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309a1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309a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309a1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309a1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09a17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309a17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Camille, Kat, Steven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project (impact of emissions, countries we highlight)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Emissions data and insights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Surface temperature data and insights →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of emissions on surface temperature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</a:t>
            </a:r>
            <a:r>
              <a:rPr lang="en" sz="1800"/>
              <a:t>tructure and format the web page and its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Global map with interactive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Static visualizations for 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of the Globe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Multiple Tiers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Heatmap of carbon emissions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Heatmap of average surface temperatures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Year Slider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 of Carbon Emissions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China, U.S.A, Russia, Brazil, Australia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Top 10-12 countries in ARIMA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