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OpenStreetsFinalProject/OpenStreets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774046-529F-4A15-88A2-4CF2395E2C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Open Streets 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2999416-02B7-49A4-8AC3-A7FC329DFB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3/10/2022 2:11:16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Streets Story1" id="2" name="slide2">
            <a:extLst>
              <a:ext uri="{FF2B5EF4-FFF2-40B4-BE49-F238E27FC236}">
                <a16:creationId xmlns:a16="http://schemas.microsoft.com/office/drawing/2014/main" id="{784B1DAC-C65D-4D92-86DE-3E1AC3E75E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Streets Story2" id="3" name="slide3">
            <a:extLst>
              <a:ext uri="{FF2B5EF4-FFF2-40B4-BE49-F238E27FC236}">
                <a16:creationId xmlns:a16="http://schemas.microsoft.com/office/drawing/2014/main" id="{F63ACDE2-86A4-4C56-BD41-65D1CCBAB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Streets Story3" id="4" name="slide4">
            <a:extLst>
              <a:ext uri="{FF2B5EF4-FFF2-40B4-BE49-F238E27FC236}">
                <a16:creationId xmlns:a16="http://schemas.microsoft.com/office/drawing/2014/main" id="{5DAC7915-2E9E-446B-BA7B-E7CB81FB4C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Streets Story4" id="5" name="slide5">
            <a:extLst>
              <a:ext uri="{FF2B5EF4-FFF2-40B4-BE49-F238E27FC236}">
                <a16:creationId xmlns:a16="http://schemas.microsoft.com/office/drawing/2014/main" id="{F4EA2047-52DF-444B-BE1C-1898404A4A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2022-03-10T02:11:17Z</dcterms:created>
  <dcterms:modified xsi:type="dcterms:W3CDTF">2022-03-10T02:11:17Z</dcterms:modified>
</cp:coreProperties>
</file>