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bsidizedHousingData2017-Part1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933A4B-2C2E-47BF-9DCB-19ADDAAD8B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Subsidized Housing Data 2017 - Part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5E60F9-50A5-4AF5-8A28-9F991EBD39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3/2/2022 2:42:11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86E26CA-AAE1-4302-AA28-9ED2B5147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490537"/>
            <a:ext cx="118681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2022-03-02T02:42:11Z</dcterms:created>
  <dcterms:modified xsi:type="dcterms:W3CDTF">2022-03-02T02:42:11Z</dcterms:modified>
</cp:coreProperties>
</file>