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bsidizedHousingData2017-Part2/MostSubisidizedHousingbyCount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22C332-1A69-42FE-A291-FC980C90EE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Subsidized Housing Data 2017 - Part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662B51-25F8-4D54-BFAD-7EE41854D2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3/2/2022 2:28:40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Subisidized Housing by County" id="2" name="slide2">
            <a:extLst>
              <a:ext uri="{FF2B5EF4-FFF2-40B4-BE49-F238E27FC236}">
                <a16:creationId xmlns:a16="http://schemas.microsoft.com/office/drawing/2014/main" id="{CB9366F4-B6CE-4AE1-BC91-08971D0C1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0537"/>
            <a:ext cx="117348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2022-03-02T02:28:40Z</dcterms:created>
  <dcterms:modified xsi:type="dcterms:W3CDTF">2022-03-02T02:28:40Z</dcterms:modified>
</cp:coreProperties>
</file>