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cticeGraphforAssignment2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159B84-36EF-4FA6-9C2E-08D6255FDE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Practice Graph for Assignment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F80C21-9BCE-4271-AE8E-71C72689FE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3/2/2022 2:18:23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4E312ED-08CB-41AC-9EC0-7706AB220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838200"/>
            <a:ext cx="7543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2022-03-02T02:18:23Z</dcterms:created>
  <dcterms:modified xsi:type="dcterms:W3CDTF">2022-03-02T02:18:23Z</dcterms:modified>
</cp:coreProperties>
</file>