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9" r:id="rId3"/>
    <p:sldId id="260" r:id="rId4"/>
    <p:sldId id="261" r:id="rId5"/>
    <p:sldId id="257" r:id="rId6"/>
    <p:sldId id="263" r:id="rId7"/>
    <p:sldId id="264" r:id="rId8"/>
    <p:sldId id="265" r:id="rId9"/>
    <p:sldId id="266" r:id="rId10"/>
    <p:sldId id="25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4759A-08A4-B478-7598-479559902DBD}" v="29" dt="2020-01-21T09:43:08.444"/>
    <p1510:client id="{E3C940C1-6ABF-48DF-4A7D-1518E6531A6C}" v="38" dt="2020-01-21T07:24:43.082"/>
    <p1510:client id="{EB403E28-0520-428C-8434-0526E388B324}" v="221" dt="2020-01-21T10:04:30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Camille LAHAUT" userId="512bb541-1bf7-451d-b975-a653a10dbe18" providerId="ADAL" clId="{EB403E28-0520-428C-8434-0526E388B324}"/>
    <pc:docChg chg="undo custSel addSld modSld">
      <pc:chgData name="Camille LAHAUT" userId="512bb541-1bf7-451d-b975-a653a10dbe18" providerId="ADAL" clId="{EB403E28-0520-428C-8434-0526E388B324}" dt="2020-01-21T10:04:30.622" v="218" actId="20577"/>
      <pc:docMkLst>
        <pc:docMk/>
      </pc:docMkLst>
      <pc:sldChg chg="addSp delSp modSp">
        <pc:chgData name="Camille LAHAUT" userId="512bb541-1bf7-451d-b975-a653a10dbe18" providerId="ADAL" clId="{EB403E28-0520-428C-8434-0526E388B324}" dt="2020-01-21T09:56:48.247" v="137" actId="1076"/>
        <pc:sldMkLst>
          <pc:docMk/>
          <pc:sldMk cId="1910915542" sldId="263"/>
        </pc:sldMkLst>
        <pc:spChg chg="add">
          <ac:chgData name="Camille LAHAUT" userId="512bb541-1bf7-451d-b975-a653a10dbe18" providerId="ADAL" clId="{EB403E28-0520-428C-8434-0526E388B324}" dt="2020-01-21T09:48:16.156" v="26"/>
          <ac:spMkLst>
            <pc:docMk/>
            <pc:sldMk cId="1910915542" sldId="263"/>
            <ac:spMk id="5" creationId="{A39AFC05-564E-47BE-B6B9-58B8EE776799}"/>
          </ac:spMkLst>
        </pc:spChg>
        <pc:spChg chg="del">
          <ac:chgData name="Camille LAHAUT" userId="512bb541-1bf7-451d-b975-a653a10dbe18" providerId="ADAL" clId="{EB403E28-0520-428C-8434-0526E388B324}" dt="2020-01-21T09:43:42.134" v="0" actId="478"/>
          <ac:spMkLst>
            <pc:docMk/>
            <pc:sldMk cId="1910915542" sldId="263"/>
            <ac:spMk id="6" creationId="{10BB9F93-BF9A-40CB-AF4C-0FC0B6EAD4E2}"/>
          </ac:spMkLst>
        </pc:spChg>
        <pc:spChg chg="add del mod">
          <ac:chgData name="Camille LAHAUT" userId="512bb541-1bf7-451d-b975-a653a10dbe18" providerId="ADAL" clId="{EB403E28-0520-428C-8434-0526E388B324}" dt="2020-01-21T09:49:00.394" v="33" actId="478"/>
          <ac:spMkLst>
            <pc:docMk/>
            <pc:sldMk cId="1910915542" sldId="263"/>
            <ac:spMk id="7" creationId="{172677BE-2E41-4121-9E46-E7AD5CA31A76}"/>
          </ac:spMkLst>
        </pc:spChg>
        <pc:spChg chg="mod">
          <ac:chgData name="Camille LAHAUT" userId="512bb541-1bf7-451d-b975-a653a10dbe18" providerId="ADAL" clId="{EB403E28-0520-428C-8434-0526E388B324}" dt="2020-01-21T09:56:45.789" v="135" actId="1076"/>
          <ac:spMkLst>
            <pc:docMk/>
            <pc:sldMk cId="1910915542" sldId="263"/>
            <ac:spMk id="8" creationId="{6CA8ED8E-3EEF-4FA2-9402-A97F7F3CA9C1}"/>
          </ac:spMkLst>
        </pc:spChg>
        <pc:spChg chg="add del mod">
          <ac:chgData name="Camille LAHAUT" userId="512bb541-1bf7-451d-b975-a653a10dbe18" providerId="ADAL" clId="{EB403E28-0520-428C-8434-0526E388B324}" dt="2020-01-21T09:48:33.723" v="31" actId="478"/>
          <ac:spMkLst>
            <pc:docMk/>
            <pc:sldMk cId="1910915542" sldId="263"/>
            <ac:spMk id="9" creationId="{24D0E12E-F3A9-4CC7-B1FF-23FA72C2D6FF}"/>
          </ac:spMkLst>
        </pc:spChg>
        <pc:spChg chg="add del">
          <ac:chgData name="Camille LAHAUT" userId="512bb541-1bf7-451d-b975-a653a10dbe18" providerId="ADAL" clId="{EB403E28-0520-428C-8434-0526E388B324}" dt="2020-01-21T09:49:00.394" v="33" actId="478"/>
          <ac:spMkLst>
            <pc:docMk/>
            <pc:sldMk cId="1910915542" sldId="263"/>
            <ac:spMk id="10" creationId="{315CCC52-EE55-4F38-9CF0-846DED8A22EA}"/>
          </ac:spMkLst>
        </pc:spChg>
        <pc:spChg chg="add del">
          <ac:chgData name="Camille LAHAUT" userId="512bb541-1bf7-451d-b975-a653a10dbe18" providerId="ADAL" clId="{EB403E28-0520-428C-8434-0526E388B324}" dt="2020-01-21T09:55:46.575" v="119" actId="26606"/>
          <ac:spMkLst>
            <pc:docMk/>
            <pc:sldMk cId="1910915542" sldId="263"/>
            <ac:spMk id="74" creationId="{50D967B2-5DCB-44E2-AA6C-F2B854AA83C6}"/>
          </ac:spMkLst>
        </pc:spChg>
        <pc:spChg chg="add del">
          <ac:chgData name="Camille LAHAUT" userId="512bb541-1bf7-451d-b975-a653a10dbe18" providerId="ADAL" clId="{EB403E28-0520-428C-8434-0526E388B324}" dt="2020-01-21T09:55:46.575" v="119" actId="26606"/>
          <ac:spMkLst>
            <pc:docMk/>
            <pc:sldMk cId="1910915542" sldId="263"/>
            <ac:spMk id="76" creationId="{C3372035-0132-470C-86DD-D4050D8A4853}"/>
          </ac:spMkLst>
        </pc:spChg>
        <pc:picChg chg="add mod ord">
          <ac:chgData name="Camille LAHAUT" userId="512bb541-1bf7-451d-b975-a653a10dbe18" providerId="ADAL" clId="{EB403E28-0520-428C-8434-0526E388B324}" dt="2020-01-21T09:56:46.573" v="136" actId="1076"/>
          <ac:picMkLst>
            <pc:docMk/>
            <pc:sldMk cId="1910915542" sldId="263"/>
            <ac:picMk id="12" creationId="{6FE21881-71EC-4607-92CD-5471574F588C}"/>
          </ac:picMkLst>
        </pc:picChg>
        <pc:picChg chg="add del">
          <ac:chgData name="Camille LAHAUT" userId="512bb541-1bf7-451d-b975-a653a10dbe18" providerId="ADAL" clId="{EB403E28-0520-428C-8434-0526E388B324}" dt="2020-01-21T09:55:46.575" v="119" actId="26606"/>
          <ac:picMkLst>
            <pc:docMk/>
            <pc:sldMk cId="1910915542" sldId="263"/>
            <ac:picMk id="72" creationId="{302549BA-4EBA-46D6-AA90-3D948F7C12E6}"/>
          </ac:picMkLst>
        </pc:picChg>
        <pc:picChg chg="add">
          <ac:chgData name="Camille LAHAUT" userId="512bb541-1bf7-451d-b975-a653a10dbe18" providerId="ADAL" clId="{EB403E28-0520-428C-8434-0526E388B324}" dt="2020-01-21T09:55:46.575" v="119" actId="26606"/>
          <ac:picMkLst>
            <pc:docMk/>
            <pc:sldMk cId="1910915542" sldId="263"/>
            <ac:picMk id="136" creationId="{302549BA-4EBA-46D6-AA90-3D948F7C12E6}"/>
          </ac:picMkLst>
        </pc:picChg>
        <pc:picChg chg="add mod">
          <ac:chgData name="Camille LAHAUT" userId="512bb541-1bf7-451d-b975-a653a10dbe18" providerId="ADAL" clId="{EB403E28-0520-428C-8434-0526E388B324}" dt="2020-01-21T09:56:48.247" v="137" actId="1076"/>
          <ac:picMkLst>
            <pc:docMk/>
            <pc:sldMk cId="1910915542" sldId="263"/>
            <ac:picMk id="1027" creationId="{197D0541-ABB5-4EFC-8B4B-977164931D35}"/>
          </ac:picMkLst>
        </pc:picChg>
      </pc:sldChg>
      <pc:sldChg chg="addSp delSp modSp mod setBg">
        <pc:chgData name="Camille LAHAUT" userId="512bb541-1bf7-451d-b975-a653a10dbe18" providerId="ADAL" clId="{EB403E28-0520-428C-8434-0526E388B324}" dt="2020-01-21T09:55:12.563" v="113" actId="1076"/>
        <pc:sldMkLst>
          <pc:docMk/>
          <pc:sldMk cId="331981693" sldId="264"/>
        </pc:sldMkLst>
        <pc:spChg chg="mod">
          <ac:chgData name="Camille LAHAUT" userId="512bb541-1bf7-451d-b975-a653a10dbe18" providerId="ADAL" clId="{EB403E28-0520-428C-8434-0526E388B324}" dt="2020-01-21T09:55:12.563" v="113" actId="1076"/>
          <ac:spMkLst>
            <pc:docMk/>
            <pc:sldMk cId="331981693" sldId="264"/>
            <ac:spMk id="2" creationId="{3FDF0CA3-423D-4569-9A22-61B234078344}"/>
          </ac:spMkLst>
        </pc:spChg>
        <pc:spChg chg="del">
          <ac:chgData name="Camille LAHAUT" userId="512bb541-1bf7-451d-b975-a653a10dbe18" providerId="ADAL" clId="{EB403E28-0520-428C-8434-0526E388B324}" dt="2020-01-21T09:54:22.657" v="98"/>
          <ac:spMkLst>
            <pc:docMk/>
            <pc:sldMk cId="331981693" sldId="264"/>
            <ac:spMk id="3" creationId="{9B773858-9129-4807-869B-0B4E5BA7DAE6}"/>
          </ac:spMkLst>
        </pc:spChg>
        <pc:spChg chg="add del">
          <ac:chgData name="Camille LAHAUT" userId="512bb541-1bf7-451d-b975-a653a10dbe18" providerId="ADAL" clId="{EB403E28-0520-428C-8434-0526E388B324}" dt="2020-01-21T09:54:43.714" v="102" actId="478"/>
          <ac:spMkLst>
            <pc:docMk/>
            <pc:sldMk cId="331981693" sldId="264"/>
            <ac:spMk id="8" creationId="{B89008AF-7B11-418F-8ED3-4D66B2DFE4E6}"/>
          </ac:spMkLst>
        </pc:spChg>
        <pc:picChg chg="add mod">
          <ac:chgData name="Camille LAHAUT" userId="512bb541-1bf7-451d-b975-a653a10dbe18" providerId="ADAL" clId="{EB403E28-0520-428C-8434-0526E388B324}" dt="2020-01-21T09:55:04.980" v="110" actId="1076"/>
          <ac:picMkLst>
            <pc:docMk/>
            <pc:sldMk cId="331981693" sldId="264"/>
            <ac:picMk id="4" creationId="{73FCE87E-56C0-4753-9AD4-828B453B532A}"/>
          </ac:picMkLst>
        </pc:picChg>
        <pc:picChg chg="add">
          <ac:chgData name="Camille LAHAUT" userId="512bb541-1bf7-451d-b975-a653a10dbe18" providerId="ADAL" clId="{EB403E28-0520-428C-8434-0526E388B324}" dt="2020-01-21T09:54:53.816" v="105" actId="26606"/>
          <ac:picMkLst>
            <pc:docMk/>
            <pc:sldMk cId="331981693" sldId="264"/>
            <ac:picMk id="9" creationId="{54E66219-DD19-4776-A661-5538EE74F4BC}"/>
          </ac:picMkLst>
        </pc:picChg>
      </pc:sldChg>
      <pc:sldChg chg="addSp delSp modSp add mod setBg">
        <pc:chgData name="Camille LAHAUT" userId="512bb541-1bf7-451d-b975-a653a10dbe18" providerId="ADAL" clId="{EB403E28-0520-428C-8434-0526E388B324}" dt="2020-01-21T10:04:30.622" v="218" actId="20577"/>
        <pc:sldMkLst>
          <pc:docMk/>
          <pc:sldMk cId="3892853330" sldId="265"/>
        </pc:sldMkLst>
        <pc:spChg chg="mod">
          <ac:chgData name="Camille LAHAUT" userId="512bb541-1bf7-451d-b975-a653a10dbe18" providerId="ADAL" clId="{EB403E28-0520-428C-8434-0526E388B324}" dt="2020-01-21T10:04:30.622" v="218" actId="20577"/>
          <ac:spMkLst>
            <pc:docMk/>
            <pc:sldMk cId="3892853330" sldId="265"/>
            <ac:spMk id="2" creationId="{17848BBB-FF94-4865-B0C6-0ABB5F96CE76}"/>
          </ac:spMkLst>
        </pc:spChg>
        <pc:spChg chg="del">
          <ac:chgData name="Camille LAHAUT" userId="512bb541-1bf7-451d-b975-a653a10dbe18" providerId="ADAL" clId="{EB403E28-0520-428C-8434-0526E388B324}" dt="2020-01-21T09:58:11.533" v="165"/>
          <ac:spMkLst>
            <pc:docMk/>
            <pc:sldMk cId="3892853330" sldId="265"/>
            <ac:spMk id="3" creationId="{2375D721-47D1-43D3-BA61-8BBB32306755}"/>
          </ac:spMkLst>
        </pc:spChg>
        <pc:spChg chg="add del">
          <ac:chgData name="Camille LAHAUT" userId="512bb541-1bf7-451d-b975-a653a10dbe18" providerId="ADAL" clId="{EB403E28-0520-428C-8434-0526E388B324}" dt="2020-01-21T09:59:42.269" v="177" actId="478"/>
          <ac:spMkLst>
            <pc:docMk/>
            <pc:sldMk cId="3892853330" sldId="265"/>
            <ac:spMk id="11" creationId="{B35FBDFA-116D-487B-B4D9-F28273255210}"/>
          </ac:spMkLst>
        </pc:spChg>
        <pc:picChg chg="add mod">
          <ac:chgData name="Camille LAHAUT" userId="512bb541-1bf7-451d-b975-a653a10dbe18" providerId="ADAL" clId="{EB403E28-0520-428C-8434-0526E388B324}" dt="2020-01-21T10:00:11.444" v="191" actId="1076"/>
          <ac:picMkLst>
            <pc:docMk/>
            <pc:sldMk cId="3892853330" sldId="265"/>
            <ac:picMk id="5" creationId="{E69A1815-D317-426F-B35E-1C47CFD91800}"/>
          </ac:picMkLst>
        </pc:picChg>
        <pc:picChg chg="add mod">
          <ac:chgData name="Camille LAHAUT" userId="512bb541-1bf7-451d-b975-a653a10dbe18" providerId="ADAL" clId="{EB403E28-0520-428C-8434-0526E388B324}" dt="2020-01-21T10:00:13.594" v="192" actId="14100"/>
          <ac:picMkLst>
            <pc:docMk/>
            <pc:sldMk cId="3892853330" sldId="265"/>
            <ac:picMk id="7" creationId="{596C7790-9784-4380-80D9-C2F923BAF273}"/>
          </ac:picMkLst>
        </pc:picChg>
      </pc:sldChg>
      <pc:sldChg chg="addSp delSp modSp add">
        <pc:chgData name="Camille LAHAUT" userId="512bb541-1bf7-451d-b975-a653a10dbe18" providerId="ADAL" clId="{EB403E28-0520-428C-8434-0526E388B324}" dt="2020-01-21T10:03:52.578" v="211" actId="1076"/>
        <pc:sldMkLst>
          <pc:docMk/>
          <pc:sldMk cId="1531583536" sldId="266"/>
        </pc:sldMkLst>
        <pc:spChg chg="mod">
          <ac:chgData name="Camille LAHAUT" userId="512bb541-1bf7-451d-b975-a653a10dbe18" providerId="ADAL" clId="{EB403E28-0520-428C-8434-0526E388B324}" dt="2020-01-21T10:03:52.578" v="211" actId="1076"/>
          <ac:spMkLst>
            <pc:docMk/>
            <pc:sldMk cId="1531583536" sldId="266"/>
            <ac:spMk id="2" creationId="{4084947B-DF6B-41F2-866A-5807C8016B6A}"/>
          </ac:spMkLst>
        </pc:spChg>
        <pc:spChg chg="del">
          <ac:chgData name="Camille LAHAUT" userId="512bb541-1bf7-451d-b975-a653a10dbe18" providerId="ADAL" clId="{EB403E28-0520-428C-8434-0526E388B324}" dt="2020-01-21T10:03:05.745" v="198" actId="931"/>
          <ac:spMkLst>
            <pc:docMk/>
            <pc:sldMk cId="1531583536" sldId="266"/>
            <ac:spMk id="3" creationId="{847563CA-F07F-4756-91B6-75F91E5F1D33}"/>
          </ac:spMkLst>
        </pc:spChg>
        <pc:picChg chg="add mod">
          <ac:chgData name="Camille LAHAUT" userId="512bb541-1bf7-451d-b975-a653a10dbe18" providerId="ADAL" clId="{EB403E28-0520-428C-8434-0526E388B324}" dt="2020-01-21T10:03:29.839" v="210" actId="1076"/>
          <ac:picMkLst>
            <pc:docMk/>
            <pc:sldMk cId="1531583536" sldId="266"/>
            <ac:picMk id="5" creationId="{7469C7C4-F862-4964-94ED-06C1ECC42FF9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Camille LAHAUT" userId="S::camille.lahaut@stfelixlasalle.fr::512bb541-1bf7-451d-b975-a653a10dbe18" providerId="AD" clId="Web-{075E5267-3E4F-DAFE-F233-BFA805ED3128}"/>
    <pc:docChg chg="modSld">
      <pc:chgData name="Camille LAHAUT" userId="S::camille.lahaut@stfelixlasalle.fr::512bb541-1bf7-451d-b975-a653a10dbe18" providerId="AD" clId="Web-{075E5267-3E4F-DAFE-F233-BFA805ED3128}" dt="2020-01-17T08:28:18.736" v="2" actId="14100"/>
      <pc:docMkLst>
        <pc:docMk/>
      </pc:docMkLst>
      <pc:sldChg chg="modSp">
        <pc:chgData name="Camille LAHAUT" userId="S::camille.lahaut@stfelixlasalle.fr::512bb541-1bf7-451d-b975-a653a10dbe18" providerId="AD" clId="Web-{075E5267-3E4F-DAFE-F233-BFA805ED3128}" dt="2020-01-17T08:28:18.736" v="2" actId="14100"/>
        <pc:sldMkLst>
          <pc:docMk/>
          <pc:sldMk cId="2436869124" sldId="259"/>
        </pc:sldMkLst>
        <pc:picChg chg="mod">
          <ac:chgData name="Camille LAHAUT" userId="S::camille.lahaut@stfelixlasalle.fr::512bb541-1bf7-451d-b975-a653a10dbe18" providerId="AD" clId="Web-{075E5267-3E4F-DAFE-F233-BFA805ED3128}" dt="2020-01-17T08:28:18.736" v="2" actId="14100"/>
          <ac:picMkLst>
            <pc:docMk/>
            <pc:sldMk cId="2436869124" sldId="259"/>
            <ac:picMk id="6" creationId="{4EA4F997-7D2B-46F5-B988-1FA74F157077}"/>
          </ac:picMkLst>
        </pc:picChg>
      </pc:sldChg>
    </pc:docChg>
  </pc:docChgLst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  <pc:docChgLst>
    <pc:chgData name="Camille LAHAUT" userId="S::camille.lahaut@stfelixlasalle.fr::512bb541-1bf7-451d-b975-a653a10dbe18" providerId="AD" clId="Web-{4AA4759A-08A4-B478-7598-479559902DBD}"/>
    <pc:docChg chg="modSld sldOrd">
      <pc:chgData name="Camille LAHAUT" userId="S::camille.lahaut@stfelixlasalle.fr::512bb541-1bf7-451d-b975-a653a10dbe18" providerId="AD" clId="Web-{4AA4759A-08A4-B478-7598-479559902DBD}" dt="2020-01-21T09:43:08.444" v="25" actId="20577"/>
      <pc:docMkLst>
        <pc:docMk/>
      </pc:docMkLst>
      <pc:sldChg chg="modSp ord">
        <pc:chgData name="Camille LAHAUT" userId="S::camille.lahaut@stfelixlasalle.fr::512bb541-1bf7-451d-b975-a653a10dbe18" providerId="AD" clId="Web-{4AA4759A-08A4-B478-7598-479559902DBD}" dt="2020-01-21T09:38:06.022" v="12" actId="14100"/>
        <pc:sldMkLst>
          <pc:docMk/>
          <pc:sldMk cId="551106351" sldId="257"/>
        </pc:sldMkLst>
        <pc:spChg chg="mod">
          <ac:chgData name="Camille LAHAUT" userId="S::camille.lahaut@stfelixlasalle.fr::512bb541-1bf7-451d-b975-a653a10dbe18" providerId="AD" clId="Web-{4AA4759A-08A4-B478-7598-479559902DBD}" dt="2020-01-21T09:38:06.022" v="12" actId="14100"/>
          <ac:spMkLst>
            <pc:docMk/>
            <pc:sldMk cId="551106351" sldId="257"/>
            <ac:spMk id="4" creationId="{CCB57832-66C5-4F1D-9216-B3A55B410E6F}"/>
          </ac:spMkLst>
        </pc:spChg>
      </pc:sldChg>
      <pc:sldChg chg="modSp">
        <pc:chgData name="Camille LAHAUT" userId="S::camille.lahaut@stfelixlasalle.fr::512bb541-1bf7-451d-b975-a653a10dbe18" providerId="AD" clId="Web-{4AA4759A-08A4-B478-7598-479559902DBD}" dt="2020-01-21T09:41:48.444" v="16" actId="20577"/>
        <pc:sldMkLst>
          <pc:docMk/>
          <pc:sldMk cId="2436869124" sldId="259"/>
        </pc:sldMkLst>
        <pc:graphicFrameChg chg="modGraphic">
          <ac:chgData name="Camille LAHAUT" userId="S::camille.lahaut@stfelixlasalle.fr::512bb541-1bf7-451d-b975-a653a10dbe18" providerId="AD" clId="Web-{4AA4759A-08A4-B478-7598-479559902DBD}" dt="2020-01-21T09:41:48.444" v="16" actId="20577"/>
          <ac:graphicFrameMkLst>
            <pc:docMk/>
            <pc:sldMk cId="2436869124" sldId="259"/>
            <ac:graphicFrameMk id="21" creationId="{174D9AAA-849D-4059-942D-7BF1D8BE7F78}"/>
          </ac:graphicFrameMkLst>
        </pc:graphicFrameChg>
      </pc:sldChg>
      <pc:sldChg chg="addSp delSp modSp">
        <pc:chgData name="Camille LAHAUT" userId="S::camille.lahaut@stfelixlasalle.fr::512bb541-1bf7-451d-b975-a653a10dbe18" providerId="AD" clId="Web-{4AA4759A-08A4-B478-7598-479559902DBD}" dt="2020-01-21T09:43:08.335" v="23" actId="20577"/>
        <pc:sldMkLst>
          <pc:docMk/>
          <pc:sldMk cId="1910915542" sldId="263"/>
        </pc:sldMkLst>
        <pc:spChg chg="del">
          <ac:chgData name="Camille LAHAUT" userId="S::camille.lahaut@stfelixlasalle.fr::512bb541-1bf7-451d-b975-a653a10dbe18" providerId="AD" clId="Web-{4AA4759A-08A4-B478-7598-479559902DBD}" dt="2020-01-21T09:41:10.897" v="15"/>
          <ac:spMkLst>
            <pc:docMk/>
            <pc:sldMk cId="1910915542" sldId="263"/>
            <ac:spMk id="2" creationId="{75063EF7-5F69-4824-8CBD-89D6B35CDF36}"/>
          </ac:spMkLst>
        </pc:spChg>
        <pc:spChg chg="del">
          <ac:chgData name="Camille LAHAUT" userId="S::camille.lahaut@stfelixlasalle.fr::512bb541-1bf7-451d-b975-a653a10dbe18" providerId="AD" clId="Web-{4AA4759A-08A4-B478-7598-479559902DBD}" dt="2020-01-21T09:41:09.413" v="14"/>
          <ac:spMkLst>
            <pc:docMk/>
            <pc:sldMk cId="1910915542" sldId="263"/>
            <ac:spMk id="3" creationId="{A49BCFC3-61D9-49E2-B6E7-7F6C365A50CC}"/>
          </ac:spMkLst>
        </pc:spChg>
        <pc:spChg chg="add mod">
          <ac:chgData name="Camille LAHAUT" userId="S::camille.lahaut@stfelixlasalle.fr::512bb541-1bf7-451d-b975-a653a10dbe18" providerId="AD" clId="Web-{4AA4759A-08A4-B478-7598-479559902DBD}" dt="2020-01-21T09:41:09.413" v="14"/>
          <ac:spMkLst>
            <pc:docMk/>
            <pc:sldMk cId="1910915542" sldId="263"/>
            <ac:spMk id="6" creationId="{10BB9F93-BF9A-40CB-AF4C-0FC0B6EAD4E2}"/>
          </ac:spMkLst>
        </pc:spChg>
        <pc:spChg chg="add mod">
          <ac:chgData name="Camille LAHAUT" userId="S::camille.lahaut@stfelixlasalle.fr::512bb541-1bf7-451d-b975-a653a10dbe18" providerId="AD" clId="Web-{4AA4759A-08A4-B478-7598-479559902DBD}" dt="2020-01-21T09:43:08.335" v="23" actId="20577"/>
          <ac:spMkLst>
            <pc:docMk/>
            <pc:sldMk cId="1910915542" sldId="263"/>
            <ac:spMk id="8" creationId="{6CA8ED8E-3EEF-4FA2-9402-A97F7F3CA9C1}"/>
          </ac:spMkLst>
        </pc:spChg>
        <pc:picChg chg="del">
          <ac:chgData name="Camille LAHAUT" userId="S::camille.lahaut@stfelixlasalle.fr::512bb541-1bf7-451d-b975-a653a10dbe18" providerId="AD" clId="Web-{4AA4759A-08A4-B478-7598-479559902DBD}" dt="2020-01-21T09:41:01.616" v="13"/>
          <ac:picMkLst>
            <pc:docMk/>
            <pc:sldMk cId="1910915542" sldId="263"/>
            <ac:picMk id="4" creationId="{F94BFC9F-AF36-4F52-99C4-C25F3B019553}"/>
          </ac:picMkLst>
        </pc:picChg>
      </pc:sldChg>
      <pc:sldChg chg="modSp">
        <pc:chgData name="Camille LAHAUT" userId="S::camille.lahaut@stfelixlasalle.fr::512bb541-1bf7-451d-b975-a653a10dbe18" providerId="AD" clId="Web-{4AA4759A-08A4-B478-7598-479559902DBD}" dt="2020-01-21T09:38:05.975" v="10" actId="20577"/>
        <pc:sldMkLst>
          <pc:docMk/>
          <pc:sldMk cId="331981693" sldId="264"/>
        </pc:sldMkLst>
        <pc:spChg chg="mod">
          <ac:chgData name="Camille LAHAUT" userId="S::camille.lahaut@stfelixlasalle.fr::512bb541-1bf7-451d-b975-a653a10dbe18" providerId="AD" clId="Web-{4AA4759A-08A4-B478-7598-479559902DBD}" dt="2020-01-21T09:38:05.975" v="10" actId="20577"/>
          <ac:spMkLst>
            <pc:docMk/>
            <pc:sldMk cId="331981693" sldId="264"/>
            <ac:spMk id="3" creationId="{9B773858-9129-4807-869B-0B4E5BA7DAE6}"/>
          </ac:spMkLst>
        </pc:spChg>
      </pc:sldChg>
    </pc:docChg>
  </pc:docChgLst>
  <pc:docChgLst>
    <pc:chgData name="Camille LAHAUT" userId="512bb541-1bf7-451d-b975-a653a10dbe18" providerId="ADAL" clId="{FA890BCF-3169-4246-BAF1-D5776F4E7006}"/>
    <pc:docChg chg="undo custSel mod modSld sldOrd modMainMaster">
      <pc:chgData name="Camille LAHAUT" userId="512bb541-1bf7-451d-b975-a653a10dbe18" providerId="ADAL" clId="{FA890BCF-3169-4246-BAF1-D5776F4E7006}" dt="2020-01-17T10:58:33.173" v="473" actId="1076"/>
      <pc:docMkLst>
        <pc:docMk/>
      </pc:docMkLst>
      <pc:sldChg chg="addSp delSp modSp mod ord setBg setClrOvrMap delDesignElem">
        <pc:chgData name="Camille LAHAUT" userId="512bb541-1bf7-451d-b975-a653a10dbe18" providerId="ADAL" clId="{FA890BCF-3169-4246-BAF1-D5776F4E7006}" dt="2020-01-17T10:51:40.379" v="457" actId="26606"/>
        <pc:sldMkLst>
          <pc:docMk/>
          <pc:sldMk cId="3784089036" sldId="256"/>
        </pc:sldMkLst>
        <pc:spChg chg="add del">
          <ac:chgData name="Camille LAHAUT" userId="512bb541-1bf7-451d-b975-a653a10dbe18" providerId="ADAL" clId="{FA890BCF-3169-4246-BAF1-D5776F4E7006}" dt="2020-01-17T10:51:17.505" v="445" actId="26606"/>
          <ac:spMkLst>
            <pc:docMk/>
            <pc:sldMk cId="3784089036" sldId="256"/>
            <ac:spMk id="11" creationId="{CDDE5CDF-1512-4CDA-B956-23D223F8DE44}"/>
          </ac:spMkLst>
        </pc:spChg>
        <pc:spChg chg="add del">
          <ac:chgData name="Camille LAHAUT" userId="512bb541-1bf7-451d-b975-a653a10dbe18" providerId="ADAL" clId="{FA890BCF-3169-4246-BAF1-D5776F4E7006}" dt="2020-01-17T10:51:17.505" v="445" actId="26606"/>
          <ac:spMkLst>
            <pc:docMk/>
            <pc:sldMk cId="3784089036" sldId="256"/>
            <ac:spMk id="17" creationId="{62C9703D-C8F9-44AD-A7C0-C2F3871F8C1B}"/>
          </ac:spMkLst>
        </pc:spChg>
        <pc:spChg chg="add del">
          <ac:chgData name="Camille LAHAUT" userId="512bb541-1bf7-451d-b975-a653a10dbe18" providerId="ADAL" clId="{FA890BCF-3169-4246-BAF1-D5776F4E7006}" dt="2020-01-17T10:51:19.246" v="447" actId="26606"/>
          <ac:spMkLst>
            <pc:docMk/>
            <pc:sldMk cId="3784089036" sldId="256"/>
            <ac:spMk id="18" creationId="{907C3A25-D9A7-4F2D-B44C-FA8EB24C7AFD}"/>
          </ac:spMkLst>
        </pc:spChg>
        <pc:spChg chg="add del">
          <ac:chgData name="Camille LAHAUT" userId="512bb541-1bf7-451d-b975-a653a10dbe18" providerId="ADAL" clId="{FA890BCF-3169-4246-BAF1-D5776F4E7006}" dt="2020-01-17T10:51:19.246" v="447" actId="26606"/>
          <ac:spMkLst>
            <pc:docMk/>
            <pc:sldMk cId="3784089036" sldId="256"/>
            <ac:spMk id="19" creationId="{CDDE5CDF-1512-4CDA-B956-23D223F8DE44}"/>
          </ac:spMkLst>
        </pc:spChg>
        <pc:spChg chg="add del">
          <ac:chgData name="Camille LAHAUT" userId="512bb541-1bf7-451d-b975-a653a10dbe18" providerId="ADAL" clId="{FA890BCF-3169-4246-BAF1-D5776F4E7006}" dt="2020-01-17T10:51:19.246" v="447" actId="26606"/>
          <ac:spMkLst>
            <pc:docMk/>
            <pc:sldMk cId="3784089036" sldId="256"/>
            <ac:spMk id="20" creationId="{18E8515E-B8C8-482A-A9B5-CE57BC080AAD}"/>
          </ac:spMkLst>
        </pc:spChg>
        <pc:spChg chg="add del">
          <ac:chgData name="Camille LAHAUT" userId="512bb541-1bf7-451d-b975-a653a10dbe18" providerId="ADAL" clId="{FA890BCF-3169-4246-BAF1-D5776F4E7006}" dt="2020-01-17T10:51:19.246" v="447" actId="26606"/>
          <ac:spMkLst>
            <pc:docMk/>
            <pc:sldMk cId="3784089036" sldId="256"/>
            <ac:spMk id="23" creationId="{2C6F198E-F7A1-4125-910D-641C0C2A76D5}"/>
          </ac:spMkLst>
        </pc:spChg>
        <pc:spChg chg="add del">
          <ac:chgData name="Camille LAHAUT" userId="512bb541-1bf7-451d-b975-a653a10dbe18" providerId="ADAL" clId="{FA890BCF-3169-4246-BAF1-D5776F4E7006}" dt="2020-01-17T10:51:32.228" v="455" actId="26606"/>
          <ac:spMkLst>
            <pc:docMk/>
            <pc:sldMk cId="3784089036" sldId="256"/>
            <ac:spMk id="25" creationId="{CDDE5CDF-1512-4CDA-B956-23D223F8DE44}"/>
          </ac:spMkLst>
        </pc:spChg>
        <pc:spChg chg="add del">
          <ac:chgData name="Camille LAHAUT" userId="512bb541-1bf7-451d-b975-a653a10dbe18" providerId="ADAL" clId="{FA890BCF-3169-4246-BAF1-D5776F4E7006}" dt="2020-01-17T10:51:32.228" v="455" actId="26606"/>
          <ac:spMkLst>
            <pc:docMk/>
            <pc:sldMk cId="3784089036" sldId="256"/>
            <ac:spMk id="28" creationId="{2C6F198E-F7A1-4125-910D-641C0C2A76D5}"/>
          </ac:spMkLst>
        </pc:spChg>
        <pc:spChg chg="add del">
          <ac:chgData name="Camille LAHAUT" userId="512bb541-1bf7-451d-b975-a653a10dbe18" providerId="ADAL" clId="{FA890BCF-3169-4246-BAF1-D5776F4E7006}" dt="2020-01-17T10:51:32.228" v="455" actId="26606"/>
          <ac:spMkLst>
            <pc:docMk/>
            <pc:sldMk cId="3784089036" sldId="256"/>
            <ac:spMk id="29" creationId="{907C3A25-D9A7-4F2D-B44C-FA8EB24C7AFD}"/>
          </ac:spMkLst>
        </pc:spChg>
        <pc:spChg chg="add del">
          <ac:chgData name="Camille LAHAUT" userId="512bb541-1bf7-451d-b975-a653a10dbe18" providerId="ADAL" clId="{FA890BCF-3169-4246-BAF1-D5776F4E7006}" dt="2020-01-17T10:51:32.228" v="455" actId="26606"/>
          <ac:spMkLst>
            <pc:docMk/>
            <pc:sldMk cId="3784089036" sldId="256"/>
            <ac:spMk id="30" creationId="{18E8515E-B8C8-482A-A9B5-CE57BC080AAD}"/>
          </ac:spMkLst>
        </pc:spChg>
        <pc:spChg chg="add">
          <ac:chgData name="Camille LAHAUT" userId="512bb541-1bf7-451d-b975-a653a10dbe18" providerId="ADAL" clId="{FA890BCF-3169-4246-BAF1-D5776F4E7006}" dt="2020-01-17T10:51:40.379" v="457" actId="26606"/>
          <ac:spMkLst>
            <pc:docMk/>
            <pc:sldMk cId="3784089036" sldId="256"/>
            <ac:spMk id="31" creationId="{DF4972D9-F510-4C84-8BDA-31BAECC2329C}"/>
          </ac:spMkLst>
        </pc:spChg>
        <pc:spChg chg="add">
          <ac:chgData name="Camille LAHAUT" userId="512bb541-1bf7-451d-b975-a653a10dbe18" providerId="ADAL" clId="{FA890BCF-3169-4246-BAF1-D5776F4E7006}" dt="2020-01-17T10:51:40.379" v="457" actId="26606"/>
          <ac:spMkLst>
            <pc:docMk/>
            <pc:sldMk cId="3784089036" sldId="256"/>
            <ac:spMk id="32" creationId="{D8E2D96C-A214-42D7-8C0F-E4CCBD8C39CD}"/>
          </ac:spMkLst>
        </pc:spChg>
        <pc:spChg chg="add">
          <ac:chgData name="Camille LAHAUT" userId="512bb541-1bf7-451d-b975-a653a10dbe18" providerId="ADAL" clId="{FA890BCF-3169-4246-BAF1-D5776F4E7006}" dt="2020-01-17T10:51:40.379" v="457" actId="26606"/>
          <ac:spMkLst>
            <pc:docMk/>
            <pc:sldMk cId="3784089036" sldId="256"/>
            <ac:spMk id="33" creationId="{17C746F4-1536-4E83-B247-DD6BBE09CDF6}"/>
          </ac:spMkLst>
        </pc:spChg>
        <pc:graphicFrameChg chg="mod modGraphic">
          <ac:chgData name="Camille LAHAUT" userId="512bb541-1bf7-451d-b975-a653a10dbe18" providerId="ADAL" clId="{FA890BCF-3169-4246-BAF1-D5776F4E7006}" dt="2020-01-17T10:51:40.379" v="457" actId="26606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Camille LAHAUT" userId="512bb541-1bf7-451d-b975-a653a10dbe18" providerId="ADAL" clId="{FA890BCF-3169-4246-BAF1-D5776F4E7006}" dt="2020-01-17T10:51:17.505" v="445" actId="26606"/>
          <ac:picMkLst>
            <pc:docMk/>
            <pc:sldMk cId="3784089036" sldId="256"/>
            <ac:picMk id="13" creationId="{B029D7D8-5A6B-4C76-94C8-15798C6C5ADB}"/>
          </ac:picMkLst>
        </pc:picChg>
        <pc:picChg chg="add del">
          <ac:chgData name="Camille LAHAUT" userId="512bb541-1bf7-451d-b975-a653a10dbe18" providerId="ADAL" clId="{FA890BCF-3169-4246-BAF1-D5776F4E7006}" dt="2020-01-17T10:51:19.246" v="447" actId="26606"/>
          <ac:picMkLst>
            <pc:docMk/>
            <pc:sldMk cId="3784089036" sldId="256"/>
            <ac:picMk id="21" creationId="{B029D7D8-5A6B-4C76-94C8-15798C6C5ADB}"/>
          </ac:picMkLst>
        </pc:picChg>
        <pc:picChg chg="add">
          <ac:chgData name="Camille LAHAUT" userId="512bb541-1bf7-451d-b975-a653a10dbe18" providerId="ADAL" clId="{FA890BCF-3169-4246-BAF1-D5776F4E7006}" dt="2020-01-17T10:51:40.379" v="457" actId="26606"/>
          <ac:picMkLst>
            <pc:docMk/>
            <pc:sldMk cId="3784089036" sldId="256"/>
            <ac:picMk id="24" creationId="{5C819037-A607-4A7B-ADF1-B04516199C89}"/>
          </ac:picMkLst>
        </pc:picChg>
        <pc:picChg chg="add del">
          <ac:chgData name="Camille LAHAUT" userId="512bb541-1bf7-451d-b975-a653a10dbe18" providerId="ADAL" clId="{FA890BCF-3169-4246-BAF1-D5776F4E7006}" dt="2020-01-17T10:51:32.228" v="455" actId="26606"/>
          <ac:picMkLst>
            <pc:docMk/>
            <pc:sldMk cId="3784089036" sldId="256"/>
            <ac:picMk id="26" creationId="{B029D7D8-5A6B-4C76-94C8-15798C6C5ADB}"/>
          </ac:picMkLst>
        </pc:picChg>
        <pc:cxnChg chg="add del">
          <ac:chgData name="Camille LAHAUT" userId="512bb541-1bf7-451d-b975-a653a10dbe18" providerId="ADAL" clId="{FA890BCF-3169-4246-BAF1-D5776F4E7006}" dt="2020-01-17T10:51:17.505" v="445" actId="26606"/>
          <ac:cxnSpMkLst>
            <pc:docMk/>
            <pc:sldMk cId="3784089036" sldId="256"/>
            <ac:cxnSpMk id="15" creationId="{A5C9319C-E20D-4884-952F-60B6A58C3E34}"/>
          </ac:cxnSpMkLst>
        </pc:cxnChg>
        <pc:cxnChg chg="add del">
          <ac:chgData name="Camille LAHAUT" userId="512bb541-1bf7-451d-b975-a653a10dbe18" providerId="ADAL" clId="{FA890BCF-3169-4246-BAF1-D5776F4E7006}" dt="2020-01-17T10:51:19.246" v="447" actId="26606"/>
          <ac:cxnSpMkLst>
            <pc:docMk/>
            <pc:sldMk cId="3784089036" sldId="256"/>
            <ac:cxnSpMk id="22" creationId="{A5C9319C-E20D-4884-952F-60B6A58C3E34}"/>
          </ac:cxnSpMkLst>
        </pc:cxnChg>
        <pc:cxnChg chg="add del">
          <ac:chgData name="Camille LAHAUT" userId="512bb541-1bf7-451d-b975-a653a10dbe18" providerId="ADAL" clId="{FA890BCF-3169-4246-BAF1-D5776F4E7006}" dt="2020-01-17T10:51:32.228" v="455" actId="26606"/>
          <ac:cxnSpMkLst>
            <pc:docMk/>
            <pc:sldMk cId="3784089036" sldId="256"/>
            <ac:cxnSpMk id="27" creationId="{A5C9319C-E20D-4884-952F-60B6A58C3E34}"/>
          </ac:cxnSpMkLst>
        </pc:cxnChg>
      </pc:sldChg>
      <pc:sldChg chg="addSp delSp modSp mod ord setBg setClrOvrMap delDesignElem">
        <pc:chgData name="Camille LAHAUT" userId="512bb541-1bf7-451d-b975-a653a10dbe18" providerId="ADAL" clId="{FA890BCF-3169-4246-BAF1-D5776F4E7006}" dt="2020-01-17T10:51:33.289" v="456"/>
        <pc:sldMkLst>
          <pc:docMk/>
          <pc:sldMk cId="551106351" sldId="257"/>
        </pc:sldMkLst>
        <pc:spChg chg="del mod">
          <ac:chgData name="Camille LAHAUT" userId="512bb541-1bf7-451d-b975-a653a10dbe18" providerId="ADAL" clId="{FA890BCF-3169-4246-BAF1-D5776F4E7006}" dt="2020-01-17T08:45:53.321" v="87" actId="478"/>
          <ac:spMkLst>
            <pc:docMk/>
            <pc:sldMk cId="551106351" sldId="257"/>
            <ac:spMk id="2" creationId="{AA63CC7F-CC91-4625-ACAB-DC530E988AF6}"/>
          </ac:spMkLst>
        </pc:spChg>
        <pc:spChg chg="add del mod">
          <ac:chgData name="Camille LAHAUT" userId="512bb541-1bf7-451d-b975-a653a10dbe18" providerId="ADAL" clId="{FA890BCF-3169-4246-BAF1-D5776F4E7006}" dt="2020-01-17T10:45:43.704" v="400" actId="6549"/>
          <ac:spMkLst>
            <pc:docMk/>
            <pc:sldMk cId="551106351" sldId="257"/>
            <ac:spMk id="3" creationId="{343BB745-DC8F-4EB9-A582-E2014E6174D3}"/>
          </ac:spMkLst>
        </pc:spChg>
        <pc:spChg chg="add mod">
          <ac:chgData name="Camille LAHAUT" userId="512bb541-1bf7-451d-b975-a653a10dbe18" providerId="ADAL" clId="{FA890BCF-3169-4246-BAF1-D5776F4E7006}" dt="2020-01-17T10:51:23.944" v="454"/>
          <ac:spMkLst>
            <pc:docMk/>
            <pc:sldMk cId="551106351" sldId="257"/>
            <ac:spMk id="4" creationId="{CCB57832-66C5-4F1D-9216-B3A55B410E6F}"/>
          </ac:spMkLst>
        </pc:spChg>
        <pc:spChg chg="add del mod">
          <ac:chgData name="Camille LAHAUT" userId="512bb541-1bf7-451d-b975-a653a10dbe18" providerId="ADAL" clId="{FA890BCF-3169-4246-BAF1-D5776F4E7006}" dt="2020-01-17T09:34:44.951" v="228" actId="478"/>
          <ac:spMkLst>
            <pc:docMk/>
            <pc:sldMk cId="551106351" sldId="257"/>
            <ac:spMk id="5" creationId="{B2031916-4A3E-410D-8737-8E6153EC9E28}"/>
          </ac:spMkLst>
        </pc:spChg>
        <pc:spChg chg="add del">
          <ac:chgData name="Camille LAHAUT" userId="512bb541-1bf7-451d-b975-a653a10dbe18" providerId="ADAL" clId="{FA890BCF-3169-4246-BAF1-D5776F4E7006}" dt="2020-01-17T10:26:32.509" v="292" actId="26606"/>
          <ac:spMkLst>
            <pc:docMk/>
            <pc:sldMk cId="551106351" sldId="257"/>
            <ac:spMk id="11" creationId="{C04F8797-ED77-4C70-AAEA-0DE48267C25C}"/>
          </ac:spMkLst>
        </pc:spChg>
        <pc:spChg chg="add del">
          <ac:chgData name="Camille LAHAUT" userId="512bb541-1bf7-451d-b975-a653a10dbe18" providerId="ADAL" clId="{FA890BCF-3169-4246-BAF1-D5776F4E7006}" dt="2020-01-17T10:26:32.509" v="292" actId="26606"/>
          <ac:spMkLst>
            <pc:docMk/>
            <pc:sldMk cId="551106351" sldId="257"/>
            <ac:spMk id="13" creationId="{CAD06229-FEB7-4CC9-8BE7-1A9457B9C601}"/>
          </ac:spMkLst>
        </pc:spChg>
        <pc:spChg chg="add del">
          <ac:chgData name="Camille LAHAUT" userId="512bb541-1bf7-451d-b975-a653a10dbe18" providerId="ADAL" clId="{FA890BCF-3169-4246-BAF1-D5776F4E7006}" dt="2020-01-17T10:29:34.504" v="322" actId="26606"/>
          <ac:spMkLst>
            <pc:docMk/>
            <pc:sldMk cId="551106351" sldId="257"/>
            <ac:spMk id="23" creationId="{66B5BE70-4451-4286-9D79-27C26F755FAC}"/>
          </ac:spMkLst>
        </pc:spChg>
        <pc:spChg chg="add del">
          <ac:chgData name="Camille LAHAUT" userId="512bb541-1bf7-451d-b975-a653a10dbe18" providerId="ADAL" clId="{FA890BCF-3169-4246-BAF1-D5776F4E7006}" dt="2020-01-17T10:29:34.504" v="322" actId="26606"/>
          <ac:spMkLst>
            <pc:docMk/>
            <pc:sldMk cId="551106351" sldId="257"/>
            <ac:spMk id="27" creationId="{D58C5A54-E70B-4B9B-A7FE-D3A05561BFD8}"/>
          </ac:spMkLst>
        </pc:spChg>
        <pc:spChg chg="add del">
          <ac:chgData name="Camille LAHAUT" userId="512bb541-1bf7-451d-b975-a653a10dbe18" providerId="ADAL" clId="{FA890BCF-3169-4246-BAF1-D5776F4E7006}" dt="2020-01-17T10:29:34.482" v="321" actId="26606"/>
          <ac:spMkLst>
            <pc:docMk/>
            <pc:sldMk cId="551106351" sldId="257"/>
            <ac:spMk id="32" creationId="{C1709A45-C6F3-4CEE-AA0F-887FAC5CAE7D}"/>
          </ac:spMkLst>
        </pc:spChg>
        <pc:spChg chg="add del">
          <ac:chgData name="Camille LAHAUT" userId="512bb541-1bf7-451d-b975-a653a10dbe18" providerId="ADAL" clId="{FA890BCF-3169-4246-BAF1-D5776F4E7006}" dt="2020-01-17T10:29:47.062" v="323" actId="26606"/>
          <ac:spMkLst>
            <pc:docMk/>
            <pc:sldMk cId="551106351" sldId="257"/>
            <ac:spMk id="36" creationId="{54309F57-B331-41A7-9154-15EC2AF45A60}"/>
          </ac:spMkLst>
        </pc:spChg>
        <pc:spChg chg="add del">
          <ac:chgData name="Camille LAHAUT" userId="512bb541-1bf7-451d-b975-a653a10dbe18" providerId="ADAL" clId="{FA890BCF-3169-4246-BAF1-D5776F4E7006}" dt="2020-01-17T10:51:33.289" v="456"/>
          <ac:spMkLst>
            <pc:docMk/>
            <pc:sldMk cId="551106351" sldId="257"/>
            <ac:spMk id="41" creationId="{E1EB41F2-E181-4D4D-9131-A30F6B0AE596}"/>
          </ac:spMkLst>
        </pc:spChg>
        <pc:spChg chg="add del">
          <ac:chgData name="Camille LAHAUT" userId="512bb541-1bf7-451d-b975-a653a10dbe18" providerId="ADAL" clId="{FA890BCF-3169-4246-BAF1-D5776F4E7006}" dt="2020-01-17T10:51:33.289" v="456"/>
          <ac:spMkLst>
            <pc:docMk/>
            <pc:sldMk cId="551106351" sldId="257"/>
            <ac:spMk id="43" creationId="{3D63CC92-C517-4C71-9222-4579252CD62E}"/>
          </ac:spMkLst>
        </pc:spChg>
        <pc:picChg chg="add del mod">
          <ac:chgData name="Camille LAHAUT" userId="512bb541-1bf7-451d-b975-a653a10dbe18" providerId="ADAL" clId="{FA890BCF-3169-4246-BAF1-D5776F4E7006}" dt="2020-01-17T10:42:06.757" v="375" actId="478"/>
          <ac:picMkLst>
            <pc:docMk/>
            <pc:sldMk cId="551106351" sldId="257"/>
            <ac:picMk id="7" creationId="{5CD4EBB9-4E5E-4346-BA20-6AE2AD45DAEB}"/>
          </ac:picMkLst>
        </pc:picChg>
        <pc:picChg chg="add mod">
          <ac:chgData name="Camille LAHAUT" userId="512bb541-1bf7-451d-b975-a653a10dbe18" providerId="ADAL" clId="{FA890BCF-3169-4246-BAF1-D5776F4E7006}" dt="2020-01-17T10:47:38.800" v="421" actId="1076"/>
          <ac:picMkLst>
            <pc:docMk/>
            <pc:sldMk cId="551106351" sldId="257"/>
            <ac:picMk id="8" creationId="{C6D7BF42-FBA8-4938-BD00-C4BEFD313517}"/>
          </ac:picMkLst>
        </pc:picChg>
        <pc:picChg chg="add del">
          <ac:chgData name="Camille LAHAUT" userId="512bb541-1bf7-451d-b975-a653a10dbe18" providerId="ADAL" clId="{FA890BCF-3169-4246-BAF1-D5776F4E7006}" dt="2020-01-17T10:26:32.509" v="292" actId="26606"/>
          <ac:picMkLst>
            <pc:docMk/>
            <pc:sldMk cId="551106351" sldId="257"/>
            <ac:picMk id="9" creationId="{18BD78ED-75E1-4879-B369-BC61F7C45E22}"/>
          </ac:picMkLst>
        </pc:picChg>
        <pc:picChg chg="add del">
          <ac:chgData name="Camille LAHAUT" userId="512bb541-1bf7-451d-b975-a653a10dbe18" providerId="ADAL" clId="{FA890BCF-3169-4246-BAF1-D5776F4E7006}" dt="2020-01-17T10:26:32.509" v="292" actId="26606"/>
          <ac:picMkLst>
            <pc:docMk/>
            <pc:sldMk cId="551106351" sldId="257"/>
            <ac:picMk id="17" creationId="{42B44E02-2041-49BE-AF61-F91454DC3AA8}"/>
          </ac:picMkLst>
        </pc:picChg>
        <pc:picChg chg="add del">
          <ac:chgData name="Camille LAHAUT" userId="512bb541-1bf7-451d-b975-a653a10dbe18" providerId="ADAL" clId="{FA890BCF-3169-4246-BAF1-D5776F4E7006}" dt="2020-01-17T10:26:32.509" v="292" actId="26606"/>
          <ac:picMkLst>
            <pc:docMk/>
            <pc:sldMk cId="551106351" sldId="257"/>
            <ac:picMk id="18" creationId="{08625290-97B7-41E9-9685-D438F86FC9EA}"/>
          </ac:picMkLst>
        </pc:picChg>
        <pc:picChg chg="add del">
          <ac:chgData name="Camille LAHAUT" userId="512bb541-1bf7-451d-b975-a653a10dbe18" providerId="ADAL" clId="{FA890BCF-3169-4246-BAF1-D5776F4E7006}" dt="2020-01-17T10:29:34.504" v="322" actId="26606"/>
          <ac:picMkLst>
            <pc:docMk/>
            <pc:sldMk cId="551106351" sldId="257"/>
            <ac:picMk id="25" creationId="{8176C668-3F88-414B-AAEE-1785E38D5D59}"/>
          </ac:picMkLst>
        </pc:picChg>
        <pc:picChg chg="add del">
          <ac:chgData name="Camille LAHAUT" userId="512bb541-1bf7-451d-b975-a653a10dbe18" providerId="ADAL" clId="{FA890BCF-3169-4246-BAF1-D5776F4E7006}" dt="2020-01-17T10:51:33.289" v="456"/>
          <ac:picMkLst>
            <pc:docMk/>
            <pc:sldMk cId="551106351" sldId="257"/>
            <ac:picMk id="45" creationId="{40A39FDC-39F4-4CB7-873B-8D786EC02516}"/>
          </ac:picMkLst>
        </pc:picChg>
        <pc:cxnChg chg="add del">
          <ac:chgData name="Camille LAHAUT" userId="512bb541-1bf7-451d-b975-a653a10dbe18" providerId="ADAL" clId="{FA890BCF-3169-4246-BAF1-D5776F4E7006}" dt="2020-01-17T10:29:34.482" v="321" actId="26606"/>
          <ac:cxnSpMkLst>
            <pc:docMk/>
            <pc:sldMk cId="551106351" sldId="257"/>
            <ac:cxnSpMk id="34" creationId="{26E963D7-0A73-484A-B8A2-DDBFEA123C2F}"/>
          </ac:cxnSpMkLst>
        </pc:cxnChg>
      </pc:sldChg>
      <pc:sldChg chg="addSp delSp modSp mod setBg delDesignElem">
        <pc:chgData name="Camille LAHAUT" userId="512bb541-1bf7-451d-b975-a653a10dbe18" providerId="ADAL" clId="{FA890BCF-3169-4246-BAF1-D5776F4E7006}" dt="2020-01-17T10:42:34.920" v="385" actId="1076"/>
        <pc:sldMkLst>
          <pc:docMk/>
          <pc:sldMk cId="2436869124" sldId="259"/>
        </pc:sldMkLst>
        <pc:spChg chg="mod">
          <ac:chgData name="Camille LAHAUT" userId="512bb541-1bf7-451d-b975-a653a10dbe18" providerId="ADAL" clId="{FA890BCF-3169-4246-BAF1-D5776F4E7006}" dt="2020-01-17T10:42:34.920" v="385" actId="1076"/>
          <ac:spMkLst>
            <pc:docMk/>
            <pc:sldMk cId="2436869124" sldId="259"/>
            <ac:spMk id="2" creationId="{FAA3C5D5-5A0C-41AE-A996-C400D5587FEF}"/>
          </ac:spMkLst>
        </pc:spChg>
        <pc:spChg chg="del mod">
          <ac:chgData name="Camille LAHAUT" userId="512bb541-1bf7-451d-b975-a653a10dbe18" providerId="ADAL" clId="{FA890BCF-3169-4246-BAF1-D5776F4E7006}" dt="2020-01-17T10:28:06.402" v="309" actId="26606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512bb541-1bf7-451d-b975-a653a10dbe18" providerId="ADAL" clId="{FA890BCF-3169-4246-BAF1-D5776F4E7006}" dt="2020-01-17T10:27:29.955" v="301" actId="26606"/>
          <ac:spMkLst>
            <pc:docMk/>
            <pc:sldMk cId="2436869124" sldId="259"/>
            <ac:spMk id="11" creationId="{50E53EDA-3B94-4F6B-9E86-D3BB9EBB9616}"/>
          </ac:spMkLst>
        </pc:spChg>
        <pc:spChg chg="add del">
          <ac:chgData name="Camille LAHAUT" userId="512bb541-1bf7-451d-b975-a653a10dbe18" providerId="ADAL" clId="{FA890BCF-3169-4246-BAF1-D5776F4E7006}" dt="2020-01-17T10:28:06.402" v="309" actId="26606"/>
          <ac:spMkLst>
            <pc:docMk/>
            <pc:sldMk cId="2436869124" sldId="259"/>
            <ac:spMk id="17" creationId="{C1709A45-C6F3-4CEE-AA0F-887FAC5CAE7D}"/>
          </ac:spMkLst>
        </pc:spChg>
        <pc:graphicFrameChg chg="add">
          <ac:chgData name="Camille LAHAUT" userId="512bb541-1bf7-451d-b975-a653a10dbe18" providerId="ADAL" clId="{FA890BCF-3169-4246-BAF1-D5776F4E7006}" dt="2020-01-17T10:28:06.402" v="309" actId="26606"/>
          <ac:graphicFrameMkLst>
            <pc:docMk/>
            <pc:sldMk cId="2436869124" sldId="259"/>
            <ac:graphicFrameMk id="21" creationId="{174D9AAA-849D-4059-942D-7BF1D8BE7F78}"/>
          </ac:graphicFrameMkLst>
        </pc:graphicFrameChg>
        <pc:picChg chg="add del mod">
          <ac:chgData name="Camille LAHAUT" userId="512bb541-1bf7-451d-b975-a653a10dbe18" providerId="ADAL" clId="{FA890BCF-3169-4246-BAF1-D5776F4E7006}" dt="2020-01-17T10:42:29.340" v="383" actId="478"/>
          <ac:picMkLst>
            <pc:docMk/>
            <pc:sldMk cId="2436869124" sldId="259"/>
            <ac:picMk id="5" creationId="{F7493D55-1FE5-42A9-B00E-E23EFCDEE987}"/>
          </ac:picMkLst>
        </pc:picChg>
        <pc:picChg chg="del mod">
          <ac:chgData name="Camille LAHAUT" userId="512bb541-1bf7-451d-b975-a653a10dbe18" providerId="ADAL" clId="{FA890BCF-3169-4246-BAF1-D5776F4E7006}" dt="2020-01-17T08:39:01.828" v="56" actId="478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512bb541-1bf7-451d-b975-a653a10dbe18" providerId="ADAL" clId="{FA890BCF-3169-4246-BAF1-D5776F4E7006}" dt="2020-01-17T10:27:29.955" v="301" actId="26606"/>
          <ac:cxnSpMkLst>
            <pc:docMk/>
            <pc:sldMk cId="2436869124" sldId="259"/>
            <ac:cxnSpMk id="12" creationId="{30EFD79F-7790-479B-B7DB-BD0D8C101DDD}"/>
          </ac:cxnSpMkLst>
        </pc:cxnChg>
        <pc:cxnChg chg="add del">
          <ac:chgData name="Camille LAHAUT" userId="512bb541-1bf7-451d-b975-a653a10dbe18" providerId="ADAL" clId="{FA890BCF-3169-4246-BAF1-D5776F4E7006}" dt="2020-01-17T10:28:06.402" v="309" actId="26606"/>
          <ac:cxnSpMkLst>
            <pc:docMk/>
            <pc:sldMk cId="2436869124" sldId="259"/>
            <ac:cxnSpMk id="19" creationId="{26E963D7-0A73-484A-B8A2-DDBFEA123C2F}"/>
          </ac:cxnSpMkLst>
        </pc:cxnChg>
      </pc:sldChg>
      <pc:sldChg chg="addSp delSp modSp delDesignElem">
        <pc:chgData name="Camille LAHAUT" userId="512bb541-1bf7-451d-b975-a653a10dbe18" providerId="ADAL" clId="{FA890BCF-3169-4246-BAF1-D5776F4E7006}" dt="2020-01-17T10:58:33.173" v="473" actId="1076"/>
        <pc:sldMkLst>
          <pc:docMk/>
          <pc:sldMk cId="3199197267" sldId="260"/>
        </pc:sldMkLst>
        <pc:spChg chg="add mod">
          <ac:chgData name="Camille LAHAUT" userId="512bb541-1bf7-451d-b975-a653a10dbe18" providerId="ADAL" clId="{FA890BCF-3169-4246-BAF1-D5776F4E7006}" dt="2020-01-17T10:31:32.869" v="332" actId="1076"/>
          <ac:spMkLst>
            <pc:docMk/>
            <pc:sldMk cId="3199197267" sldId="260"/>
            <ac:spMk id="2" creationId="{B2E53DF5-D531-4DA9-B34E-7060779BC217}"/>
          </ac:spMkLst>
        </pc:spChg>
        <pc:spChg chg="mod">
          <ac:chgData name="Camille LAHAUT" userId="512bb541-1bf7-451d-b975-a653a10dbe18" providerId="ADAL" clId="{FA890BCF-3169-4246-BAF1-D5776F4E7006}" dt="2020-01-17T10:31:37.048" v="334" actId="1076"/>
          <ac:spMkLst>
            <pc:docMk/>
            <pc:sldMk cId="3199197267" sldId="260"/>
            <ac:spMk id="3" creationId="{F61D5BE2-A10F-4E69-AACA-48DD637A41C3}"/>
          </ac:spMkLst>
        </pc:spChg>
        <pc:spChg chg="mod">
          <ac:chgData name="Camille LAHAUT" userId="512bb541-1bf7-451d-b975-a653a10dbe18" providerId="ADAL" clId="{FA890BCF-3169-4246-BAF1-D5776F4E7006}" dt="2020-01-17T10:58:29.624" v="472" actId="1076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Camille LAHAUT" userId="512bb541-1bf7-451d-b975-a653a10dbe18" providerId="ADAL" clId="{FA890BCF-3169-4246-BAF1-D5776F4E7006}" dt="2020-01-17T10:51:33.289" v="456"/>
          <ac:spMkLst>
            <pc:docMk/>
            <pc:sldMk cId="3199197267" sldId="260"/>
            <ac:spMk id="11" creationId="{50E53EDA-3B94-4F6B-9E86-D3BB9EBB9616}"/>
          </ac:spMkLst>
        </pc:spChg>
        <pc:picChg chg="add del mod">
          <ac:chgData name="Camille LAHAUT" userId="512bb541-1bf7-451d-b975-a653a10dbe18" providerId="ADAL" clId="{FA890BCF-3169-4246-BAF1-D5776F4E7006}" dt="2020-01-17T10:31:20.838" v="328" actId="478"/>
          <ac:picMkLst>
            <pc:docMk/>
            <pc:sldMk cId="3199197267" sldId="260"/>
            <ac:picMk id="4" creationId="{876008AB-A13F-4B96-91BA-FE69FEA6A1E5}"/>
          </ac:picMkLst>
        </pc:picChg>
        <pc:picChg chg="add del mod">
          <ac:chgData name="Camille LAHAUT" userId="512bb541-1bf7-451d-b975-a653a10dbe18" providerId="ADAL" clId="{FA890BCF-3169-4246-BAF1-D5776F4E7006}" dt="2020-01-17T10:36:11.022" v="335" actId="478"/>
          <ac:picMkLst>
            <pc:docMk/>
            <pc:sldMk cId="3199197267" sldId="260"/>
            <ac:picMk id="6" creationId="{8E48EF4E-D500-4A2D-BB59-0B30DF8A767F}"/>
          </ac:picMkLst>
        </pc:picChg>
        <pc:picChg chg="add del mod modCrop">
          <ac:chgData name="Camille LAHAUT" userId="512bb541-1bf7-451d-b975-a653a10dbe18" providerId="ADAL" clId="{FA890BCF-3169-4246-BAF1-D5776F4E7006}" dt="2020-01-17T10:54:42.500" v="458" actId="478"/>
          <ac:picMkLst>
            <pc:docMk/>
            <pc:sldMk cId="3199197267" sldId="260"/>
            <ac:picMk id="8" creationId="{0686EFD5-6B4A-4025-8F19-5794C0C7D707}"/>
          </ac:picMkLst>
        </pc:picChg>
        <pc:picChg chg="add del mod">
          <ac:chgData name="Camille LAHAUT" userId="512bb541-1bf7-451d-b975-a653a10dbe18" providerId="ADAL" clId="{FA890BCF-3169-4246-BAF1-D5776F4E7006}" dt="2020-01-17T10:55:33.208" v="460" actId="478"/>
          <ac:picMkLst>
            <pc:docMk/>
            <pc:sldMk cId="3199197267" sldId="260"/>
            <ac:picMk id="10" creationId="{CBBFE3A2-DB88-4640-90B5-52C7E38E3B39}"/>
          </ac:picMkLst>
        </pc:picChg>
        <pc:picChg chg="add del mod">
          <ac:chgData name="Camille LAHAUT" userId="512bb541-1bf7-451d-b975-a653a10dbe18" providerId="ADAL" clId="{FA890BCF-3169-4246-BAF1-D5776F4E7006}" dt="2020-01-17T10:57:02.730" v="462" actId="478"/>
          <ac:picMkLst>
            <pc:docMk/>
            <pc:sldMk cId="3199197267" sldId="260"/>
            <ac:picMk id="14" creationId="{6650216C-0CA3-4618-A2C0-CE37F0CE7EC2}"/>
          </ac:picMkLst>
        </pc:picChg>
        <pc:picChg chg="add mod">
          <ac:chgData name="Camille LAHAUT" userId="512bb541-1bf7-451d-b975-a653a10dbe18" providerId="ADAL" clId="{FA890BCF-3169-4246-BAF1-D5776F4E7006}" dt="2020-01-17T10:58:33.173" v="473" actId="1076"/>
          <ac:picMkLst>
            <pc:docMk/>
            <pc:sldMk cId="3199197267" sldId="260"/>
            <ac:picMk id="16" creationId="{06CC293D-19A0-49E6-BFF7-0D131E011248}"/>
          </ac:picMkLst>
        </pc:picChg>
        <pc:cxnChg chg="add del">
          <ac:chgData name="Camille LAHAUT" userId="512bb541-1bf7-451d-b975-a653a10dbe18" providerId="ADAL" clId="{FA890BCF-3169-4246-BAF1-D5776F4E7006}" dt="2020-01-17T10:51:33.289" v="456"/>
          <ac:cxnSpMkLst>
            <pc:docMk/>
            <pc:sldMk cId="3199197267" sldId="260"/>
            <ac:cxnSpMk id="13" creationId="{30EFD79F-7790-479B-B7DB-BD0D8C101DDD}"/>
          </ac:cxnSpMkLst>
        </pc:cxnChg>
      </pc:sldChg>
      <pc:sldChg chg="addSp delSp modSp mod ord setBg setClrOvrMap delDesignElem">
        <pc:chgData name="Camille LAHAUT" userId="512bb541-1bf7-451d-b975-a653a10dbe18" providerId="ADAL" clId="{FA890BCF-3169-4246-BAF1-D5776F4E7006}" dt="2020-01-17T10:43:13.721" v="387" actId="5793"/>
        <pc:sldMkLst>
          <pc:docMk/>
          <pc:sldMk cId="1266067804" sldId="261"/>
        </pc:sldMkLst>
        <pc:spChg chg="mod">
          <ac:chgData name="Camille LAHAUT" userId="512bb541-1bf7-451d-b975-a653a10dbe18" providerId="ADAL" clId="{FA890BCF-3169-4246-BAF1-D5776F4E7006}" dt="2020-01-17T10:41:27.611" v="369" actId="26606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Camille LAHAUT" userId="512bb541-1bf7-451d-b975-a653a10dbe18" providerId="ADAL" clId="{FA890BCF-3169-4246-BAF1-D5776F4E7006}" dt="2020-01-17T10:43:13.721" v="387" actId="5793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Camille LAHAUT" userId="512bb541-1bf7-451d-b975-a653a10dbe18" providerId="ADAL" clId="{FA890BCF-3169-4246-BAF1-D5776F4E7006}" dt="2020-01-17T10:19:42.225" v="289" actId="26606"/>
          <ac:spMkLst>
            <pc:docMk/>
            <pc:sldMk cId="1266067804" sldId="261"/>
            <ac:spMk id="7" creationId="{50E53EDA-3B94-4F6B-9E86-D3BB9EBB9616}"/>
          </ac:spMkLst>
        </pc:spChg>
        <pc:spChg chg="add del">
          <ac:chgData name="Camille LAHAUT" userId="512bb541-1bf7-451d-b975-a653a10dbe18" providerId="ADAL" clId="{FA890BCF-3169-4246-BAF1-D5776F4E7006}" dt="2020-01-17T10:41:19.596" v="367" actId="26606"/>
          <ac:spMkLst>
            <pc:docMk/>
            <pc:sldMk cId="1266067804" sldId="261"/>
            <ac:spMk id="11" creationId="{54309F57-B331-41A7-9154-15EC2AF45A60}"/>
          </ac:spMkLst>
        </pc:spChg>
        <pc:spChg chg="add del">
          <ac:chgData name="Camille LAHAUT" userId="512bb541-1bf7-451d-b975-a653a10dbe18" providerId="ADAL" clId="{FA890BCF-3169-4246-BAF1-D5776F4E7006}" dt="2020-01-17T10:41:00.827" v="362" actId="26606"/>
          <ac:spMkLst>
            <pc:docMk/>
            <pc:sldMk cId="1266067804" sldId="261"/>
            <ac:spMk id="18" creationId="{06D5FFBA-0922-4709-A6E6-FFB313933035}"/>
          </ac:spMkLst>
        </pc:spChg>
        <pc:spChg chg="add del">
          <ac:chgData name="Camille LAHAUT" userId="512bb541-1bf7-451d-b975-a653a10dbe18" providerId="ADAL" clId="{FA890BCF-3169-4246-BAF1-D5776F4E7006}" dt="2020-01-17T10:41:03.462" v="364" actId="26606"/>
          <ac:spMkLst>
            <pc:docMk/>
            <pc:sldMk cId="1266067804" sldId="261"/>
            <ac:spMk id="20" creationId="{CBD94887-6A10-4F62-8EE1-B2BCFA1F380F}"/>
          </ac:spMkLst>
        </pc:spChg>
        <pc:picChg chg="add mod ord">
          <ac:chgData name="Camille LAHAUT" userId="512bb541-1bf7-451d-b975-a653a10dbe18" providerId="ADAL" clId="{FA890BCF-3169-4246-BAF1-D5776F4E7006}" dt="2020-01-17T10:41:27.611" v="369" actId="26606"/>
          <ac:picMkLst>
            <pc:docMk/>
            <pc:sldMk cId="1266067804" sldId="261"/>
            <ac:picMk id="5" creationId="{3BD0F8FC-214C-4E49-86DA-C3CC35174120}"/>
          </ac:picMkLst>
        </pc:picChg>
        <pc:picChg chg="add del mod">
          <ac:chgData name="Camille LAHAUT" userId="512bb541-1bf7-451d-b975-a653a10dbe18" providerId="ADAL" clId="{FA890BCF-3169-4246-BAF1-D5776F4E7006}" dt="2020-01-17T10:20:17.823" v="291" actId="478"/>
          <ac:picMkLst>
            <pc:docMk/>
            <pc:sldMk cId="1266067804" sldId="261"/>
            <ac:picMk id="6" creationId="{5F5073AE-327A-4A0D-BFB0-E734D23341A4}"/>
          </ac:picMkLst>
        </pc:picChg>
        <pc:picChg chg="add del">
          <ac:chgData name="Camille LAHAUT" userId="512bb541-1bf7-451d-b975-a653a10dbe18" providerId="ADAL" clId="{FA890BCF-3169-4246-BAF1-D5776F4E7006}" dt="2020-01-17T10:41:00.827" v="362" actId="26606"/>
          <ac:picMkLst>
            <pc:docMk/>
            <pc:sldMk cId="1266067804" sldId="261"/>
            <ac:picMk id="16" creationId="{A449A242-37EF-4BE6-9366-2657D6D8674B}"/>
          </ac:picMkLst>
        </pc:picChg>
        <pc:picChg chg="add del">
          <ac:chgData name="Camille LAHAUT" userId="512bb541-1bf7-451d-b975-a653a10dbe18" providerId="ADAL" clId="{FA890BCF-3169-4246-BAF1-D5776F4E7006}" dt="2020-01-17T10:41:03.462" v="364" actId="26606"/>
          <ac:picMkLst>
            <pc:docMk/>
            <pc:sldMk cId="1266067804" sldId="261"/>
            <ac:picMk id="21" creationId="{A3D512BA-228A-4979-9312-ACD246E1099D}"/>
          </ac:picMkLst>
        </pc:picChg>
        <pc:cxnChg chg="add del">
          <ac:chgData name="Camille LAHAUT" userId="512bb541-1bf7-451d-b975-a653a10dbe18" providerId="ADAL" clId="{FA890BCF-3169-4246-BAF1-D5776F4E7006}" dt="2020-01-17T10:19:42.225" v="289" actId="26606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delDesignElem">
        <pc:chgData name="Camille LAHAUT" userId="512bb541-1bf7-451d-b975-a653a10dbe18" providerId="ADAL" clId="{FA890BCF-3169-4246-BAF1-D5776F4E7006}" dt="2020-01-17T10:51:33.289" v="456"/>
        <pc:sldMkLst>
          <pc:docMk/>
          <pc:sldMk cId="1504791602" sldId="262"/>
        </pc:sldMkLst>
        <pc:spChg chg="mod">
          <ac:chgData name="Camille LAHAUT" userId="512bb541-1bf7-451d-b975-a653a10dbe18" providerId="ADAL" clId="{FA890BCF-3169-4246-BAF1-D5776F4E7006}" dt="2020-01-17T10:51:23.944" v="454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Camille LAHAUT" userId="512bb541-1bf7-451d-b975-a653a10dbe18" providerId="ADAL" clId="{FA890BCF-3169-4246-BAF1-D5776F4E7006}" dt="2020-01-17T08:39:39.253" v="57" actId="20577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Camille LAHAUT" userId="512bb541-1bf7-451d-b975-a653a10dbe18" providerId="ADAL" clId="{FA890BCF-3169-4246-BAF1-D5776F4E7006}" dt="2020-01-17T10:51:33.289" v="456"/>
          <ac:spMkLst>
            <pc:docMk/>
            <pc:sldMk cId="1504791602" sldId="262"/>
            <ac:spMk id="7" creationId="{E1EB41F2-E181-4D4D-9131-A30F6B0AE596}"/>
          </ac:spMkLst>
        </pc:spChg>
        <pc:spChg chg="add del">
          <ac:chgData name="Camille LAHAUT" userId="512bb541-1bf7-451d-b975-a653a10dbe18" providerId="ADAL" clId="{FA890BCF-3169-4246-BAF1-D5776F4E7006}" dt="2020-01-17T10:51:33.289" v="456"/>
          <ac:spMkLst>
            <pc:docMk/>
            <pc:sldMk cId="1504791602" sldId="262"/>
            <ac:spMk id="9" creationId="{3D63CC92-C517-4C71-9222-4579252CD62E}"/>
          </ac:spMkLst>
        </pc:spChg>
        <pc:picChg chg="mod ord">
          <ac:chgData name="Camille LAHAUT" userId="512bb541-1bf7-451d-b975-a653a10dbe18" providerId="ADAL" clId="{FA890BCF-3169-4246-BAF1-D5776F4E7006}" dt="2020-01-17T10:28:26.131" v="313" actId="166"/>
          <ac:picMkLst>
            <pc:docMk/>
            <pc:sldMk cId="1504791602" sldId="262"/>
            <ac:picMk id="4" creationId="{2EB6AF69-8ACF-4277-8460-A7B7F790A612}"/>
          </ac:picMkLst>
        </pc:picChg>
        <pc:picChg chg="add del">
          <ac:chgData name="Camille LAHAUT" userId="512bb541-1bf7-451d-b975-a653a10dbe18" providerId="ADAL" clId="{FA890BCF-3169-4246-BAF1-D5776F4E7006}" dt="2020-01-17T10:51:33.289" v="456"/>
          <ac:picMkLst>
            <pc:docMk/>
            <pc:sldMk cId="1504791602" sldId="262"/>
            <ac:picMk id="11" creationId="{40A39FDC-39F4-4CB7-873B-8D786EC02516}"/>
          </ac:picMkLst>
        </pc:picChg>
      </pc:sldChg>
      <pc:sldMasterChg chg="modSldLayout">
        <pc:chgData name="Camille LAHAUT" userId="512bb541-1bf7-451d-b975-a653a10dbe18" providerId="ADAL" clId="{FA890BCF-3169-4246-BAF1-D5776F4E7006}" dt="2020-01-17T09:36:30.938" v="246"/>
        <pc:sldMasterMkLst>
          <pc:docMk/>
          <pc:sldMasterMk cId="1215254199" sldId="2147483714"/>
        </pc:sldMasterMkLst>
        <pc:sldLayoutChg chg="addSp delSp">
          <pc:chgData name="Camille LAHAUT" userId="512bb541-1bf7-451d-b975-a653a10dbe18" providerId="ADAL" clId="{FA890BCF-3169-4246-BAF1-D5776F4E7006}" dt="2020-01-17T09:36:30.938" v="246"/>
          <pc:sldLayoutMkLst>
            <pc:docMk/>
            <pc:sldMasterMk cId="1215254199" sldId="2147483714"/>
            <pc:sldLayoutMk cId="2716584426" sldId="2147483732"/>
          </pc:sldLayoutMkLst>
          <pc:picChg chg="add del">
            <ac:chgData name="Camille LAHAUT" userId="512bb541-1bf7-451d-b975-a653a10dbe18" providerId="ADAL" clId="{FA890BCF-3169-4246-BAF1-D5776F4E7006}" dt="2020-01-17T09:36:30.938" v="246"/>
            <ac:picMkLst>
              <pc:docMk/>
              <pc:sldMasterMk cId="1215254199" sldId="2147483714"/>
              <pc:sldLayoutMk cId="2716584426" sldId="2147483732"/>
              <ac:picMk id="7" creationId="{00000000-0000-0000-0000-000000000000}"/>
            </ac:picMkLst>
          </pc:picChg>
        </pc:sldLayoutChg>
      </pc:sldMasterChg>
    </pc:docChg>
  </pc:docChgLst>
  <pc:docChgLst>
    <pc:chgData name="Camille LAHAUT" userId="S::camille.lahaut@stfelixlasalle.fr::512bb541-1bf7-451d-b975-a653a10dbe18" providerId="AD" clId="Web-{E3C940C1-6ABF-48DF-4A7D-1518E6531A6C}"/>
    <pc:docChg chg="addSld modSld">
      <pc:chgData name="Camille LAHAUT" userId="S::camille.lahaut@stfelixlasalle.fr::512bb541-1bf7-451d-b975-a653a10dbe18" providerId="AD" clId="Web-{E3C940C1-6ABF-48DF-4A7D-1518E6531A6C}" dt="2020-01-21T07:24:43.082" v="33" actId="14100"/>
      <pc:docMkLst>
        <pc:docMk/>
      </pc:docMkLst>
      <pc:sldChg chg="addSp modSp new mod setBg">
        <pc:chgData name="Camille LAHAUT" userId="S::camille.lahaut@stfelixlasalle.fr::512bb541-1bf7-451d-b975-a653a10dbe18" providerId="AD" clId="Web-{E3C940C1-6ABF-48DF-4A7D-1518E6531A6C}" dt="2020-01-21T07:24:43.082" v="33" actId="14100"/>
        <pc:sldMkLst>
          <pc:docMk/>
          <pc:sldMk cId="1910915542" sldId="263"/>
        </pc:sldMkLst>
        <pc:spChg chg="mod">
          <ac:chgData name="Camille LAHAUT" userId="S::camille.lahaut@stfelixlasalle.fr::512bb541-1bf7-451d-b975-a653a10dbe18" providerId="AD" clId="Web-{E3C940C1-6ABF-48DF-4A7D-1518E6531A6C}" dt="2020-01-21T07:24:43.082" v="33" actId="14100"/>
          <ac:spMkLst>
            <pc:docMk/>
            <pc:sldMk cId="1910915542" sldId="263"/>
            <ac:spMk id="2" creationId="{75063EF7-5F69-4824-8CBD-89D6B35CDF36}"/>
          </ac:spMkLst>
        </pc:spChg>
        <pc:spChg chg="mod ord">
          <ac:chgData name="Camille LAHAUT" userId="S::camille.lahaut@stfelixlasalle.fr::512bb541-1bf7-451d-b975-a653a10dbe18" providerId="AD" clId="Web-{E3C940C1-6ABF-48DF-4A7D-1518E6531A6C}" dt="2020-01-21T07:23:27.113" v="31" actId="1076"/>
          <ac:spMkLst>
            <pc:docMk/>
            <pc:sldMk cId="1910915542" sldId="263"/>
            <ac:spMk id="3" creationId="{A49BCFC3-61D9-49E2-B6E7-7F6C365A50CC}"/>
          </ac:spMkLst>
        </pc:spChg>
        <pc:picChg chg="add mod">
          <ac:chgData name="Camille LAHAUT" userId="S::camille.lahaut@stfelixlasalle.fr::512bb541-1bf7-451d-b975-a653a10dbe18" providerId="AD" clId="Web-{E3C940C1-6ABF-48DF-4A7D-1518E6531A6C}" dt="2020-01-21T07:22:52.191" v="14"/>
          <ac:picMkLst>
            <pc:docMk/>
            <pc:sldMk cId="1910915542" sldId="263"/>
            <ac:picMk id="4" creationId="{F94BFC9F-AF36-4F52-99C4-C25F3B019553}"/>
          </ac:picMkLst>
        </pc:picChg>
      </pc:sldChg>
      <pc:sldChg chg="new">
        <pc:chgData name="Camille LAHAUT" userId="S::camille.lahaut@stfelixlasalle.fr::512bb541-1bf7-451d-b975-a653a10dbe18" providerId="AD" clId="Web-{E3C940C1-6ABF-48DF-4A7D-1518E6531A6C}" dt="2020-01-21T07:23:53.378" v="32"/>
        <pc:sldMkLst>
          <pc:docMk/>
          <pc:sldMk cId="331981693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A3FF9-0FB3-46C2-9C8E-0430BCECDA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28C615-74DF-4DC9-8346-507E63BB2A74}">
      <dgm:prSet/>
      <dgm:spPr/>
      <dgm:t>
        <a:bodyPr/>
        <a:lstStyle/>
        <a:p>
          <a:r>
            <a:rPr lang="fr-FR"/>
            <a:t>• Regroupement de deux collèges, un Lycée d'enseignement général et technologique, un Lycée professionnel et un campus. De nombreux travaux ont été engagés à court et moyen terme pour accompagner cette démarche.</a:t>
          </a:r>
          <a:endParaRPr lang="en-US"/>
        </a:p>
      </dgm:t>
    </dgm:pt>
    <dgm:pt modelId="{6DF438B8-C7C7-45A4-8FC9-FD38D228C96D}" type="parTrans" cxnId="{AA164AA9-6BA2-40DA-B7CD-5E3861379EBB}">
      <dgm:prSet/>
      <dgm:spPr/>
      <dgm:t>
        <a:bodyPr/>
        <a:lstStyle/>
        <a:p>
          <a:endParaRPr lang="en-US"/>
        </a:p>
      </dgm:t>
    </dgm:pt>
    <dgm:pt modelId="{3017DBCA-338D-473B-BE64-2AF89333BA00}" type="sibTrans" cxnId="{AA164AA9-6BA2-40DA-B7CD-5E3861379EBB}">
      <dgm:prSet/>
      <dgm:spPr/>
      <dgm:t>
        <a:bodyPr/>
        <a:lstStyle/>
        <a:p>
          <a:endParaRPr lang="en-US"/>
        </a:p>
      </dgm:t>
    </dgm:pt>
    <dgm:pt modelId="{61182FAC-E0D1-45B9-B70B-89E939DD2F2F}">
      <dgm:prSet/>
      <dgm:spPr/>
      <dgm:t>
        <a:bodyPr/>
        <a:lstStyle/>
        <a:p>
          <a:r>
            <a:rPr lang="fr-FR"/>
            <a:t>• Construction d'une salle de sport sous laquelle se trouvera un </a:t>
          </a:r>
          <a:r>
            <a:rPr lang="fr-FR" b="1"/>
            <a:t>parking souterrain réservé au personnel de l'établissement pour courant 2020</a:t>
          </a:r>
          <a:r>
            <a:rPr lang="fr-FR"/>
            <a:t>. </a:t>
          </a:r>
          <a:endParaRPr lang="en-US"/>
        </a:p>
      </dgm:t>
    </dgm:pt>
    <dgm:pt modelId="{BE93C042-FE17-43BA-88F9-0284254791A3}" type="parTrans" cxnId="{E6EC655E-48C5-49E9-BA9E-1EA84AC41288}">
      <dgm:prSet/>
      <dgm:spPr/>
      <dgm:t>
        <a:bodyPr/>
        <a:lstStyle/>
        <a:p>
          <a:endParaRPr lang="en-US"/>
        </a:p>
      </dgm:t>
    </dgm:pt>
    <dgm:pt modelId="{67732287-6ED8-4C32-873B-6A20593F2BE8}" type="sibTrans" cxnId="{E6EC655E-48C5-49E9-BA9E-1EA84AC41288}">
      <dgm:prSet/>
      <dgm:spPr/>
      <dgm:t>
        <a:bodyPr/>
        <a:lstStyle/>
        <a:p>
          <a:endParaRPr lang="en-US"/>
        </a:p>
      </dgm:t>
    </dgm:pt>
    <dgm:pt modelId="{8583E358-F70C-4CB3-BD69-640EB0651F64}" type="pres">
      <dgm:prSet presAssocID="{946A3FF9-0FB3-46C2-9C8E-0430BCECDA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E53C4-00F9-4441-976F-15F6B58623BA}" type="pres">
      <dgm:prSet presAssocID="{E228C615-74DF-4DC9-8346-507E63BB2A74}" presName="hierRoot1" presStyleCnt="0"/>
      <dgm:spPr/>
    </dgm:pt>
    <dgm:pt modelId="{F128BCB7-8CDE-40D8-A354-321520FC4C02}" type="pres">
      <dgm:prSet presAssocID="{E228C615-74DF-4DC9-8346-507E63BB2A74}" presName="composite" presStyleCnt="0"/>
      <dgm:spPr/>
    </dgm:pt>
    <dgm:pt modelId="{34AF4F5A-8C49-48DB-8023-4C43BB2F4239}" type="pres">
      <dgm:prSet presAssocID="{E228C615-74DF-4DC9-8346-507E63BB2A74}" presName="background" presStyleLbl="node0" presStyleIdx="0" presStyleCnt="2"/>
      <dgm:spPr/>
    </dgm:pt>
    <dgm:pt modelId="{84C9E3E4-D5CE-4E75-8E3B-7D47C296B230}" type="pres">
      <dgm:prSet presAssocID="{E228C615-74DF-4DC9-8346-507E63BB2A74}" presName="text" presStyleLbl="fgAcc0" presStyleIdx="0" presStyleCnt="2">
        <dgm:presLayoutVars>
          <dgm:chPref val="3"/>
        </dgm:presLayoutVars>
      </dgm:prSet>
      <dgm:spPr/>
    </dgm:pt>
    <dgm:pt modelId="{7E1FF767-D167-4A3E-8C99-F54B5412A7A9}" type="pres">
      <dgm:prSet presAssocID="{E228C615-74DF-4DC9-8346-507E63BB2A74}" presName="hierChild2" presStyleCnt="0"/>
      <dgm:spPr/>
    </dgm:pt>
    <dgm:pt modelId="{BCE76BF5-B62B-43F0-8F5C-2B9201007BA3}" type="pres">
      <dgm:prSet presAssocID="{61182FAC-E0D1-45B9-B70B-89E939DD2F2F}" presName="hierRoot1" presStyleCnt="0"/>
      <dgm:spPr/>
    </dgm:pt>
    <dgm:pt modelId="{CB9D3328-D3F7-4F23-885C-296FC2CCB727}" type="pres">
      <dgm:prSet presAssocID="{61182FAC-E0D1-45B9-B70B-89E939DD2F2F}" presName="composite" presStyleCnt="0"/>
      <dgm:spPr/>
    </dgm:pt>
    <dgm:pt modelId="{ADEF79FA-1149-4D3E-98BA-C0C7E27E764F}" type="pres">
      <dgm:prSet presAssocID="{61182FAC-E0D1-45B9-B70B-89E939DD2F2F}" presName="background" presStyleLbl="node0" presStyleIdx="1" presStyleCnt="2"/>
      <dgm:spPr/>
    </dgm:pt>
    <dgm:pt modelId="{C79A5293-7C53-4B21-BA34-96836802A9C6}" type="pres">
      <dgm:prSet presAssocID="{61182FAC-E0D1-45B9-B70B-89E939DD2F2F}" presName="text" presStyleLbl="fgAcc0" presStyleIdx="1" presStyleCnt="2">
        <dgm:presLayoutVars>
          <dgm:chPref val="3"/>
        </dgm:presLayoutVars>
      </dgm:prSet>
      <dgm:spPr/>
    </dgm:pt>
    <dgm:pt modelId="{B1F568D2-54ED-4A72-8F45-51FE3F6A67CD}" type="pres">
      <dgm:prSet presAssocID="{61182FAC-E0D1-45B9-B70B-89E939DD2F2F}" presName="hierChild2" presStyleCnt="0"/>
      <dgm:spPr/>
    </dgm:pt>
  </dgm:ptLst>
  <dgm:cxnLst>
    <dgm:cxn modelId="{E6EC655E-48C5-49E9-BA9E-1EA84AC41288}" srcId="{946A3FF9-0FB3-46C2-9C8E-0430BCECDA84}" destId="{61182FAC-E0D1-45B9-B70B-89E939DD2F2F}" srcOrd="1" destOrd="0" parTransId="{BE93C042-FE17-43BA-88F9-0284254791A3}" sibTransId="{67732287-6ED8-4C32-873B-6A20593F2BE8}"/>
    <dgm:cxn modelId="{00A4E550-CDB5-45F6-8B8F-8AB2FA84C4B6}" type="presOf" srcId="{946A3FF9-0FB3-46C2-9C8E-0430BCECDA84}" destId="{8583E358-F70C-4CB3-BD69-640EB0651F64}" srcOrd="0" destOrd="0" presId="urn:microsoft.com/office/officeart/2005/8/layout/hierarchy1"/>
    <dgm:cxn modelId="{A92A1087-3B0B-4E4C-9D75-27E1075BCA7D}" type="presOf" srcId="{E228C615-74DF-4DC9-8346-507E63BB2A74}" destId="{84C9E3E4-D5CE-4E75-8E3B-7D47C296B230}" srcOrd="0" destOrd="0" presId="urn:microsoft.com/office/officeart/2005/8/layout/hierarchy1"/>
    <dgm:cxn modelId="{AA164AA9-6BA2-40DA-B7CD-5E3861379EBB}" srcId="{946A3FF9-0FB3-46C2-9C8E-0430BCECDA84}" destId="{E228C615-74DF-4DC9-8346-507E63BB2A74}" srcOrd="0" destOrd="0" parTransId="{6DF438B8-C7C7-45A4-8FC9-FD38D228C96D}" sibTransId="{3017DBCA-338D-473B-BE64-2AF89333BA00}"/>
    <dgm:cxn modelId="{1440EFFC-5ADA-427B-8D5B-8F254CE71F05}" type="presOf" srcId="{61182FAC-E0D1-45B9-B70B-89E939DD2F2F}" destId="{C79A5293-7C53-4B21-BA34-96836802A9C6}" srcOrd="0" destOrd="0" presId="urn:microsoft.com/office/officeart/2005/8/layout/hierarchy1"/>
    <dgm:cxn modelId="{D0EE03E7-E5D8-4E51-AE5D-53486BEEEE1D}" type="presParOf" srcId="{8583E358-F70C-4CB3-BD69-640EB0651F64}" destId="{0ACE53C4-00F9-4441-976F-15F6B58623BA}" srcOrd="0" destOrd="0" presId="urn:microsoft.com/office/officeart/2005/8/layout/hierarchy1"/>
    <dgm:cxn modelId="{29A4208A-42F0-40AB-9132-318F335F8DBF}" type="presParOf" srcId="{0ACE53C4-00F9-4441-976F-15F6B58623BA}" destId="{F128BCB7-8CDE-40D8-A354-321520FC4C02}" srcOrd="0" destOrd="0" presId="urn:microsoft.com/office/officeart/2005/8/layout/hierarchy1"/>
    <dgm:cxn modelId="{D56DB7E8-C2A6-4E8C-91F6-792530F1CFD6}" type="presParOf" srcId="{F128BCB7-8CDE-40D8-A354-321520FC4C02}" destId="{34AF4F5A-8C49-48DB-8023-4C43BB2F4239}" srcOrd="0" destOrd="0" presId="urn:microsoft.com/office/officeart/2005/8/layout/hierarchy1"/>
    <dgm:cxn modelId="{AB6B5C2F-0012-43C5-AF4E-F0E27BA14F33}" type="presParOf" srcId="{F128BCB7-8CDE-40D8-A354-321520FC4C02}" destId="{84C9E3E4-D5CE-4E75-8E3B-7D47C296B230}" srcOrd="1" destOrd="0" presId="urn:microsoft.com/office/officeart/2005/8/layout/hierarchy1"/>
    <dgm:cxn modelId="{0A9C1614-58D6-4047-981A-67289F7EF42F}" type="presParOf" srcId="{0ACE53C4-00F9-4441-976F-15F6B58623BA}" destId="{7E1FF767-D167-4A3E-8C99-F54B5412A7A9}" srcOrd="1" destOrd="0" presId="urn:microsoft.com/office/officeart/2005/8/layout/hierarchy1"/>
    <dgm:cxn modelId="{FBFD0F9F-469E-4673-BB00-1316043A4F5B}" type="presParOf" srcId="{8583E358-F70C-4CB3-BD69-640EB0651F64}" destId="{BCE76BF5-B62B-43F0-8F5C-2B9201007BA3}" srcOrd="1" destOrd="0" presId="urn:microsoft.com/office/officeart/2005/8/layout/hierarchy1"/>
    <dgm:cxn modelId="{DEA4FE3A-42E4-4652-AF3A-5B86A6F21A30}" type="presParOf" srcId="{BCE76BF5-B62B-43F0-8F5C-2B9201007BA3}" destId="{CB9D3328-D3F7-4F23-885C-296FC2CCB727}" srcOrd="0" destOrd="0" presId="urn:microsoft.com/office/officeart/2005/8/layout/hierarchy1"/>
    <dgm:cxn modelId="{85F8D975-73AD-4010-AC52-1A321A7EB5C2}" type="presParOf" srcId="{CB9D3328-D3F7-4F23-885C-296FC2CCB727}" destId="{ADEF79FA-1149-4D3E-98BA-C0C7E27E764F}" srcOrd="0" destOrd="0" presId="urn:microsoft.com/office/officeart/2005/8/layout/hierarchy1"/>
    <dgm:cxn modelId="{52F3DBE3-DB0E-4792-905C-761EFC448362}" type="presParOf" srcId="{CB9D3328-D3F7-4F23-885C-296FC2CCB727}" destId="{C79A5293-7C53-4B21-BA34-96836802A9C6}" srcOrd="1" destOrd="0" presId="urn:microsoft.com/office/officeart/2005/8/layout/hierarchy1"/>
    <dgm:cxn modelId="{A8E84FC2-6236-44DC-BC23-6BFA00DBE769}" type="presParOf" srcId="{BCE76BF5-B62B-43F0-8F5C-2B9201007BA3}" destId="{B1F568D2-54ED-4A72-8F45-51FE3F6A67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F4F5A-8C49-48DB-8023-4C43BB2F4239}">
      <dsp:nvSpPr>
        <dsp:cNvPr id="0" name=""/>
        <dsp:cNvSpPr/>
      </dsp:nvSpPr>
      <dsp:spPr>
        <a:xfrm>
          <a:off x="1236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9E3E4-D5CE-4E75-8E3B-7D47C296B230}">
      <dsp:nvSpPr>
        <dsp:cNvPr id="0" name=""/>
        <dsp:cNvSpPr/>
      </dsp:nvSpPr>
      <dsp:spPr>
        <a:xfrm>
          <a:off x="483567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• Regroupement de deux collèges, un Lycée d'enseignement général et technologique, un Lycée professionnel et un campus. De nombreux travaux ont été engagés à court et moyen terme pour accompagner cette démarche.</a:t>
          </a:r>
          <a:endParaRPr lang="en-US" sz="2200" kern="1200"/>
        </a:p>
      </dsp:txBody>
      <dsp:txXfrm>
        <a:off x="564303" y="623981"/>
        <a:ext cx="4179507" cy="2595049"/>
      </dsp:txXfrm>
    </dsp:sp>
    <dsp:sp modelId="{ADEF79FA-1149-4D3E-98BA-C0C7E27E764F}">
      <dsp:nvSpPr>
        <dsp:cNvPr id="0" name=""/>
        <dsp:cNvSpPr/>
      </dsp:nvSpPr>
      <dsp:spPr>
        <a:xfrm>
          <a:off x="5306878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A5293-7C53-4B21-BA34-96836802A9C6}">
      <dsp:nvSpPr>
        <dsp:cNvPr id="0" name=""/>
        <dsp:cNvSpPr/>
      </dsp:nvSpPr>
      <dsp:spPr>
        <a:xfrm>
          <a:off x="5789209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• Construction d'une salle de sport sous laquelle se trouvera un </a:t>
          </a:r>
          <a:r>
            <a:rPr lang="fr-FR" sz="2200" b="1" kern="1200"/>
            <a:t>parking souterrain réservé au personnel de l'établissement pour courant 2020</a:t>
          </a:r>
          <a:r>
            <a:rPr lang="fr-FR" sz="2200" kern="1200"/>
            <a:t>. </a:t>
          </a:r>
          <a:endParaRPr lang="en-US" sz="2200" kern="1200"/>
        </a:p>
      </dsp:txBody>
      <dsp:txXfrm>
        <a:off x="5869945" y="623981"/>
        <a:ext cx="4179507" cy="2595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48" y="5295228"/>
            <a:ext cx="4667703" cy="9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1" name="Rectangle 11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14348"/>
              </p:ext>
            </p:extLst>
          </p:nvPr>
        </p:nvGraphicFramePr>
        <p:xfrm>
          <a:off x="969249" y="1023683"/>
          <a:ext cx="10248716" cy="481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613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4041397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2113679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1564027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19226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Cas d’utilisation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Critères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Information complémentaire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Flexibilité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90042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Accéder au parking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par badge RFID </a:t>
                      </a:r>
                      <a:endParaRPr lang="fr-FR" sz="20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Accès aux informations sur le nombre de place disponible </a:t>
                      </a:r>
                      <a:endParaRPr lang="fr-FR" sz="2000" b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 interdire l'accès quand le parking est plein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Enregistrement de statistique de présence des usagers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70982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Sortir du parking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Utilisation capteur de présence ou badge RFID </a:t>
                      </a:r>
                      <a:endParaRPr lang="fr-FR" sz="2000">
                        <a:effectLst/>
                      </a:endParaRPr>
                    </a:p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sécurisation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Stationnement du véhicule personnel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compatibiliser la place de parking utiliser </a:t>
                      </a:r>
                      <a:endParaRPr lang="fr-FR" sz="2000" b="0" i="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09101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 Fermeture du portail</a:t>
                      </a:r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>
                        <a:effectLst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  <a:tr h="35697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3323111419"/>
                  </a:ext>
                </a:extLst>
              </a:tr>
              <a:tr h="35697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2766377678"/>
                  </a:ext>
                </a:extLst>
              </a:tr>
              <a:tr h="356974"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843" marR="102843" marT="51422" marB="51422"/>
                </a:tc>
                <a:extLst>
                  <a:ext uri="{0D108BD9-81ED-4DB2-BD59-A6C34878D82A}">
                    <a16:rowId xmlns:a16="http://schemas.microsoft.com/office/drawing/2014/main" val="95958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351" y="338667"/>
            <a:ext cx="5752321" cy="1456267"/>
          </a:xfrm>
        </p:spPr>
        <p:txBody>
          <a:bodyPr>
            <a:normAutofit/>
          </a:bodyPr>
          <a:lstStyle/>
          <a:p>
            <a:r>
              <a:rPr lang="fr-FR" b="1" u="sng">
                <a:cs typeface="Calibri Light"/>
              </a:rPr>
              <a:t>Présentation du projet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174D9AAA-849D-4059-942D-7BF1D8BE7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3095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49" y="149748"/>
            <a:ext cx="4216893" cy="518704"/>
          </a:xfrm>
        </p:spPr>
        <p:txBody>
          <a:bodyPr>
            <a:normAutofit fontScale="90000"/>
          </a:bodyPr>
          <a:lstStyle/>
          <a:p>
            <a:pPr algn="r"/>
            <a:r>
              <a:rPr lang="fr-FR" u="sng">
                <a:ea typeface="+mn-lt"/>
                <a:cs typeface="+mn-lt"/>
              </a:rPr>
              <a:t>Objectifs du projet</a:t>
            </a:r>
            <a:endParaRPr lang="fr-FR" b="1" u="sng">
              <a:cs typeface="Calibri Light"/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047" y="2436960"/>
            <a:ext cx="6517543" cy="3420712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fr-FR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53DF5-D531-4DA9-B34E-7060779BC217}"/>
              </a:ext>
            </a:extLst>
          </p:cNvPr>
          <p:cNvSpPr/>
          <p:nvPr/>
        </p:nvSpPr>
        <p:spPr>
          <a:xfrm>
            <a:off x="5330640" y="1436686"/>
            <a:ext cx="6096000" cy="10002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ea typeface="+mn-lt"/>
                <a:cs typeface="+mn-lt"/>
              </a:rPr>
              <a:t>Installer un système permettant la gestion et l'accès du parking de manière automatisée.</a:t>
            </a:r>
          </a:p>
          <a:p>
            <a:pPr algn="ctr">
              <a:spcAft>
                <a:spcPts val="600"/>
              </a:spcAft>
            </a:pPr>
            <a:endParaRPr lang="en-US">
              <a:cs typeface="Calibri" panose="020F0502020204030204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6CC293D-19A0-49E6-BFF7-0D131E01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" y="1075070"/>
            <a:ext cx="4440865" cy="53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FR" b="1" u="sng">
                <a:cs typeface="Calibri Light"/>
              </a:rPr>
              <a:t>Besoins du projet</a:t>
            </a:r>
            <a:endParaRPr lang="fr-FR" u="sng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Les besoins pour ce projet se divisent en 2 parties 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 </a:t>
            </a:r>
          </a:p>
          <a:p>
            <a:pPr lvl="1"/>
            <a:r>
              <a:rPr lang="fr-FR">
                <a:cs typeface="Calibri"/>
              </a:rPr>
              <a:t>La gestion d'accès au souterrain.</a:t>
            </a:r>
          </a:p>
          <a:p>
            <a:pPr marL="457200" lvl="1" indent="0">
              <a:buNone/>
            </a:pPr>
            <a:endParaRPr lang="fr-FR">
              <a:cs typeface="Calibri"/>
            </a:endParaRPr>
          </a:p>
          <a:p>
            <a:pPr lvl="1"/>
            <a:r>
              <a:rPr lang="fr-FR">
                <a:cs typeface="Calibri"/>
              </a:rPr>
              <a:t>La gestion de l'occupation du parking.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pic>
        <p:nvPicPr>
          <p:cNvPr id="5" name="Image 4" descr="Une image contenant intérieur, plafond, table, jeu&#10;&#10;Description générée automatiquement">
            <a:extLst>
              <a:ext uri="{FF2B5EF4-FFF2-40B4-BE49-F238E27FC236}">
                <a16:creationId xmlns:a16="http://schemas.microsoft.com/office/drawing/2014/main" id="{3BD0F8FC-214C-4E49-86DA-C3CC3517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1283002"/>
            <a:ext cx="6095593" cy="41297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1030288" y="609600"/>
            <a:ext cx="10131425" cy="11103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3600" u="sng" cap="all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Taches et objectif de l’ADMINISTRATEUR </a:t>
            </a:r>
          </a:p>
          <a:p>
            <a:pPr algn="ctr" defTabSz="45720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3600" cap="all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 defTabSz="457200">
              <a:spcBef>
                <a:spcPct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3600" cap="all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832-66C5-4F1D-9216-B3A55B410E6F}"/>
              </a:ext>
            </a:extLst>
          </p:cNvPr>
          <p:cNvSpPr/>
          <p:nvPr/>
        </p:nvSpPr>
        <p:spPr>
          <a:xfrm>
            <a:off x="343679" y="2600241"/>
            <a:ext cx="5752321" cy="336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/>
              <a:t> Installation d’un </a:t>
            </a:r>
            <a:r>
              <a:rPr lang="en-US" sz="1500" err="1"/>
              <a:t>serveur</a:t>
            </a:r>
            <a:r>
              <a:rPr lang="en-US" sz="1500"/>
              <a:t> (distribution Linux avec Apache/MySQL)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/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/>
              <a:t> Mise </a:t>
            </a:r>
            <a:r>
              <a:rPr lang="en-US" sz="1500" err="1"/>
              <a:t>en</a:t>
            </a:r>
            <a:r>
              <a:rPr lang="en-US" sz="1500"/>
              <a:t> place de la base de </a:t>
            </a:r>
            <a:r>
              <a:rPr lang="en-US" sz="1500" err="1"/>
              <a:t>données</a:t>
            </a:r>
            <a:r>
              <a:rPr lang="en-US" sz="1500"/>
              <a:t> 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/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/>
              <a:t> </a:t>
            </a:r>
            <a:r>
              <a:rPr lang="en-US" sz="1500" err="1"/>
              <a:t>Développement</a:t>
            </a:r>
            <a:r>
              <a:rPr lang="en-US" sz="1500"/>
              <a:t> des pages Web de supervision de </a:t>
            </a:r>
            <a:r>
              <a:rPr lang="en-US" sz="1500" err="1"/>
              <a:t>l’occupation</a:t>
            </a:r>
            <a:r>
              <a:rPr lang="en-US" sz="1500"/>
              <a:t> parking 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/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/>
              <a:t> </a:t>
            </a:r>
            <a:r>
              <a:rPr lang="en-US" sz="1500" err="1"/>
              <a:t>Déploiement</a:t>
            </a:r>
            <a:r>
              <a:rPr lang="en-US" sz="1500"/>
              <a:t> de la BDD sur le </a:t>
            </a:r>
            <a:r>
              <a:rPr lang="en-US" sz="1500" err="1"/>
              <a:t>serveur</a:t>
            </a:r>
            <a:r>
              <a:rPr lang="en-US" sz="1500"/>
              <a:t> 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/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/>
              <a:t> </a:t>
            </a:r>
            <a:r>
              <a:rPr lang="en-US" sz="1500" err="1"/>
              <a:t>Développement</a:t>
            </a:r>
            <a:r>
              <a:rPr lang="en-US" sz="1500"/>
              <a:t> des pages Web de supervision du parking </a:t>
            </a:r>
          </a:p>
          <a:p>
            <a:pPr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15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D7BF42-FBA8-4938-BD00-C4BEFD31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00" y="2637172"/>
            <a:ext cx="3922309" cy="3331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10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>
            <a:extLst>
              <a:ext uri="{FF2B5EF4-FFF2-40B4-BE49-F238E27FC236}">
                <a16:creationId xmlns:a16="http://schemas.microsoft.com/office/drawing/2014/main" id="{302549BA-4EBA-46D6-AA90-3D948F7C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6CA8ED8E-3EEF-4FA2-9402-A97F7F3C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15" y="615289"/>
            <a:ext cx="11440193" cy="786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d’un </a:t>
            </a:r>
            <a:r>
              <a:rPr lang="en-US" sz="2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(distribution Linux avec Apache/MySQL)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E21881-71EC-4607-92CD-5471574F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7" y="2341353"/>
            <a:ext cx="5084232" cy="21735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Résultat de recherche d'images pour &quot;virtual box&quot;">
            <a:extLst>
              <a:ext uri="{FF2B5EF4-FFF2-40B4-BE49-F238E27FC236}">
                <a16:creationId xmlns:a16="http://schemas.microsoft.com/office/drawing/2014/main" id="{197D0541-ABB5-4EFC-8B4B-97716493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3203" y="2260474"/>
            <a:ext cx="2233753" cy="22337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 descr="Résultat de recherche d'images pour &quot;serveur lamp&quot;">
            <a:extLst>
              <a:ext uri="{FF2B5EF4-FFF2-40B4-BE49-F238E27FC236}">
                <a16:creationId xmlns:a16="http://schemas.microsoft.com/office/drawing/2014/main" id="{A39AFC05-564E-47BE-B6B9-58B8EE776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2250" y="2000250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1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E66219-DD19-4776-A661-5538EE74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DF0CA3-423D-4569-9A22-61B23407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12" y="552234"/>
            <a:ext cx="8622199" cy="766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MISE EN PLACE DE LA BASE DE DONNEE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3FCE87E-56C0-4753-9AD4-828B453B5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2150"/>
          <a:stretch/>
        </p:blipFill>
        <p:spPr>
          <a:xfrm>
            <a:off x="286213" y="1871313"/>
            <a:ext cx="11616398" cy="4197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48BBB-FF94-4865-B0C6-0ABB5F96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8" y="328286"/>
            <a:ext cx="10793209" cy="1379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err="1"/>
              <a:t>Développement</a:t>
            </a:r>
            <a:r>
              <a:rPr lang="en-US" sz="2000"/>
              <a:t> des pages Web de supervision de </a:t>
            </a:r>
            <a:r>
              <a:rPr lang="en-US" sz="2000" err="1"/>
              <a:t>l’occupation</a:t>
            </a:r>
            <a:r>
              <a:rPr lang="en-US" sz="2000"/>
              <a:t> parking (avec </a:t>
            </a:r>
            <a:r>
              <a:rPr lang="en-US" sz="2000" err="1"/>
              <a:t>jules</a:t>
            </a:r>
            <a:r>
              <a:rPr lang="en-US" sz="2000"/>
              <a:t>)</a:t>
            </a:r>
            <a:endParaRPr lang="fr-FR" sz="2000"/>
          </a:p>
        </p:txBody>
      </p:sp>
      <p:pic>
        <p:nvPicPr>
          <p:cNvPr id="5" name="Espace réservé du contenu 4" descr="Une image contenant dessin, horloge, lumière&#10;&#10;Description générée automatiquement">
            <a:extLst>
              <a:ext uri="{FF2B5EF4-FFF2-40B4-BE49-F238E27FC236}">
                <a16:creationId xmlns:a16="http://schemas.microsoft.com/office/drawing/2014/main" id="{E69A1815-D317-426F-B35E-1C47CFD9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3" y="2248678"/>
            <a:ext cx="5136357" cy="321022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Une image contenant moniteur, capture d’écran, écran, télévision&#10;&#10;Description générée automatiquement">
            <a:extLst>
              <a:ext uri="{FF2B5EF4-FFF2-40B4-BE49-F238E27FC236}">
                <a16:creationId xmlns:a16="http://schemas.microsoft.com/office/drawing/2014/main" id="{596C7790-9784-4380-80D9-C2F923BAF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64" y="2248678"/>
            <a:ext cx="5732541" cy="321022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85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4947B-DF6B-41F2-866A-5807C801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5" y="373224"/>
            <a:ext cx="8280917" cy="923731"/>
          </a:xfrm>
        </p:spPr>
        <p:txBody>
          <a:bodyPr>
            <a:normAutofit fontScale="90000"/>
          </a:bodyPr>
          <a:lstStyle/>
          <a:p>
            <a:r>
              <a:rPr lang="en-US" err="1"/>
              <a:t>Déploiement</a:t>
            </a:r>
            <a:r>
              <a:rPr lang="en-US"/>
              <a:t> de la BDD sur le </a:t>
            </a:r>
            <a:r>
              <a:rPr lang="en-US" err="1"/>
              <a:t>serveur</a:t>
            </a:r>
            <a:r>
              <a:rPr lang="en-US"/>
              <a:t> </a:t>
            </a:r>
            <a:br>
              <a:rPr lang="en-US"/>
            </a:br>
            <a:endParaRPr lang="fr-FR"/>
          </a:p>
        </p:txBody>
      </p:sp>
      <p:pic>
        <p:nvPicPr>
          <p:cNvPr id="5" name="Espace réservé du contenu 4" descr="Une image contenant signe, dessin, chemise&#10;&#10;Description générée automatiquement">
            <a:extLst>
              <a:ext uri="{FF2B5EF4-FFF2-40B4-BE49-F238E27FC236}">
                <a16:creationId xmlns:a16="http://schemas.microsoft.com/office/drawing/2014/main" id="{7469C7C4-F862-4964-94ED-06C1ECC4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47" y="1604169"/>
            <a:ext cx="4713466" cy="3649662"/>
          </a:xfrm>
        </p:spPr>
      </p:pic>
    </p:spTree>
    <p:extLst>
      <p:ext uri="{BB962C8B-B14F-4D97-AF65-F5344CB8AC3E}">
        <p14:creationId xmlns:p14="http://schemas.microsoft.com/office/powerpoint/2010/main" val="153158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Projet SFL1 : Gestion d'accès parking (LoRa)</vt:lpstr>
      <vt:lpstr>Présentation du projet</vt:lpstr>
      <vt:lpstr>Objectifs du projet</vt:lpstr>
      <vt:lpstr>Besoins du projet</vt:lpstr>
      <vt:lpstr>PowerPoint Presentation</vt:lpstr>
      <vt:lpstr>Installation d’un serveur (distribution Linux avec Apache/MySQL)</vt:lpstr>
      <vt:lpstr>MISE EN PLACE DE LA BASE DE DONNEE </vt:lpstr>
      <vt:lpstr>Développement des pages Web de supervision de l’occupation parking (avec jules)</vt:lpstr>
      <vt:lpstr>Déploiement de la BDD sur le serveur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Camille LAHAUT</dc:creator>
  <cp:revision>1</cp:revision>
  <dcterms:created xsi:type="dcterms:W3CDTF">2020-01-17T10:19:42Z</dcterms:created>
  <dcterms:modified xsi:type="dcterms:W3CDTF">2020-01-21T10:04:54Z</dcterms:modified>
</cp:coreProperties>
</file>