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2" r:id="rId2"/>
    <p:sldId id="259" r:id="rId3"/>
    <p:sldId id="260" r:id="rId4"/>
    <p:sldId id="261" r:id="rId5"/>
    <p:sldId id="256" r:id="rId6"/>
    <p:sldId id="257" r:id="rId7"/>
    <p:sldId id="265" r:id="rId8"/>
    <p:sldId id="268" r:id="rId9"/>
    <p:sldId id="269" r:id="rId10"/>
    <p:sldId id="270"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70CAD-833E-6D46-338C-B9C67A2807AD}" v="66" dt="2020-01-17T12:47:56.415"/>
    <p1510:client id="{058B1929-2C37-14AD-862D-36A4F293864A}" v="221" dt="2020-01-14T11:07:41.090"/>
    <p1510:client id="{0B8389D0-71F5-72A7-ED1B-0CC56BB09D95}" v="16" dt="2020-01-15T14:57:47.384"/>
    <p1510:client id="{0BB12ACF-C1DC-73C1-594E-F4D8855D909F}" v="487" dt="2020-01-17T10:51:02.965"/>
    <p1510:client id="{29D41B51-EBA8-D99C-5A3C-6CDC06ADC52B}" v="126" dt="2020-01-21T09:46:59.785"/>
    <p1510:client id="{5D26EBEF-982E-3BC7-7690-36E50A1878AB}" v="10" dt="2020-01-15T09:51:29.796"/>
    <p1510:client id="{635161E6-1722-BE3B-2028-62B1130E236A}" v="264" dt="2020-01-17T11:08:57.774"/>
    <p1510:client id="{8F710746-E779-4A6B-B25A-38D5AD649F7C}" v="1245" dt="2020-01-15T11:00:11.514"/>
    <p1510:client id="{D809A79C-47E1-C8F9-1424-F6EDD94E46E0}" v="48" dt="2020-01-17T15:32:33.488"/>
    <p1510:client id="{DE157A87-B47F-14AE-00EB-8F497E6CED8B}" v="100" dt="2020-01-14T10:57:03.475"/>
    <p1510:client id="{E5D05464-E48E-2C29-B54B-18EE6F06A5BD}" v="1" dt="2020-01-15T11:03:34.201"/>
    <p1510:client id="{EB3583DD-B50C-D292-0C01-C93D4FAF4D12}" v="284" dt="2020-01-14T10:43:00.745"/>
    <p1510:client id="{F2E54ACA-3A83-E82B-D835-A2F700CC5DFE}" v="60" dt="2020-01-15T11:07:01.619"/>
    <p1510:client id="{FDB99DC2-A89E-72DF-4A44-BEF728F33161}" v="33" dt="2020-01-15T14:57:44.3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 BAUDURET" userId="S::valentin.bauduret@stfelixlasalle.fr::eca7840b-5cfc-465b-a166-42c849f3a0f9" providerId="AD" clId="Web-{02A70CAD-833E-6D46-338C-B9C67A2807AD}"/>
    <pc:docChg chg="addSld modSld sldOrd">
      <pc:chgData name="Valentin BAUDURET" userId="S::valentin.bauduret@stfelixlasalle.fr::eca7840b-5cfc-465b-a166-42c849f3a0f9" providerId="AD" clId="Web-{02A70CAD-833E-6D46-338C-B9C67A2807AD}" dt="2020-01-17T12:47:56.415" v="63" actId="20577"/>
      <pc:docMkLst>
        <pc:docMk/>
      </pc:docMkLst>
      <pc:sldChg chg="ord">
        <pc:chgData name="Valentin BAUDURET" userId="S::valentin.bauduret@stfelixlasalle.fr::eca7840b-5cfc-465b-a166-42c849f3a0f9" providerId="AD" clId="Web-{02A70CAD-833E-6D46-338C-B9C67A2807AD}" dt="2020-01-17T12:43:33.058" v="40"/>
        <pc:sldMkLst>
          <pc:docMk/>
          <pc:sldMk cId="1739780741" sldId="266"/>
        </pc:sldMkLst>
      </pc:sldChg>
      <pc:sldChg chg="modSp">
        <pc:chgData name="Valentin BAUDURET" userId="S::valentin.bauduret@stfelixlasalle.fr::eca7840b-5cfc-465b-a166-42c849f3a0f9" providerId="AD" clId="Web-{02A70CAD-833E-6D46-338C-B9C67A2807AD}" dt="2020-01-17T12:41:52.372" v="14" actId="20577"/>
        <pc:sldMkLst>
          <pc:docMk/>
          <pc:sldMk cId="4157647269" sldId="270"/>
        </pc:sldMkLst>
        <pc:spChg chg="mod">
          <ac:chgData name="Valentin BAUDURET" userId="S::valentin.bauduret@stfelixlasalle.fr::eca7840b-5cfc-465b-a166-42c849f3a0f9" providerId="AD" clId="Web-{02A70CAD-833E-6D46-338C-B9C67A2807AD}" dt="2020-01-17T12:41:52.372" v="14" actId="20577"/>
          <ac:spMkLst>
            <pc:docMk/>
            <pc:sldMk cId="4157647269" sldId="270"/>
            <ac:spMk id="3" creationId="{AFFE72C4-175D-4C88-853B-C44303A04E54}"/>
          </ac:spMkLst>
        </pc:spChg>
      </pc:sldChg>
      <pc:sldChg chg="modSp new">
        <pc:chgData name="Valentin BAUDURET" userId="S::valentin.bauduret@stfelixlasalle.fr::eca7840b-5cfc-465b-a166-42c849f3a0f9" providerId="AD" clId="Web-{02A70CAD-833E-6D46-338C-B9C67A2807AD}" dt="2020-01-17T12:42:42.855" v="35" actId="20577"/>
        <pc:sldMkLst>
          <pc:docMk/>
          <pc:sldMk cId="990001606" sldId="271"/>
        </pc:sldMkLst>
        <pc:spChg chg="mod">
          <ac:chgData name="Valentin BAUDURET" userId="S::valentin.bauduret@stfelixlasalle.fr::eca7840b-5cfc-465b-a166-42c849f3a0f9" providerId="AD" clId="Web-{02A70CAD-833E-6D46-338C-B9C67A2807AD}" dt="2020-01-17T12:42:42.855" v="35" actId="20577"/>
          <ac:spMkLst>
            <pc:docMk/>
            <pc:sldMk cId="990001606" sldId="271"/>
            <ac:spMk id="2" creationId="{AA8010FE-4419-4F0E-A767-B24ED018BE32}"/>
          </ac:spMkLst>
        </pc:spChg>
        <pc:spChg chg="mod">
          <ac:chgData name="Valentin BAUDURET" userId="S::valentin.bauduret@stfelixlasalle.fr::eca7840b-5cfc-465b-a166-42c849f3a0f9" providerId="AD" clId="Web-{02A70CAD-833E-6D46-338C-B9C67A2807AD}" dt="2020-01-17T12:42:06.325" v="23" actId="20577"/>
          <ac:spMkLst>
            <pc:docMk/>
            <pc:sldMk cId="990001606" sldId="271"/>
            <ac:spMk id="3" creationId="{03B10BE6-DE34-4504-9B78-6BAEBAA26886}"/>
          </ac:spMkLst>
        </pc:spChg>
      </pc:sldChg>
      <pc:sldChg chg="modSp new">
        <pc:chgData name="Valentin BAUDURET" userId="S::valentin.bauduret@stfelixlasalle.fr::eca7840b-5cfc-465b-a166-42c849f3a0f9" providerId="AD" clId="Web-{02A70CAD-833E-6D46-338C-B9C67A2807AD}" dt="2020-01-17T12:47:56.399" v="62" actId="20577"/>
        <pc:sldMkLst>
          <pc:docMk/>
          <pc:sldMk cId="296046821" sldId="272"/>
        </pc:sldMkLst>
        <pc:spChg chg="mod">
          <ac:chgData name="Valentin BAUDURET" userId="S::valentin.bauduret@stfelixlasalle.fr::eca7840b-5cfc-465b-a166-42c849f3a0f9" providerId="AD" clId="Web-{02A70CAD-833E-6D46-338C-B9C67A2807AD}" dt="2020-01-17T12:43:48.245" v="45" actId="20577"/>
          <ac:spMkLst>
            <pc:docMk/>
            <pc:sldMk cId="296046821" sldId="272"/>
            <ac:spMk id="2" creationId="{4B823A72-93DA-436E-98D5-A3137E9EB6C4}"/>
          </ac:spMkLst>
        </pc:spChg>
        <pc:spChg chg="mod">
          <ac:chgData name="Valentin BAUDURET" userId="S::valentin.bauduret@stfelixlasalle.fr::eca7840b-5cfc-465b-a166-42c849f3a0f9" providerId="AD" clId="Web-{02A70CAD-833E-6D46-338C-B9C67A2807AD}" dt="2020-01-17T12:47:56.399" v="62" actId="20577"/>
          <ac:spMkLst>
            <pc:docMk/>
            <pc:sldMk cId="296046821" sldId="272"/>
            <ac:spMk id="3" creationId="{92591D72-4072-4BDB-B2E3-20F7EBB2C742}"/>
          </ac:spMkLst>
        </pc:spChg>
      </pc:sldChg>
      <pc:sldChg chg="new">
        <pc:chgData name="Valentin BAUDURET" userId="S::valentin.bauduret@stfelixlasalle.fr::eca7840b-5cfc-465b-a166-42c849f3a0f9" providerId="AD" clId="Web-{02A70CAD-833E-6D46-338C-B9C67A2807AD}" dt="2020-01-17T12:43:17.340" v="39"/>
        <pc:sldMkLst>
          <pc:docMk/>
          <pc:sldMk cId="1406289191" sldId="273"/>
        </pc:sldMkLst>
      </pc:sldChg>
    </pc:docChg>
  </pc:docChgLst>
  <pc:docChgLst>
    <pc:chgData name="Valentin BAUDURET" userId="S::valentin.bauduret@stfelixlasalle.fr::eca7840b-5cfc-465b-a166-42c849f3a0f9" providerId="AD" clId="Web-{635161E6-1722-BE3B-2028-62B1130E236A}"/>
    <pc:docChg chg="modSld">
      <pc:chgData name="Valentin BAUDURET" userId="S::valentin.bauduret@stfelixlasalle.fr::eca7840b-5cfc-465b-a166-42c849f3a0f9" providerId="AD" clId="Web-{635161E6-1722-BE3B-2028-62B1130E236A}" dt="2020-01-17T11:08:57.774" v="260" actId="20577"/>
      <pc:docMkLst>
        <pc:docMk/>
      </pc:docMkLst>
      <pc:sldChg chg="modSp">
        <pc:chgData name="Valentin BAUDURET" userId="S::valentin.bauduret@stfelixlasalle.fr::eca7840b-5cfc-465b-a166-42c849f3a0f9" providerId="AD" clId="Web-{635161E6-1722-BE3B-2028-62B1130E236A}" dt="2020-01-17T11:06:19.351" v="206" actId="20577"/>
        <pc:sldMkLst>
          <pc:docMk/>
          <pc:sldMk cId="1673723157" sldId="265"/>
        </pc:sldMkLst>
        <pc:spChg chg="mod">
          <ac:chgData name="Valentin BAUDURET" userId="S::valentin.bauduret@stfelixlasalle.fr::eca7840b-5cfc-465b-a166-42c849f3a0f9" providerId="AD" clId="Web-{635161E6-1722-BE3B-2028-62B1130E236A}" dt="2020-01-17T11:06:19.351" v="206" actId="20577"/>
          <ac:spMkLst>
            <pc:docMk/>
            <pc:sldMk cId="1673723157" sldId="265"/>
            <ac:spMk id="3" creationId="{F78AB54E-E05A-4EC5-AB19-148D35643234}"/>
          </ac:spMkLst>
        </pc:spChg>
      </pc:sldChg>
      <pc:sldChg chg="modSp">
        <pc:chgData name="Valentin BAUDURET" userId="S::valentin.bauduret@stfelixlasalle.fr::eca7840b-5cfc-465b-a166-42c849f3a0f9" providerId="AD" clId="Web-{635161E6-1722-BE3B-2028-62B1130E236A}" dt="2020-01-17T10:56:39.052" v="63" actId="20577"/>
        <pc:sldMkLst>
          <pc:docMk/>
          <pc:sldMk cId="416438195" sldId="268"/>
        </pc:sldMkLst>
        <pc:spChg chg="mod">
          <ac:chgData name="Valentin BAUDURET" userId="S::valentin.bauduret@stfelixlasalle.fr::eca7840b-5cfc-465b-a166-42c849f3a0f9" providerId="AD" clId="Web-{635161E6-1722-BE3B-2028-62B1130E236A}" dt="2020-01-17T10:56:39.052" v="63" actId="20577"/>
          <ac:spMkLst>
            <pc:docMk/>
            <pc:sldMk cId="416438195" sldId="268"/>
            <ac:spMk id="3" creationId="{2C3093F2-BB8C-4FAD-8BDD-DF6F6F3738C5}"/>
          </ac:spMkLst>
        </pc:spChg>
      </pc:sldChg>
      <pc:sldChg chg="modSp">
        <pc:chgData name="Valentin BAUDURET" userId="S::valentin.bauduret@stfelixlasalle.fr::eca7840b-5cfc-465b-a166-42c849f3a0f9" providerId="AD" clId="Web-{635161E6-1722-BE3B-2028-62B1130E236A}" dt="2020-01-17T10:57:24.552" v="69" actId="20577"/>
        <pc:sldMkLst>
          <pc:docMk/>
          <pc:sldMk cId="2036144732" sldId="269"/>
        </pc:sldMkLst>
        <pc:spChg chg="mod">
          <ac:chgData name="Valentin BAUDURET" userId="S::valentin.bauduret@stfelixlasalle.fr::eca7840b-5cfc-465b-a166-42c849f3a0f9" providerId="AD" clId="Web-{635161E6-1722-BE3B-2028-62B1130E236A}" dt="2020-01-17T10:57:24.552" v="69" actId="20577"/>
          <ac:spMkLst>
            <pc:docMk/>
            <pc:sldMk cId="2036144732" sldId="269"/>
            <ac:spMk id="3" creationId="{FB915624-6D44-4D5A-88CC-DCD0DBFE5FF7}"/>
          </ac:spMkLst>
        </pc:spChg>
      </pc:sldChg>
      <pc:sldChg chg="modSp">
        <pc:chgData name="Valentin BAUDURET" userId="S::valentin.bauduret@stfelixlasalle.fr::eca7840b-5cfc-465b-a166-42c849f3a0f9" providerId="AD" clId="Web-{635161E6-1722-BE3B-2028-62B1130E236A}" dt="2020-01-17T11:08:57.774" v="259" actId="20577"/>
        <pc:sldMkLst>
          <pc:docMk/>
          <pc:sldMk cId="4157647269" sldId="270"/>
        </pc:sldMkLst>
        <pc:spChg chg="mod">
          <ac:chgData name="Valentin BAUDURET" userId="S::valentin.bauduret@stfelixlasalle.fr::eca7840b-5cfc-465b-a166-42c849f3a0f9" providerId="AD" clId="Web-{635161E6-1722-BE3B-2028-62B1130E236A}" dt="2020-01-17T10:57:33.240" v="75" actId="20577"/>
          <ac:spMkLst>
            <pc:docMk/>
            <pc:sldMk cId="4157647269" sldId="270"/>
            <ac:spMk id="2" creationId="{29DAB34A-8EE6-4C09-99C2-D0EF3D6353DB}"/>
          </ac:spMkLst>
        </pc:spChg>
        <pc:spChg chg="mod">
          <ac:chgData name="Valentin BAUDURET" userId="S::valentin.bauduret@stfelixlasalle.fr::eca7840b-5cfc-465b-a166-42c849f3a0f9" providerId="AD" clId="Web-{635161E6-1722-BE3B-2028-62B1130E236A}" dt="2020-01-17T11:08:57.774" v="259" actId="20577"/>
          <ac:spMkLst>
            <pc:docMk/>
            <pc:sldMk cId="4157647269" sldId="270"/>
            <ac:spMk id="3" creationId="{AFFE72C4-175D-4C88-853B-C44303A04E54}"/>
          </ac:spMkLst>
        </pc:spChg>
      </pc:sldChg>
    </pc:docChg>
  </pc:docChgLst>
  <pc:docChgLst>
    <pc:chgData name="Valentin BAUDURET" userId="S::valentin.bauduret@stfelixlasalle.fr::eca7840b-5cfc-465b-a166-42c849f3a0f9" providerId="AD" clId="Web-{D809A79C-47E1-C8F9-1424-F6EDD94E46E0}"/>
    <pc:docChg chg="delSld modSld addMainMaster delMainMaster">
      <pc:chgData name="Valentin BAUDURET" userId="S::valentin.bauduret@stfelixlasalle.fr::eca7840b-5cfc-465b-a166-42c849f3a0f9" providerId="AD" clId="Web-{D809A79C-47E1-C8F9-1424-F6EDD94E46E0}" dt="2020-01-17T15:32:33.488" v="43" actId="20577"/>
      <pc:docMkLst>
        <pc:docMk/>
      </pc:docMkLst>
      <pc:sldChg chg="mod chgLayout">
        <pc:chgData name="Valentin BAUDURET" userId="S::valentin.bauduret@stfelixlasalle.fr::eca7840b-5cfc-465b-a166-42c849f3a0f9" providerId="AD" clId="Web-{D809A79C-47E1-C8F9-1424-F6EDD94E46E0}" dt="2020-01-17T13:06:40.390" v="27"/>
        <pc:sldMkLst>
          <pc:docMk/>
          <pc:sldMk cId="3784089036" sldId="256"/>
        </pc:sldMkLst>
      </pc:sldChg>
      <pc:sldChg chg="modSp mod modClrScheme chgLayout">
        <pc:chgData name="Valentin BAUDURET" userId="S::valentin.bauduret@stfelixlasalle.fr::eca7840b-5cfc-465b-a166-42c849f3a0f9" providerId="AD" clId="Web-{D809A79C-47E1-C8F9-1424-F6EDD94E46E0}" dt="2020-01-17T13:06:40.390" v="27"/>
        <pc:sldMkLst>
          <pc:docMk/>
          <pc:sldMk cId="551106351" sldId="257"/>
        </pc:sldMkLst>
        <pc:spChg chg="mod ord">
          <ac:chgData name="Valentin BAUDURET" userId="S::valentin.bauduret@stfelixlasalle.fr::eca7840b-5cfc-465b-a166-42c849f3a0f9" providerId="AD" clId="Web-{D809A79C-47E1-C8F9-1424-F6EDD94E46E0}" dt="2020-01-17T13:06:40.390" v="27"/>
          <ac:spMkLst>
            <pc:docMk/>
            <pc:sldMk cId="551106351" sldId="257"/>
            <ac:spMk id="2" creationId="{AA63CC7F-CC91-4625-ACAB-DC530E988AF6}"/>
          </ac:spMkLst>
        </pc:spChg>
      </pc:sldChg>
      <pc:sldChg chg="modSp mod modClrScheme chgLayout">
        <pc:chgData name="Valentin BAUDURET" userId="S::valentin.bauduret@stfelixlasalle.fr::eca7840b-5cfc-465b-a166-42c849f3a0f9" providerId="AD" clId="Web-{D809A79C-47E1-C8F9-1424-F6EDD94E46E0}" dt="2020-01-17T13:06:40.390" v="27"/>
        <pc:sldMkLst>
          <pc:docMk/>
          <pc:sldMk cId="2436869124" sldId="259"/>
        </pc:sldMkLst>
        <pc:spChg chg="mod ord">
          <ac:chgData name="Valentin BAUDURET" userId="S::valentin.bauduret@stfelixlasalle.fr::eca7840b-5cfc-465b-a166-42c849f3a0f9" providerId="AD" clId="Web-{D809A79C-47E1-C8F9-1424-F6EDD94E46E0}" dt="2020-01-17T13:06:40.390" v="27"/>
          <ac:spMkLst>
            <pc:docMk/>
            <pc:sldMk cId="2436869124" sldId="259"/>
            <ac:spMk id="2" creationId="{FAA3C5D5-5A0C-41AE-A996-C400D5587FEF}"/>
          </ac:spMkLst>
        </pc:spChg>
        <pc:spChg chg="mod ord">
          <ac:chgData name="Valentin BAUDURET" userId="S::valentin.bauduret@stfelixlasalle.fr::eca7840b-5cfc-465b-a166-42c849f3a0f9" providerId="AD" clId="Web-{D809A79C-47E1-C8F9-1424-F6EDD94E46E0}" dt="2020-01-17T13:06:40.390" v="27"/>
          <ac:spMkLst>
            <pc:docMk/>
            <pc:sldMk cId="2436869124" sldId="259"/>
            <ac:spMk id="3" creationId="{80CF433E-B284-4F2E-A054-904B70AD4798}"/>
          </ac:spMkLst>
        </pc:spChg>
      </pc:sldChg>
      <pc:sldChg chg="modSp mod modClrScheme chgLayout">
        <pc:chgData name="Valentin BAUDURET" userId="S::valentin.bauduret@stfelixlasalle.fr::eca7840b-5cfc-465b-a166-42c849f3a0f9" providerId="AD" clId="Web-{D809A79C-47E1-C8F9-1424-F6EDD94E46E0}" dt="2020-01-17T13:06:40.390" v="27"/>
        <pc:sldMkLst>
          <pc:docMk/>
          <pc:sldMk cId="3199197267" sldId="260"/>
        </pc:sldMkLst>
        <pc:spChg chg="mod ord">
          <ac:chgData name="Valentin BAUDURET" userId="S::valentin.bauduret@stfelixlasalle.fr::eca7840b-5cfc-465b-a166-42c849f3a0f9" providerId="AD" clId="Web-{D809A79C-47E1-C8F9-1424-F6EDD94E46E0}" dt="2020-01-17T13:06:40.390" v="27"/>
          <ac:spMkLst>
            <pc:docMk/>
            <pc:sldMk cId="3199197267" sldId="260"/>
            <ac:spMk id="3" creationId="{F61D5BE2-A10F-4E69-AACA-48DD637A41C3}"/>
          </ac:spMkLst>
        </pc:spChg>
        <pc:spChg chg="mod ord">
          <ac:chgData name="Valentin BAUDURET" userId="S::valentin.bauduret@stfelixlasalle.fr::eca7840b-5cfc-465b-a166-42c849f3a0f9" providerId="AD" clId="Web-{D809A79C-47E1-C8F9-1424-F6EDD94E46E0}" dt="2020-01-17T13:06:40.390" v="27"/>
          <ac:spMkLst>
            <pc:docMk/>
            <pc:sldMk cId="3199197267" sldId="260"/>
            <ac:spMk id="7" creationId="{E796DB46-E6D7-40FB-AF9C-DDF2B5B042B6}"/>
          </ac:spMkLst>
        </pc:spChg>
      </pc:sldChg>
      <pc:sldChg chg="modSp mod modClrScheme chgLayout">
        <pc:chgData name="Valentin BAUDURET" userId="S::valentin.bauduret@stfelixlasalle.fr::eca7840b-5cfc-465b-a166-42c849f3a0f9" providerId="AD" clId="Web-{D809A79C-47E1-C8F9-1424-F6EDD94E46E0}" dt="2020-01-17T13:06:40.390" v="27"/>
        <pc:sldMkLst>
          <pc:docMk/>
          <pc:sldMk cId="1266067804" sldId="261"/>
        </pc:sldMkLst>
        <pc:spChg chg="mod ord">
          <ac:chgData name="Valentin BAUDURET" userId="S::valentin.bauduret@stfelixlasalle.fr::eca7840b-5cfc-465b-a166-42c849f3a0f9" providerId="AD" clId="Web-{D809A79C-47E1-C8F9-1424-F6EDD94E46E0}" dt="2020-01-17T13:06:40.390" v="27"/>
          <ac:spMkLst>
            <pc:docMk/>
            <pc:sldMk cId="1266067804" sldId="261"/>
            <ac:spMk id="2" creationId="{2DC740BA-AC20-4330-AF9E-7FEC7F68CC6A}"/>
          </ac:spMkLst>
        </pc:spChg>
        <pc:spChg chg="mod ord">
          <ac:chgData name="Valentin BAUDURET" userId="S::valentin.bauduret@stfelixlasalle.fr::eca7840b-5cfc-465b-a166-42c849f3a0f9" providerId="AD" clId="Web-{D809A79C-47E1-C8F9-1424-F6EDD94E46E0}" dt="2020-01-17T13:06:40.390" v="27"/>
          <ac:spMkLst>
            <pc:docMk/>
            <pc:sldMk cId="1266067804" sldId="261"/>
            <ac:spMk id="3" creationId="{90ED2078-4083-41E4-BDBC-CE2CDEDDC54A}"/>
          </ac:spMkLst>
        </pc:spChg>
      </pc:sldChg>
      <pc:sldChg chg="addSp delSp modSp mod chgLayout">
        <pc:chgData name="Valentin BAUDURET" userId="S::valentin.bauduret@stfelixlasalle.fr::eca7840b-5cfc-465b-a166-42c849f3a0f9" providerId="AD" clId="Web-{D809A79C-47E1-C8F9-1424-F6EDD94E46E0}" dt="2020-01-17T13:08:03.814" v="31" actId="20577"/>
        <pc:sldMkLst>
          <pc:docMk/>
          <pc:sldMk cId="1504791602" sldId="262"/>
        </pc:sldMkLst>
        <pc:spChg chg="mod ord">
          <ac:chgData name="Valentin BAUDURET" userId="S::valentin.bauduret@stfelixlasalle.fr::eca7840b-5cfc-465b-a166-42c849f3a0f9" providerId="AD" clId="Web-{D809A79C-47E1-C8F9-1424-F6EDD94E46E0}" dt="2020-01-17T13:06:40.390" v="27"/>
          <ac:spMkLst>
            <pc:docMk/>
            <pc:sldMk cId="1504791602" sldId="262"/>
            <ac:spMk id="2" creationId="{87CF5730-8FB9-4977-9B2A-AF9CBCEECAF5}"/>
          </ac:spMkLst>
        </pc:spChg>
        <pc:spChg chg="mod ord">
          <ac:chgData name="Valentin BAUDURET" userId="S::valentin.bauduret@stfelixlasalle.fr::eca7840b-5cfc-465b-a166-42c849f3a0f9" providerId="AD" clId="Web-{D809A79C-47E1-C8F9-1424-F6EDD94E46E0}" dt="2020-01-17T13:08:03.814" v="31" actId="20577"/>
          <ac:spMkLst>
            <pc:docMk/>
            <pc:sldMk cId="1504791602" sldId="262"/>
            <ac:spMk id="3" creationId="{766E25BE-9585-4959-9133-8E56A77E9475}"/>
          </ac:spMkLst>
        </pc:spChg>
        <pc:spChg chg="add">
          <ac:chgData name="Valentin BAUDURET" userId="S::valentin.bauduret@stfelixlasalle.fr::eca7840b-5cfc-465b-a166-42c849f3a0f9" providerId="AD" clId="Web-{D809A79C-47E1-C8F9-1424-F6EDD94E46E0}" dt="2020-01-17T13:07:37.766" v="28"/>
          <ac:spMkLst>
            <pc:docMk/>
            <pc:sldMk cId="1504791602" sldId="262"/>
            <ac:spMk id="8" creationId="{E1EB41F2-E181-4D4D-9131-A30F6B0AE596}"/>
          </ac:spMkLst>
        </pc:spChg>
        <pc:spChg chg="add">
          <ac:chgData name="Valentin BAUDURET" userId="S::valentin.bauduret@stfelixlasalle.fr::eca7840b-5cfc-465b-a166-42c849f3a0f9" providerId="AD" clId="Web-{D809A79C-47E1-C8F9-1424-F6EDD94E46E0}" dt="2020-01-17T13:07:37.766" v="28"/>
          <ac:spMkLst>
            <pc:docMk/>
            <pc:sldMk cId="1504791602" sldId="262"/>
            <ac:spMk id="10" creationId="{3D63CC92-C517-4C71-9222-4579252CD62E}"/>
          </ac:spMkLst>
        </pc:spChg>
        <pc:picChg chg="del">
          <ac:chgData name="Valentin BAUDURET" userId="S::valentin.bauduret@stfelixlasalle.fr::eca7840b-5cfc-465b-a166-42c849f3a0f9" providerId="AD" clId="Web-{D809A79C-47E1-C8F9-1424-F6EDD94E46E0}" dt="2020-01-17T13:06:31.421" v="26"/>
          <ac:picMkLst>
            <pc:docMk/>
            <pc:sldMk cId="1504791602" sldId="262"/>
            <ac:picMk id="4" creationId="{2EB6AF69-8ACF-4277-8460-A7B7F790A612}"/>
          </ac:picMkLst>
        </pc:picChg>
        <pc:picChg chg="add">
          <ac:chgData name="Valentin BAUDURET" userId="S::valentin.bauduret@stfelixlasalle.fr::eca7840b-5cfc-465b-a166-42c849f3a0f9" providerId="AD" clId="Web-{D809A79C-47E1-C8F9-1424-F6EDD94E46E0}" dt="2020-01-17T13:07:37.766" v="28"/>
          <ac:picMkLst>
            <pc:docMk/>
            <pc:sldMk cId="1504791602" sldId="262"/>
            <ac:picMk id="12" creationId="{40A39FDC-39F4-4CB7-873B-8D786EC02516}"/>
          </ac:picMkLst>
        </pc:picChg>
      </pc:sldChg>
      <pc:sldChg chg="modSp mod modClrScheme chgLayout">
        <pc:chgData name="Valentin BAUDURET" userId="S::valentin.bauduret@stfelixlasalle.fr::eca7840b-5cfc-465b-a166-42c849f3a0f9" providerId="AD" clId="Web-{D809A79C-47E1-C8F9-1424-F6EDD94E46E0}" dt="2020-01-17T13:06:40.390" v="27"/>
        <pc:sldMkLst>
          <pc:docMk/>
          <pc:sldMk cId="1673723157" sldId="265"/>
        </pc:sldMkLst>
        <pc:spChg chg="mod ord">
          <ac:chgData name="Valentin BAUDURET" userId="S::valentin.bauduret@stfelixlasalle.fr::eca7840b-5cfc-465b-a166-42c849f3a0f9" providerId="AD" clId="Web-{D809A79C-47E1-C8F9-1424-F6EDD94E46E0}" dt="2020-01-17T13:06:40.390" v="27"/>
          <ac:spMkLst>
            <pc:docMk/>
            <pc:sldMk cId="1673723157" sldId="265"/>
            <ac:spMk id="2" creationId="{728184C1-AFAC-4297-B0C6-0A900F1E2B60}"/>
          </ac:spMkLst>
        </pc:spChg>
        <pc:spChg chg="mod ord">
          <ac:chgData name="Valentin BAUDURET" userId="S::valentin.bauduret@stfelixlasalle.fr::eca7840b-5cfc-465b-a166-42c849f3a0f9" providerId="AD" clId="Web-{D809A79C-47E1-C8F9-1424-F6EDD94E46E0}" dt="2020-01-17T13:06:40.390" v="27"/>
          <ac:spMkLst>
            <pc:docMk/>
            <pc:sldMk cId="1673723157" sldId="265"/>
            <ac:spMk id="3" creationId="{F78AB54E-E05A-4EC5-AB19-148D35643234}"/>
          </ac:spMkLst>
        </pc:spChg>
      </pc:sldChg>
      <pc:sldChg chg="modSp mod modClrScheme chgLayout">
        <pc:chgData name="Valentin BAUDURET" userId="S::valentin.bauduret@stfelixlasalle.fr::eca7840b-5cfc-465b-a166-42c849f3a0f9" providerId="AD" clId="Web-{D809A79C-47E1-C8F9-1424-F6EDD94E46E0}" dt="2020-01-17T13:08:28.986" v="33" actId="20577"/>
        <pc:sldMkLst>
          <pc:docMk/>
          <pc:sldMk cId="1739780741" sldId="266"/>
        </pc:sldMkLst>
        <pc:spChg chg="mod ord">
          <ac:chgData name="Valentin BAUDURET" userId="S::valentin.bauduret@stfelixlasalle.fr::eca7840b-5cfc-465b-a166-42c849f3a0f9" providerId="AD" clId="Web-{D809A79C-47E1-C8F9-1424-F6EDD94E46E0}" dt="2020-01-17T13:06:40.390" v="27"/>
          <ac:spMkLst>
            <pc:docMk/>
            <pc:sldMk cId="1739780741" sldId="266"/>
            <ac:spMk id="2" creationId="{FAD33CC9-88B5-495E-8173-419D55282F17}"/>
          </ac:spMkLst>
        </pc:spChg>
        <pc:spChg chg="mod ord">
          <ac:chgData name="Valentin BAUDURET" userId="S::valentin.bauduret@stfelixlasalle.fr::eca7840b-5cfc-465b-a166-42c849f3a0f9" providerId="AD" clId="Web-{D809A79C-47E1-C8F9-1424-F6EDD94E46E0}" dt="2020-01-17T13:08:28.986" v="33" actId="20577"/>
          <ac:spMkLst>
            <pc:docMk/>
            <pc:sldMk cId="1739780741" sldId="266"/>
            <ac:spMk id="3" creationId="{C79CA30E-DED8-4D85-9625-77B49EC3B543}"/>
          </ac:spMkLst>
        </pc:spChg>
      </pc:sldChg>
      <pc:sldChg chg="modSp mod modClrScheme chgLayout">
        <pc:chgData name="Valentin BAUDURET" userId="S::valentin.bauduret@stfelixlasalle.fr::eca7840b-5cfc-465b-a166-42c849f3a0f9" providerId="AD" clId="Web-{D809A79C-47E1-C8F9-1424-F6EDD94E46E0}" dt="2020-01-17T15:32:33.472" v="42" actId="20577"/>
        <pc:sldMkLst>
          <pc:docMk/>
          <pc:sldMk cId="4062823162" sldId="267"/>
        </pc:sldMkLst>
        <pc:spChg chg="mod ord">
          <ac:chgData name="Valentin BAUDURET" userId="S::valentin.bauduret@stfelixlasalle.fr::eca7840b-5cfc-465b-a166-42c849f3a0f9" providerId="AD" clId="Web-{D809A79C-47E1-C8F9-1424-F6EDD94E46E0}" dt="2020-01-17T15:32:33.472" v="42" actId="20577"/>
          <ac:spMkLst>
            <pc:docMk/>
            <pc:sldMk cId="4062823162" sldId="267"/>
            <ac:spMk id="2" creationId="{E300F5A0-C9D5-49CC-864C-B60C53A03038}"/>
          </ac:spMkLst>
        </pc:spChg>
        <pc:spChg chg="mod ord">
          <ac:chgData name="Valentin BAUDURET" userId="S::valentin.bauduret@stfelixlasalle.fr::eca7840b-5cfc-465b-a166-42c849f3a0f9" providerId="AD" clId="Web-{D809A79C-47E1-C8F9-1424-F6EDD94E46E0}" dt="2020-01-17T13:06:40.390" v="27"/>
          <ac:spMkLst>
            <pc:docMk/>
            <pc:sldMk cId="4062823162" sldId="267"/>
            <ac:spMk id="3" creationId="{79D17133-6ED4-4783-BFCE-19C6BE901803}"/>
          </ac:spMkLst>
        </pc:spChg>
      </pc:sldChg>
      <pc:sldChg chg="modSp mod modClrScheme chgLayout">
        <pc:chgData name="Valentin BAUDURET" userId="S::valentin.bauduret@stfelixlasalle.fr::eca7840b-5cfc-465b-a166-42c849f3a0f9" providerId="AD" clId="Web-{D809A79C-47E1-C8F9-1424-F6EDD94E46E0}" dt="2020-01-17T13:06:40.390" v="27"/>
        <pc:sldMkLst>
          <pc:docMk/>
          <pc:sldMk cId="416438195" sldId="268"/>
        </pc:sldMkLst>
        <pc:spChg chg="mod ord">
          <ac:chgData name="Valentin BAUDURET" userId="S::valentin.bauduret@stfelixlasalle.fr::eca7840b-5cfc-465b-a166-42c849f3a0f9" providerId="AD" clId="Web-{D809A79C-47E1-C8F9-1424-F6EDD94E46E0}" dt="2020-01-17T13:06:40.390" v="27"/>
          <ac:spMkLst>
            <pc:docMk/>
            <pc:sldMk cId="416438195" sldId="268"/>
            <ac:spMk id="2" creationId="{16173E73-06DC-464E-A4D9-4CE3A1C7300C}"/>
          </ac:spMkLst>
        </pc:spChg>
        <pc:spChg chg="mod ord">
          <ac:chgData name="Valentin BAUDURET" userId="S::valentin.bauduret@stfelixlasalle.fr::eca7840b-5cfc-465b-a166-42c849f3a0f9" providerId="AD" clId="Web-{D809A79C-47E1-C8F9-1424-F6EDD94E46E0}" dt="2020-01-17T13:06:40.390" v="27"/>
          <ac:spMkLst>
            <pc:docMk/>
            <pc:sldMk cId="416438195" sldId="268"/>
            <ac:spMk id="3" creationId="{2C3093F2-BB8C-4FAD-8BDD-DF6F6F3738C5}"/>
          </ac:spMkLst>
        </pc:spChg>
      </pc:sldChg>
      <pc:sldChg chg="modSp mod modClrScheme chgLayout">
        <pc:chgData name="Valentin BAUDURET" userId="S::valentin.bauduret@stfelixlasalle.fr::eca7840b-5cfc-465b-a166-42c849f3a0f9" providerId="AD" clId="Web-{D809A79C-47E1-C8F9-1424-F6EDD94E46E0}" dt="2020-01-17T13:06:40.390" v="27"/>
        <pc:sldMkLst>
          <pc:docMk/>
          <pc:sldMk cId="2036144732" sldId="269"/>
        </pc:sldMkLst>
        <pc:spChg chg="mod ord">
          <ac:chgData name="Valentin BAUDURET" userId="S::valentin.bauduret@stfelixlasalle.fr::eca7840b-5cfc-465b-a166-42c849f3a0f9" providerId="AD" clId="Web-{D809A79C-47E1-C8F9-1424-F6EDD94E46E0}" dt="2020-01-17T13:06:40.390" v="27"/>
          <ac:spMkLst>
            <pc:docMk/>
            <pc:sldMk cId="2036144732" sldId="269"/>
            <ac:spMk id="2" creationId="{A79B4F70-6006-4408-9D7C-CE6DB7D477EA}"/>
          </ac:spMkLst>
        </pc:spChg>
        <pc:spChg chg="mod ord">
          <ac:chgData name="Valentin BAUDURET" userId="S::valentin.bauduret@stfelixlasalle.fr::eca7840b-5cfc-465b-a166-42c849f3a0f9" providerId="AD" clId="Web-{D809A79C-47E1-C8F9-1424-F6EDD94E46E0}" dt="2020-01-17T13:06:40.390" v="27"/>
          <ac:spMkLst>
            <pc:docMk/>
            <pc:sldMk cId="2036144732" sldId="269"/>
            <ac:spMk id="3" creationId="{FB915624-6D44-4D5A-88CC-DCD0DBFE5FF7}"/>
          </ac:spMkLst>
        </pc:spChg>
      </pc:sldChg>
      <pc:sldChg chg="modSp mod modClrScheme chgLayout">
        <pc:chgData name="Valentin BAUDURET" userId="S::valentin.bauduret@stfelixlasalle.fr::eca7840b-5cfc-465b-a166-42c849f3a0f9" providerId="AD" clId="Web-{D809A79C-47E1-C8F9-1424-F6EDD94E46E0}" dt="2020-01-17T13:08:58.627" v="37" actId="20577"/>
        <pc:sldMkLst>
          <pc:docMk/>
          <pc:sldMk cId="4157647269" sldId="270"/>
        </pc:sldMkLst>
        <pc:spChg chg="mod ord">
          <ac:chgData name="Valentin BAUDURET" userId="S::valentin.bauduret@stfelixlasalle.fr::eca7840b-5cfc-465b-a166-42c849f3a0f9" providerId="AD" clId="Web-{D809A79C-47E1-C8F9-1424-F6EDD94E46E0}" dt="2020-01-17T13:06:40.390" v="27"/>
          <ac:spMkLst>
            <pc:docMk/>
            <pc:sldMk cId="4157647269" sldId="270"/>
            <ac:spMk id="2" creationId="{29DAB34A-8EE6-4C09-99C2-D0EF3D6353DB}"/>
          </ac:spMkLst>
        </pc:spChg>
        <pc:spChg chg="mod ord">
          <ac:chgData name="Valentin BAUDURET" userId="S::valentin.bauduret@stfelixlasalle.fr::eca7840b-5cfc-465b-a166-42c849f3a0f9" providerId="AD" clId="Web-{D809A79C-47E1-C8F9-1424-F6EDD94E46E0}" dt="2020-01-17T13:08:58.627" v="37" actId="20577"/>
          <ac:spMkLst>
            <pc:docMk/>
            <pc:sldMk cId="4157647269" sldId="270"/>
            <ac:spMk id="3" creationId="{AFFE72C4-175D-4C88-853B-C44303A04E54}"/>
          </ac:spMkLst>
        </pc:spChg>
      </pc:sldChg>
      <pc:sldChg chg="del">
        <pc:chgData name="Valentin BAUDURET" userId="S::valentin.bauduret@stfelixlasalle.fr::eca7840b-5cfc-465b-a166-42c849f3a0f9" providerId="AD" clId="Web-{D809A79C-47E1-C8F9-1424-F6EDD94E46E0}" dt="2020-01-17T12:51:09.835" v="2"/>
        <pc:sldMkLst>
          <pc:docMk/>
          <pc:sldMk cId="990001606" sldId="271"/>
        </pc:sldMkLst>
      </pc:sldChg>
      <pc:sldChg chg="del">
        <pc:chgData name="Valentin BAUDURET" userId="S::valentin.bauduret@stfelixlasalle.fr::eca7840b-5cfc-465b-a166-42c849f3a0f9" providerId="AD" clId="Web-{D809A79C-47E1-C8F9-1424-F6EDD94E46E0}" dt="2020-01-17T12:50:11.304" v="0"/>
        <pc:sldMkLst>
          <pc:docMk/>
          <pc:sldMk cId="296046821" sldId="272"/>
        </pc:sldMkLst>
      </pc:sldChg>
      <pc:sldChg chg="del">
        <pc:chgData name="Valentin BAUDURET" userId="S::valentin.bauduret@stfelixlasalle.fr::eca7840b-5cfc-465b-a166-42c849f3a0f9" providerId="AD" clId="Web-{D809A79C-47E1-C8F9-1424-F6EDD94E46E0}" dt="2020-01-17T12:50:11.320" v="1"/>
        <pc:sldMkLst>
          <pc:docMk/>
          <pc:sldMk cId="1406289191" sldId="273"/>
        </pc:sldMkLst>
      </pc:sldChg>
      <pc:sldMasterChg chg="del delSldLayout">
        <pc:chgData name="Valentin BAUDURET" userId="S::valentin.bauduret@stfelixlasalle.fr::eca7840b-5cfc-465b-a166-42c849f3a0f9" providerId="AD" clId="Web-{D809A79C-47E1-C8F9-1424-F6EDD94E46E0}" dt="2020-01-17T13:04:06.423" v="25"/>
        <pc:sldMasterMkLst>
          <pc:docMk/>
          <pc:sldMasterMk cId="2007990165" sldId="2147483732"/>
        </pc:sldMasterMkLst>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1244670062" sldId="2147483733"/>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865705918" sldId="2147483734"/>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2245318655" sldId="2147483735"/>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2810544324" sldId="2147483736"/>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3245455512" sldId="2147483737"/>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250092443" sldId="2147483738"/>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872002646" sldId="2147483739"/>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3902420982" sldId="2147483740"/>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2835099985" sldId="2147483741"/>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1588570361" sldId="2147483742"/>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3216927022" sldId="2147483743"/>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3236929186" sldId="2147483744"/>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578099880" sldId="2147483745"/>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1690107798" sldId="2147483746"/>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887773450" sldId="2147483747"/>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639819025" sldId="2147483748"/>
          </pc:sldLayoutMkLst>
        </pc:sldLayoutChg>
        <pc:sldLayoutChg chg="del">
          <pc:chgData name="Valentin BAUDURET" userId="S::valentin.bauduret@stfelixlasalle.fr::eca7840b-5cfc-465b-a166-42c849f3a0f9" providerId="AD" clId="Web-{D809A79C-47E1-C8F9-1424-F6EDD94E46E0}" dt="2020-01-17T13:04:06.423" v="25"/>
          <pc:sldLayoutMkLst>
            <pc:docMk/>
            <pc:sldMasterMk cId="2007990165" sldId="2147483732"/>
            <pc:sldLayoutMk cId="241594444" sldId="2147483749"/>
          </pc:sldLayoutMkLst>
        </pc:sldLayoutChg>
      </pc:sldMasterChg>
      <pc:sldMasterChg chg="add del addSldLayout delSldLayout modSldLayout">
        <pc:chgData name="Valentin BAUDURET" userId="S::valentin.bauduret@stfelixlasalle.fr::eca7840b-5cfc-465b-a166-42c849f3a0f9" providerId="AD" clId="Web-{D809A79C-47E1-C8F9-1424-F6EDD94E46E0}" dt="2020-01-17T13:06:40.390" v="27"/>
        <pc:sldMasterMkLst>
          <pc:docMk/>
          <pc:sldMasterMk cId="1260605991" sldId="2147483750"/>
        </pc:sldMasterMkLst>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3812356354" sldId="2147483751"/>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2925241849" sldId="2147483752"/>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3740163632" sldId="2147483753"/>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1435211860" sldId="2147483754"/>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650304857" sldId="2147483755"/>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3772376244" sldId="2147483756"/>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2186768414" sldId="2147483757"/>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555230171" sldId="2147483758"/>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4029696737" sldId="2147483759"/>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571371831" sldId="2147483760"/>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2115508141" sldId="2147483761"/>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1596520534" sldId="2147483762"/>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2773755471" sldId="2147483763"/>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1965160575" sldId="2147483764"/>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2165059791" sldId="2147483765"/>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937299683" sldId="2147483766"/>
          </pc:sldLayoutMkLst>
        </pc:sldLayoutChg>
        <pc:sldLayoutChg chg="add del mod replId">
          <pc:chgData name="Valentin BAUDURET" userId="S::valentin.bauduret@stfelixlasalle.fr::eca7840b-5cfc-465b-a166-42c849f3a0f9" providerId="AD" clId="Web-{D809A79C-47E1-C8F9-1424-F6EDD94E46E0}" dt="2020-01-17T13:06:40.390" v="27"/>
          <pc:sldLayoutMkLst>
            <pc:docMk/>
            <pc:sldMasterMk cId="1260605991" sldId="2147483750"/>
            <pc:sldLayoutMk cId="4229360923" sldId="2147483767"/>
          </pc:sldLayoutMkLst>
        </pc:sldLayoutChg>
      </pc:sldMasterChg>
      <pc:sldMasterChg chg="add addSldLayout modSldLayout">
        <pc:chgData name="Valentin BAUDURET" userId="S::valentin.bauduret@stfelixlasalle.fr::eca7840b-5cfc-465b-a166-42c849f3a0f9" providerId="AD" clId="Web-{D809A79C-47E1-C8F9-1424-F6EDD94E46E0}" dt="2020-01-17T13:06:40.390" v="27"/>
        <pc:sldMasterMkLst>
          <pc:docMk/>
          <pc:sldMasterMk cId="79289698" sldId="2147483768"/>
        </pc:sldMasterMkLst>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1895062521" sldId="2147483769"/>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4217448636" sldId="2147483770"/>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2758456113" sldId="2147483771"/>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016551303" sldId="2147483772"/>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517311013" sldId="2147483773"/>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2843435422" sldId="2147483774"/>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319262039" sldId="2147483775"/>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77501936" sldId="2147483776"/>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875157962" sldId="2147483777"/>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313183050" sldId="2147483778"/>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1479517429" sldId="2147483779"/>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2190445814" sldId="2147483780"/>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1303761157" sldId="2147483781"/>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549657553" sldId="2147483782"/>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1218726471" sldId="2147483783"/>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1246981973" sldId="2147483784"/>
          </pc:sldLayoutMkLst>
        </pc:sldLayoutChg>
        <pc:sldLayoutChg chg="add mod replId">
          <pc:chgData name="Valentin BAUDURET" userId="S::valentin.bauduret@stfelixlasalle.fr::eca7840b-5cfc-465b-a166-42c849f3a0f9" providerId="AD" clId="Web-{D809A79C-47E1-C8F9-1424-F6EDD94E46E0}" dt="2020-01-17T13:06:40.390" v="27"/>
          <pc:sldLayoutMkLst>
            <pc:docMk/>
            <pc:sldMasterMk cId="79289698" sldId="2147483768"/>
            <pc:sldLayoutMk cId="3124340489" sldId="2147483785"/>
          </pc:sldLayoutMkLst>
        </pc:sldLayoutChg>
      </pc:sldMasterChg>
    </pc:docChg>
  </pc:docChgLst>
  <pc:docChgLst>
    <pc:chgData name="Valentin BAUDURET" userId="S::valentin.bauduret@stfelixlasalle.fr::eca7840b-5cfc-465b-a166-42c849f3a0f9" providerId="AD" clId="Web-{29D41B51-EBA8-D99C-5A3C-6CDC06ADC52B}"/>
    <pc:docChg chg="modSld">
      <pc:chgData name="Valentin BAUDURET" userId="S::valentin.bauduret@stfelixlasalle.fr::eca7840b-5cfc-465b-a166-42c849f3a0f9" providerId="AD" clId="Web-{29D41B51-EBA8-D99C-5A3C-6CDC06ADC52B}" dt="2020-01-21T09:46:51.254" v="122" actId="20577"/>
      <pc:docMkLst>
        <pc:docMk/>
      </pc:docMkLst>
      <pc:sldChg chg="modSp">
        <pc:chgData name="Valentin BAUDURET" userId="S::valentin.bauduret@stfelixlasalle.fr::eca7840b-5cfc-465b-a166-42c849f3a0f9" providerId="AD" clId="Web-{29D41B51-EBA8-D99C-5A3C-6CDC06ADC52B}" dt="2020-01-21T09:43:14.831" v="103" actId="20577"/>
        <pc:sldMkLst>
          <pc:docMk/>
          <pc:sldMk cId="4062823162" sldId="267"/>
        </pc:sldMkLst>
        <pc:spChg chg="mod">
          <ac:chgData name="Valentin BAUDURET" userId="S::valentin.bauduret@stfelixlasalle.fr::eca7840b-5cfc-465b-a166-42c849f3a0f9" providerId="AD" clId="Web-{29D41B51-EBA8-D99C-5A3C-6CDC06ADC52B}" dt="2020-01-21T09:37:54.049" v="10" actId="20577"/>
          <ac:spMkLst>
            <pc:docMk/>
            <pc:sldMk cId="4062823162" sldId="267"/>
            <ac:spMk id="2" creationId="{E300F5A0-C9D5-49CC-864C-B60C53A03038}"/>
          </ac:spMkLst>
        </pc:spChg>
        <pc:spChg chg="mod">
          <ac:chgData name="Valentin BAUDURET" userId="S::valentin.bauduret@stfelixlasalle.fr::eca7840b-5cfc-465b-a166-42c849f3a0f9" providerId="AD" clId="Web-{29D41B51-EBA8-D99C-5A3C-6CDC06ADC52B}" dt="2020-01-21T09:43:14.831" v="103" actId="20577"/>
          <ac:spMkLst>
            <pc:docMk/>
            <pc:sldMk cId="4062823162" sldId="267"/>
            <ac:spMk id="3" creationId="{79D17133-6ED4-4783-BFCE-19C6BE901803}"/>
          </ac:spMkLst>
        </pc:spChg>
      </pc:sldChg>
      <pc:sldChg chg="modSp">
        <pc:chgData name="Valentin BAUDURET" userId="S::valentin.bauduret@stfelixlasalle.fr::eca7840b-5cfc-465b-a166-42c849f3a0f9" providerId="AD" clId="Web-{29D41B51-EBA8-D99C-5A3C-6CDC06ADC52B}" dt="2020-01-21T09:46:22.863" v="107" actId="20577"/>
        <pc:sldMkLst>
          <pc:docMk/>
          <pc:sldMk cId="416438195" sldId="268"/>
        </pc:sldMkLst>
        <pc:spChg chg="mod">
          <ac:chgData name="Valentin BAUDURET" userId="S::valentin.bauduret@stfelixlasalle.fr::eca7840b-5cfc-465b-a166-42c849f3a0f9" providerId="AD" clId="Web-{29D41B51-EBA8-D99C-5A3C-6CDC06ADC52B}" dt="2020-01-21T09:46:22.863" v="107" actId="20577"/>
          <ac:spMkLst>
            <pc:docMk/>
            <pc:sldMk cId="416438195" sldId="268"/>
            <ac:spMk id="3" creationId="{2C3093F2-BB8C-4FAD-8BDD-DF6F6F3738C5}"/>
          </ac:spMkLst>
        </pc:spChg>
      </pc:sldChg>
      <pc:sldChg chg="modSp">
        <pc:chgData name="Valentin BAUDURET" userId="S::valentin.bauduret@stfelixlasalle.fr::eca7840b-5cfc-465b-a166-42c849f3a0f9" providerId="AD" clId="Web-{29D41B51-EBA8-D99C-5A3C-6CDC06ADC52B}" dt="2020-01-21T09:46:40.097" v="113" actId="20577"/>
        <pc:sldMkLst>
          <pc:docMk/>
          <pc:sldMk cId="2036144732" sldId="269"/>
        </pc:sldMkLst>
        <pc:spChg chg="mod">
          <ac:chgData name="Valentin BAUDURET" userId="S::valentin.bauduret@stfelixlasalle.fr::eca7840b-5cfc-465b-a166-42c849f3a0f9" providerId="AD" clId="Web-{29D41B51-EBA8-D99C-5A3C-6CDC06ADC52B}" dt="2020-01-21T09:46:40.097" v="113" actId="20577"/>
          <ac:spMkLst>
            <pc:docMk/>
            <pc:sldMk cId="2036144732" sldId="269"/>
            <ac:spMk id="3" creationId="{FB915624-6D44-4D5A-88CC-DCD0DBFE5FF7}"/>
          </ac:spMkLst>
        </pc:spChg>
      </pc:sldChg>
      <pc:sldChg chg="modSp">
        <pc:chgData name="Valentin BAUDURET" userId="S::valentin.bauduret@stfelixlasalle.fr::eca7840b-5cfc-465b-a166-42c849f3a0f9" providerId="AD" clId="Web-{29D41B51-EBA8-D99C-5A3C-6CDC06ADC52B}" dt="2020-01-21T09:46:51.254" v="121" actId="20577"/>
        <pc:sldMkLst>
          <pc:docMk/>
          <pc:sldMk cId="4157647269" sldId="270"/>
        </pc:sldMkLst>
        <pc:spChg chg="mod">
          <ac:chgData name="Valentin BAUDURET" userId="S::valentin.bauduret@stfelixlasalle.fr::eca7840b-5cfc-465b-a166-42c849f3a0f9" providerId="AD" clId="Web-{29D41B51-EBA8-D99C-5A3C-6CDC06ADC52B}" dt="2020-01-21T09:46:51.254" v="121" actId="20577"/>
          <ac:spMkLst>
            <pc:docMk/>
            <pc:sldMk cId="4157647269" sldId="270"/>
            <ac:spMk id="3" creationId="{AFFE72C4-175D-4C88-853B-C44303A04E54}"/>
          </ac:spMkLst>
        </pc:spChg>
      </pc:sldChg>
    </pc:docChg>
  </pc:docChgLst>
  <pc:docChgLst>
    <pc:chgData name="Valentin BAUDURET" userId="S::valentin.bauduret@stfelixlasalle.fr::eca7840b-5cfc-465b-a166-42c849f3a0f9" providerId="AD" clId="Web-{0BB12ACF-C1DC-73C1-594E-F4D8855D909F}"/>
    <pc:docChg chg="addSld delSld modSld sldOrd addMainMaster delMainMaster">
      <pc:chgData name="Valentin BAUDURET" userId="S::valentin.bauduret@stfelixlasalle.fr::eca7840b-5cfc-465b-a166-42c849f3a0f9" providerId="AD" clId="Web-{0BB12ACF-C1DC-73C1-594E-F4D8855D909F}" dt="2020-01-17T10:51:02.965" v="485" actId="20577"/>
      <pc:docMkLst>
        <pc:docMk/>
      </pc:docMkLst>
      <pc:sldChg chg="mod modClrScheme chgLayout">
        <pc:chgData name="Valentin BAUDURET" userId="S::valentin.bauduret@stfelixlasalle.fr::eca7840b-5cfc-465b-a166-42c849f3a0f9" providerId="AD" clId="Web-{0BB12ACF-C1DC-73C1-594E-F4D8855D909F}" dt="2020-01-17T10:11:30.360" v="154"/>
        <pc:sldMkLst>
          <pc:docMk/>
          <pc:sldMk cId="3784089036" sldId="256"/>
        </pc:sldMkLst>
      </pc:sldChg>
      <pc:sldChg chg="delSp modSp mod modClrScheme delDesignElem chgLayout">
        <pc:chgData name="Valentin BAUDURET" userId="S::valentin.bauduret@stfelixlasalle.fr::eca7840b-5cfc-465b-a166-42c849f3a0f9" providerId="AD" clId="Web-{0BB12ACF-C1DC-73C1-594E-F4D8855D909F}" dt="2020-01-17T10:11:30.360" v="154"/>
        <pc:sldMkLst>
          <pc:docMk/>
          <pc:sldMk cId="551106351" sldId="257"/>
        </pc:sldMkLst>
        <pc:spChg chg="mod ord">
          <ac:chgData name="Valentin BAUDURET" userId="S::valentin.bauduret@stfelixlasalle.fr::eca7840b-5cfc-465b-a166-42c849f3a0f9" providerId="AD" clId="Web-{0BB12ACF-C1DC-73C1-594E-F4D8855D909F}" dt="2020-01-17T10:11:30.360" v="154"/>
          <ac:spMkLst>
            <pc:docMk/>
            <pc:sldMk cId="551106351" sldId="257"/>
            <ac:spMk id="2" creationId="{AA63CC7F-CC91-4625-ACAB-DC530E988AF6}"/>
          </ac:spMkLst>
        </pc:spChg>
        <pc:spChg chg="mod">
          <ac:chgData name="Valentin BAUDURET" userId="S::valentin.bauduret@stfelixlasalle.fr::eca7840b-5cfc-465b-a166-42c849f3a0f9" providerId="AD" clId="Web-{0BB12ACF-C1DC-73C1-594E-F4D8855D909F}" dt="2020-01-17T08:34:11.941" v="3" actId="20577"/>
          <ac:spMkLst>
            <pc:docMk/>
            <pc:sldMk cId="551106351" sldId="257"/>
            <ac:spMk id="3" creationId="{343BB745-DC8F-4EB9-A582-E2014E6174D3}"/>
          </ac:spMkLst>
        </pc:spChg>
        <pc:spChg chg="del">
          <ac:chgData name="Valentin BAUDURET" userId="S::valentin.bauduret@stfelixlasalle.fr::eca7840b-5cfc-465b-a166-42c849f3a0f9" providerId="AD" clId="Web-{0BB12ACF-C1DC-73C1-594E-F4D8855D909F}" dt="2020-01-17T09:55:16.276" v="153"/>
          <ac:spMkLst>
            <pc:docMk/>
            <pc:sldMk cId="551106351" sldId="257"/>
            <ac:spMk id="11" creationId="{C04F8797-ED77-4C70-AAEA-0DE48267C25C}"/>
          </ac:spMkLst>
        </pc:spChg>
        <pc:spChg chg="del">
          <ac:chgData name="Valentin BAUDURET" userId="S::valentin.bauduret@stfelixlasalle.fr::eca7840b-5cfc-465b-a166-42c849f3a0f9" providerId="AD" clId="Web-{0BB12ACF-C1DC-73C1-594E-F4D8855D909F}" dt="2020-01-17T09:55:16.276" v="153"/>
          <ac:spMkLst>
            <pc:docMk/>
            <pc:sldMk cId="551106351" sldId="257"/>
            <ac:spMk id="13" creationId="{CAD06229-FEB7-4CC9-8BE7-1A9457B9C601}"/>
          </ac:spMkLst>
        </pc:spChg>
        <pc:picChg chg="del">
          <ac:chgData name="Valentin BAUDURET" userId="S::valentin.bauduret@stfelixlasalle.fr::eca7840b-5cfc-465b-a166-42c849f3a0f9" providerId="AD" clId="Web-{0BB12ACF-C1DC-73C1-594E-F4D8855D909F}" dt="2020-01-17T09:55:16.276" v="153"/>
          <ac:picMkLst>
            <pc:docMk/>
            <pc:sldMk cId="551106351" sldId="257"/>
            <ac:picMk id="9" creationId="{18BD78ED-75E1-4879-B369-BC61F7C45E22}"/>
          </ac:picMkLst>
        </pc:picChg>
        <pc:picChg chg="del">
          <ac:chgData name="Valentin BAUDURET" userId="S::valentin.bauduret@stfelixlasalle.fr::eca7840b-5cfc-465b-a166-42c849f3a0f9" providerId="AD" clId="Web-{0BB12ACF-C1DC-73C1-594E-F4D8855D909F}" dt="2020-01-17T09:55:16.276" v="153"/>
          <ac:picMkLst>
            <pc:docMk/>
            <pc:sldMk cId="551106351" sldId="257"/>
            <ac:picMk id="17" creationId="{42B44E02-2041-49BE-AF61-F91454DC3AA8}"/>
          </ac:picMkLst>
        </pc:picChg>
        <pc:picChg chg="del">
          <ac:chgData name="Valentin BAUDURET" userId="S::valentin.bauduret@stfelixlasalle.fr::eca7840b-5cfc-465b-a166-42c849f3a0f9" providerId="AD" clId="Web-{0BB12ACF-C1DC-73C1-594E-F4D8855D909F}" dt="2020-01-17T09:55:16.276" v="153"/>
          <ac:picMkLst>
            <pc:docMk/>
            <pc:sldMk cId="551106351" sldId="257"/>
            <ac:picMk id="18" creationId="{08625290-97B7-41E9-9685-D438F86FC9EA}"/>
          </ac:picMkLst>
        </pc:picChg>
      </pc:sldChg>
      <pc:sldChg chg="delSp modSp mod modClrScheme delDesignElem chgLayout">
        <pc:chgData name="Valentin BAUDURET" userId="S::valentin.bauduret@stfelixlasalle.fr::eca7840b-5cfc-465b-a166-42c849f3a0f9" providerId="AD" clId="Web-{0BB12ACF-C1DC-73C1-594E-F4D8855D909F}" dt="2020-01-17T10:11:30.360" v="154"/>
        <pc:sldMkLst>
          <pc:docMk/>
          <pc:sldMk cId="2436869124" sldId="259"/>
        </pc:sldMkLst>
        <pc:spChg chg="mod ord">
          <ac:chgData name="Valentin BAUDURET" userId="S::valentin.bauduret@stfelixlasalle.fr::eca7840b-5cfc-465b-a166-42c849f3a0f9" providerId="AD" clId="Web-{0BB12ACF-C1DC-73C1-594E-F4D8855D909F}" dt="2020-01-17T10:11:30.360" v="154"/>
          <ac:spMkLst>
            <pc:docMk/>
            <pc:sldMk cId="2436869124" sldId="259"/>
            <ac:spMk id="2" creationId="{FAA3C5D5-5A0C-41AE-A996-C400D5587FEF}"/>
          </ac:spMkLst>
        </pc:spChg>
        <pc:spChg chg="mod ord">
          <ac:chgData name="Valentin BAUDURET" userId="S::valentin.bauduret@stfelixlasalle.fr::eca7840b-5cfc-465b-a166-42c849f3a0f9" providerId="AD" clId="Web-{0BB12ACF-C1DC-73C1-594E-F4D8855D909F}" dt="2020-01-17T10:11:30.360" v="154"/>
          <ac:spMkLst>
            <pc:docMk/>
            <pc:sldMk cId="2436869124" sldId="259"/>
            <ac:spMk id="3" creationId="{80CF433E-B284-4F2E-A054-904B70AD4798}"/>
          </ac:spMkLst>
        </pc:spChg>
        <pc:spChg chg="del">
          <ac:chgData name="Valentin BAUDURET" userId="S::valentin.bauduret@stfelixlasalle.fr::eca7840b-5cfc-465b-a166-42c849f3a0f9" providerId="AD" clId="Web-{0BB12ACF-C1DC-73C1-594E-F4D8855D909F}" dt="2020-01-17T09:55:16.276" v="153"/>
          <ac:spMkLst>
            <pc:docMk/>
            <pc:sldMk cId="2436869124" sldId="259"/>
            <ac:spMk id="11" creationId="{50E53EDA-3B94-4F6B-9E86-D3BB9EBB9616}"/>
          </ac:spMkLst>
        </pc:spChg>
        <pc:cxnChg chg="del">
          <ac:chgData name="Valentin BAUDURET" userId="S::valentin.bauduret@stfelixlasalle.fr::eca7840b-5cfc-465b-a166-42c849f3a0f9" providerId="AD" clId="Web-{0BB12ACF-C1DC-73C1-594E-F4D8855D909F}" dt="2020-01-17T09:55:16.276" v="153"/>
          <ac:cxnSpMkLst>
            <pc:docMk/>
            <pc:sldMk cId="2436869124" sldId="259"/>
            <ac:cxnSpMk id="12" creationId="{30EFD79F-7790-479B-B7DB-BD0D8C101DDD}"/>
          </ac:cxnSpMkLst>
        </pc:cxnChg>
      </pc:sldChg>
      <pc:sldChg chg="delSp modSp mod modClrScheme delDesignElem chgLayout">
        <pc:chgData name="Valentin BAUDURET" userId="S::valentin.bauduret@stfelixlasalle.fr::eca7840b-5cfc-465b-a166-42c849f3a0f9" providerId="AD" clId="Web-{0BB12ACF-C1DC-73C1-594E-F4D8855D909F}" dt="2020-01-17T10:11:30.360" v="154"/>
        <pc:sldMkLst>
          <pc:docMk/>
          <pc:sldMk cId="3199197267" sldId="260"/>
        </pc:sldMkLst>
        <pc:spChg chg="mod ord">
          <ac:chgData name="Valentin BAUDURET" userId="S::valentin.bauduret@stfelixlasalle.fr::eca7840b-5cfc-465b-a166-42c849f3a0f9" providerId="AD" clId="Web-{0BB12ACF-C1DC-73C1-594E-F4D8855D909F}" dt="2020-01-17T10:11:30.360" v="154"/>
          <ac:spMkLst>
            <pc:docMk/>
            <pc:sldMk cId="3199197267" sldId="260"/>
            <ac:spMk id="3" creationId="{F61D5BE2-A10F-4E69-AACA-48DD637A41C3}"/>
          </ac:spMkLst>
        </pc:spChg>
        <pc:spChg chg="mod ord">
          <ac:chgData name="Valentin BAUDURET" userId="S::valentin.bauduret@stfelixlasalle.fr::eca7840b-5cfc-465b-a166-42c849f3a0f9" providerId="AD" clId="Web-{0BB12ACF-C1DC-73C1-594E-F4D8855D909F}" dt="2020-01-17T10:11:30.360" v="154"/>
          <ac:spMkLst>
            <pc:docMk/>
            <pc:sldMk cId="3199197267" sldId="260"/>
            <ac:spMk id="7" creationId="{E796DB46-E6D7-40FB-AF9C-DDF2B5B042B6}"/>
          </ac:spMkLst>
        </pc:spChg>
        <pc:spChg chg="del">
          <ac:chgData name="Valentin BAUDURET" userId="S::valentin.bauduret@stfelixlasalle.fr::eca7840b-5cfc-465b-a166-42c849f3a0f9" providerId="AD" clId="Web-{0BB12ACF-C1DC-73C1-594E-F4D8855D909F}" dt="2020-01-17T09:55:16.276" v="153"/>
          <ac:spMkLst>
            <pc:docMk/>
            <pc:sldMk cId="3199197267" sldId="260"/>
            <ac:spMk id="11" creationId="{50E53EDA-3B94-4F6B-9E86-D3BB9EBB9616}"/>
          </ac:spMkLst>
        </pc:spChg>
        <pc:cxnChg chg="del">
          <ac:chgData name="Valentin BAUDURET" userId="S::valentin.bauduret@stfelixlasalle.fr::eca7840b-5cfc-465b-a166-42c849f3a0f9" providerId="AD" clId="Web-{0BB12ACF-C1DC-73C1-594E-F4D8855D909F}" dt="2020-01-17T09:55:16.276" v="153"/>
          <ac:cxnSpMkLst>
            <pc:docMk/>
            <pc:sldMk cId="3199197267" sldId="260"/>
            <ac:cxnSpMk id="13" creationId="{30EFD79F-7790-479B-B7DB-BD0D8C101DDD}"/>
          </ac:cxnSpMkLst>
        </pc:cxnChg>
      </pc:sldChg>
      <pc:sldChg chg="delSp modSp mod modClrScheme delDesignElem chgLayout">
        <pc:chgData name="Valentin BAUDURET" userId="S::valentin.bauduret@stfelixlasalle.fr::eca7840b-5cfc-465b-a166-42c849f3a0f9" providerId="AD" clId="Web-{0BB12ACF-C1DC-73C1-594E-F4D8855D909F}" dt="2020-01-17T10:11:30.360" v="154"/>
        <pc:sldMkLst>
          <pc:docMk/>
          <pc:sldMk cId="1266067804" sldId="261"/>
        </pc:sldMkLst>
        <pc:spChg chg="mod ord">
          <ac:chgData name="Valentin BAUDURET" userId="S::valentin.bauduret@stfelixlasalle.fr::eca7840b-5cfc-465b-a166-42c849f3a0f9" providerId="AD" clId="Web-{0BB12ACF-C1DC-73C1-594E-F4D8855D909F}" dt="2020-01-17T10:11:30.360" v="154"/>
          <ac:spMkLst>
            <pc:docMk/>
            <pc:sldMk cId="1266067804" sldId="261"/>
            <ac:spMk id="2" creationId="{2DC740BA-AC20-4330-AF9E-7FEC7F68CC6A}"/>
          </ac:spMkLst>
        </pc:spChg>
        <pc:spChg chg="mod ord">
          <ac:chgData name="Valentin BAUDURET" userId="S::valentin.bauduret@stfelixlasalle.fr::eca7840b-5cfc-465b-a166-42c849f3a0f9" providerId="AD" clId="Web-{0BB12ACF-C1DC-73C1-594E-F4D8855D909F}" dt="2020-01-17T10:11:30.360" v="154"/>
          <ac:spMkLst>
            <pc:docMk/>
            <pc:sldMk cId="1266067804" sldId="261"/>
            <ac:spMk id="3" creationId="{90ED2078-4083-41E4-BDBC-CE2CDEDDC54A}"/>
          </ac:spMkLst>
        </pc:spChg>
        <pc:spChg chg="del">
          <ac:chgData name="Valentin BAUDURET" userId="S::valentin.bauduret@stfelixlasalle.fr::eca7840b-5cfc-465b-a166-42c849f3a0f9" providerId="AD" clId="Web-{0BB12ACF-C1DC-73C1-594E-F4D8855D909F}" dt="2020-01-17T09:55:16.276" v="153"/>
          <ac:spMkLst>
            <pc:docMk/>
            <pc:sldMk cId="1266067804" sldId="261"/>
            <ac:spMk id="7" creationId="{50E53EDA-3B94-4F6B-9E86-D3BB9EBB9616}"/>
          </ac:spMkLst>
        </pc:spChg>
        <pc:cxnChg chg="del">
          <ac:chgData name="Valentin BAUDURET" userId="S::valentin.bauduret@stfelixlasalle.fr::eca7840b-5cfc-465b-a166-42c849f3a0f9" providerId="AD" clId="Web-{0BB12ACF-C1DC-73C1-594E-F4D8855D909F}" dt="2020-01-17T09:55:16.276" v="153"/>
          <ac:cxnSpMkLst>
            <pc:docMk/>
            <pc:sldMk cId="1266067804" sldId="261"/>
            <ac:cxnSpMk id="9" creationId="{30EFD79F-7790-479B-B7DB-BD0D8C101DDD}"/>
          </ac:cxnSpMkLst>
        </pc:cxnChg>
      </pc:sldChg>
      <pc:sldChg chg="delSp modSp mod modClrScheme delDesignElem chgLayout">
        <pc:chgData name="Valentin BAUDURET" userId="S::valentin.bauduret@stfelixlasalle.fr::eca7840b-5cfc-465b-a166-42c849f3a0f9" providerId="AD" clId="Web-{0BB12ACF-C1DC-73C1-594E-F4D8855D909F}" dt="2020-01-17T10:11:30.360" v="154"/>
        <pc:sldMkLst>
          <pc:docMk/>
          <pc:sldMk cId="1504791602" sldId="262"/>
        </pc:sldMkLst>
        <pc:spChg chg="mod ord">
          <ac:chgData name="Valentin BAUDURET" userId="S::valentin.bauduret@stfelixlasalle.fr::eca7840b-5cfc-465b-a166-42c849f3a0f9" providerId="AD" clId="Web-{0BB12ACF-C1DC-73C1-594E-F4D8855D909F}" dt="2020-01-17T10:11:30.360" v="154"/>
          <ac:spMkLst>
            <pc:docMk/>
            <pc:sldMk cId="1504791602" sldId="262"/>
            <ac:spMk id="2" creationId="{87CF5730-8FB9-4977-9B2A-AF9CBCEECAF5}"/>
          </ac:spMkLst>
        </pc:spChg>
        <pc:spChg chg="mod ord">
          <ac:chgData name="Valentin BAUDURET" userId="S::valentin.bauduret@stfelixlasalle.fr::eca7840b-5cfc-465b-a166-42c849f3a0f9" providerId="AD" clId="Web-{0BB12ACF-C1DC-73C1-594E-F4D8855D909F}" dt="2020-01-17T10:11:30.360" v="154"/>
          <ac:spMkLst>
            <pc:docMk/>
            <pc:sldMk cId="1504791602" sldId="262"/>
            <ac:spMk id="3" creationId="{766E25BE-9585-4959-9133-8E56A77E9475}"/>
          </ac:spMkLst>
        </pc:spChg>
        <pc:spChg chg="del">
          <ac:chgData name="Valentin BAUDURET" userId="S::valentin.bauduret@stfelixlasalle.fr::eca7840b-5cfc-465b-a166-42c849f3a0f9" providerId="AD" clId="Web-{0BB12ACF-C1DC-73C1-594E-F4D8855D909F}" dt="2020-01-17T09:55:16.276" v="153"/>
          <ac:spMkLst>
            <pc:docMk/>
            <pc:sldMk cId="1504791602" sldId="262"/>
            <ac:spMk id="7" creationId="{E1EB41F2-E181-4D4D-9131-A30F6B0AE596}"/>
          </ac:spMkLst>
        </pc:spChg>
        <pc:spChg chg="del">
          <ac:chgData name="Valentin BAUDURET" userId="S::valentin.bauduret@stfelixlasalle.fr::eca7840b-5cfc-465b-a166-42c849f3a0f9" providerId="AD" clId="Web-{0BB12ACF-C1DC-73C1-594E-F4D8855D909F}" dt="2020-01-17T09:55:16.276" v="153"/>
          <ac:spMkLst>
            <pc:docMk/>
            <pc:sldMk cId="1504791602" sldId="262"/>
            <ac:spMk id="9" creationId="{3D63CC92-C517-4C71-9222-4579252CD62E}"/>
          </ac:spMkLst>
        </pc:spChg>
        <pc:picChg chg="del">
          <ac:chgData name="Valentin BAUDURET" userId="S::valentin.bauduret@stfelixlasalle.fr::eca7840b-5cfc-465b-a166-42c849f3a0f9" providerId="AD" clId="Web-{0BB12ACF-C1DC-73C1-594E-F4D8855D909F}" dt="2020-01-17T09:55:16.276" v="153"/>
          <ac:picMkLst>
            <pc:docMk/>
            <pc:sldMk cId="1504791602" sldId="262"/>
            <ac:picMk id="11" creationId="{40A39FDC-39F4-4CB7-873B-8D786EC02516}"/>
          </ac:picMkLst>
        </pc:picChg>
      </pc:sldChg>
      <pc:sldChg chg="modSp new del">
        <pc:chgData name="Valentin BAUDURET" userId="S::valentin.bauduret@stfelixlasalle.fr::eca7840b-5cfc-465b-a166-42c849f3a0f9" providerId="AD" clId="Web-{0BB12ACF-C1DC-73C1-594E-F4D8855D909F}" dt="2020-01-17T08:56:31.323" v="64"/>
        <pc:sldMkLst>
          <pc:docMk/>
          <pc:sldMk cId="3101184440" sldId="263"/>
        </pc:sldMkLst>
        <pc:spChg chg="mod">
          <ac:chgData name="Valentin BAUDURET" userId="S::valentin.bauduret@stfelixlasalle.fr::eca7840b-5cfc-465b-a166-42c849f3a0f9" providerId="AD" clId="Web-{0BB12ACF-C1DC-73C1-594E-F4D8855D909F}" dt="2020-01-17T08:37:29.520" v="14"/>
          <ac:spMkLst>
            <pc:docMk/>
            <pc:sldMk cId="3101184440" sldId="263"/>
            <ac:spMk id="2" creationId="{2250C9F8-669E-4684-A2DD-54AFBB7633BB}"/>
          </ac:spMkLst>
        </pc:spChg>
        <pc:spChg chg="mod">
          <ac:chgData name="Valentin BAUDURET" userId="S::valentin.bauduret@stfelixlasalle.fr::eca7840b-5cfc-465b-a166-42c849f3a0f9" providerId="AD" clId="Web-{0BB12ACF-C1DC-73C1-594E-F4D8855D909F}" dt="2020-01-17T08:52:20.228" v="27" actId="20577"/>
          <ac:spMkLst>
            <pc:docMk/>
            <pc:sldMk cId="3101184440" sldId="263"/>
            <ac:spMk id="3" creationId="{7C44DA1C-44CD-481F-9434-BF4961284ABC}"/>
          </ac:spMkLst>
        </pc:spChg>
      </pc:sldChg>
      <pc:sldChg chg="new del">
        <pc:chgData name="Valentin BAUDURET" userId="S::valentin.bauduret@stfelixlasalle.fr::eca7840b-5cfc-465b-a166-42c849f3a0f9" providerId="AD" clId="Web-{0BB12ACF-C1DC-73C1-594E-F4D8855D909F}" dt="2020-01-17T09:54:27.944" v="145"/>
        <pc:sldMkLst>
          <pc:docMk/>
          <pc:sldMk cId="531839659" sldId="264"/>
        </pc:sldMkLst>
      </pc:sldChg>
      <pc:sldChg chg="addSp delSp modSp new mod setBg modClrScheme chgLayout">
        <pc:chgData name="Valentin BAUDURET" userId="S::valentin.bauduret@stfelixlasalle.fr::eca7840b-5cfc-465b-a166-42c849f3a0f9" providerId="AD" clId="Web-{0BB12ACF-C1DC-73C1-594E-F4D8855D909F}" dt="2020-01-17T10:29:22.123" v="171" actId="20577"/>
        <pc:sldMkLst>
          <pc:docMk/>
          <pc:sldMk cId="1673723157" sldId="265"/>
        </pc:sldMkLst>
        <pc:spChg chg="mod ord">
          <ac:chgData name="Valentin BAUDURET" userId="S::valentin.bauduret@stfelixlasalle.fr::eca7840b-5cfc-465b-a166-42c849f3a0f9" providerId="AD" clId="Web-{0BB12ACF-C1DC-73C1-594E-F4D8855D909F}" dt="2020-01-17T10:11:30.360" v="154"/>
          <ac:spMkLst>
            <pc:docMk/>
            <pc:sldMk cId="1673723157" sldId="265"/>
            <ac:spMk id="2" creationId="{728184C1-AFAC-4297-B0C6-0A900F1E2B60}"/>
          </ac:spMkLst>
        </pc:spChg>
        <pc:spChg chg="mod ord">
          <ac:chgData name="Valentin BAUDURET" userId="S::valentin.bauduret@stfelixlasalle.fr::eca7840b-5cfc-465b-a166-42c849f3a0f9" providerId="AD" clId="Web-{0BB12ACF-C1DC-73C1-594E-F4D8855D909F}" dt="2020-01-17T10:29:22.123" v="171" actId="20577"/>
          <ac:spMkLst>
            <pc:docMk/>
            <pc:sldMk cId="1673723157" sldId="265"/>
            <ac:spMk id="3" creationId="{F78AB54E-E05A-4EC5-AB19-148D35643234}"/>
          </ac:spMkLst>
        </pc:spChg>
        <pc:spChg chg="add del">
          <ac:chgData name="Valentin BAUDURET" userId="S::valentin.bauduret@stfelixlasalle.fr::eca7840b-5cfc-465b-a166-42c849f3a0f9" providerId="AD" clId="Web-{0BB12ACF-C1DC-73C1-594E-F4D8855D909F}" dt="2020-01-17T09:08:33.404" v="133"/>
          <ac:spMkLst>
            <pc:docMk/>
            <pc:sldMk cId="1673723157" sldId="265"/>
            <ac:spMk id="8" creationId="{50E53EDA-3B94-4F6B-9E86-D3BB9EBB9616}"/>
          </ac:spMkLst>
        </pc:spChg>
        <pc:cxnChg chg="add del">
          <ac:chgData name="Valentin BAUDURET" userId="S::valentin.bauduret@stfelixlasalle.fr::eca7840b-5cfc-465b-a166-42c849f3a0f9" providerId="AD" clId="Web-{0BB12ACF-C1DC-73C1-594E-F4D8855D909F}" dt="2020-01-17T09:08:33.404" v="133"/>
          <ac:cxnSpMkLst>
            <pc:docMk/>
            <pc:sldMk cId="1673723157" sldId="265"/>
            <ac:cxnSpMk id="10" creationId="{30EFD79F-7790-479B-B7DB-BD0D8C101DDD}"/>
          </ac:cxnSpMkLst>
        </pc:cxnChg>
      </pc:sldChg>
      <pc:sldChg chg="modSp new mod ord modClrScheme chgLayout">
        <pc:chgData name="Valentin BAUDURET" userId="S::valentin.bauduret@stfelixlasalle.fr::eca7840b-5cfc-465b-a166-42c849f3a0f9" providerId="AD" clId="Web-{0BB12ACF-C1DC-73C1-594E-F4D8855D909F}" dt="2020-01-17T10:46:12.507" v="481"/>
        <pc:sldMkLst>
          <pc:docMk/>
          <pc:sldMk cId="1739780741" sldId="266"/>
        </pc:sldMkLst>
        <pc:spChg chg="mod ord">
          <ac:chgData name="Valentin BAUDURET" userId="S::valentin.bauduret@stfelixlasalle.fr::eca7840b-5cfc-465b-a166-42c849f3a0f9" providerId="AD" clId="Web-{0BB12ACF-C1DC-73C1-594E-F4D8855D909F}" dt="2020-01-17T10:11:30.360" v="154"/>
          <ac:spMkLst>
            <pc:docMk/>
            <pc:sldMk cId="1739780741" sldId="266"/>
            <ac:spMk id="2" creationId="{FAD33CC9-88B5-495E-8173-419D55282F17}"/>
          </ac:spMkLst>
        </pc:spChg>
        <pc:spChg chg="mod ord">
          <ac:chgData name="Valentin BAUDURET" userId="S::valentin.bauduret@stfelixlasalle.fr::eca7840b-5cfc-465b-a166-42c849f3a0f9" providerId="AD" clId="Web-{0BB12ACF-C1DC-73C1-594E-F4D8855D909F}" dt="2020-01-17T10:11:30.360" v="154"/>
          <ac:spMkLst>
            <pc:docMk/>
            <pc:sldMk cId="1739780741" sldId="266"/>
            <ac:spMk id="3" creationId="{C79CA30E-DED8-4D85-9625-77B49EC3B543}"/>
          </ac:spMkLst>
        </pc:spChg>
      </pc:sldChg>
      <pc:sldChg chg="new del">
        <pc:chgData name="Valentin BAUDURET" userId="S::valentin.bauduret@stfelixlasalle.fr::eca7840b-5cfc-465b-a166-42c849f3a0f9" providerId="AD" clId="Web-{0BB12ACF-C1DC-73C1-594E-F4D8855D909F}" dt="2020-01-17T09:54:41.617" v="146"/>
        <pc:sldMkLst>
          <pc:docMk/>
          <pc:sldMk cId="3215951453" sldId="267"/>
        </pc:sldMkLst>
      </pc:sldChg>
      <pc:sldChg chg="modSp new mod modClrScheme chgLayout">
        <pc:chgData name="Valentin BAUDURET" userId="S::valentin.bauduret@stfelixlasalle.fr::eca7840b-5cfc-465b-a166-42c849f3a0f9" providerId="AD" clId="Web-{0BB12ACF-C1DC-73C1-594E-F4D8855D909F}" dt="2020-01-17T10:11:30.360" v="154"/>
        <pc:sldMkLst>
          <pc:docMk/>
          <pc:sldMk cId="4062823162" sldId="267"/>
        </pc:sldMkLst>
        <pc:spChg chg="mod ord">
          <ac:chgData name="Valentin BAUDURET" userId="S::valentin.bauduret@stfelixlasalle.fr::eca7840b-5cfc-465b-a166-42c849f3a0f9" providerId="AD" clId="Web-{0BB12ACF-C1DC-73C1-594E-F4D8855D909F}" dt="2020-01-17T10:11:30.360" v="154"/>
          <ac:spMkLst>
            <pc:docMk/>
            <pc:sldMk cId="4062823162" sldId="267"/>
            <ac:spMk id="2" creationId="{E300F5A0-C9D5-49CC-864C-B60C53A03038}"/>
          </ac:spMkLst>
        </pc:spChg>
        <pc:spChg chg="mod ord">
          <ac:chgData name="Valentin BAUDURET" userId="S::valentin.bauduret@stfelixlasalle.fr::eca7840b-5cfc-465b-a166-42c849f3a0f9" providerId="AD" clId="Web-{0BB12ACF-C1DC-73C1-594E-F4D8855D909F}" dt="2020-01-17T10:11:30.360" v="154"/>
          <ac:spMkLst>
            <pc:docMk/>
            <pc:sldMk cId="4062823162" sldId="267"/>
            <ac:spMk id="3" creationId="{79D17133-6ED4-4783-BFCE-19C6BE901803}"/>
          </ac:spMkLst>
        </pc:spChg>
      </pc:sldChg>
      <pc:sldChg chg="modSp new">
        <pc:chgData name="Valentin BAUDURET" userId="S::valentin.bauduret@stfelixlasalle.fr::eca7840b-5cfc-465b-a166-42c849f3a0f9" providerId="AD" clId="Web-{0BB12ACF-C1DC-73C1-594E-F4D8855D909F}" dt="2020-01-17T10:42:03.193" v="452" actId="20577"/>
        <pc:sldMkLst>
          <pc:docMk/>
          <pc:sldMk cId="416438195" sldId="268"/>
        </pc:sldMkLst>
        <pc:spChg chg="mod">
          <ac:chgData name="Valentin BAUDURET" userId="S::valentin.bauduret@stfelixlasalle.fr::eca7840b-5cfc-465b-a166-42c849f3a0f9" providerId="AD" clId="Web-{0BB12ACF-C1DC-73C1-594E-F4D8855D909F}" dt="2020-01-17T10:30:50.161" v="190" actId="20577"/>
          <ac:spMkLst>
            <pc:docMk/>
            <pc:sldMk cId="416438195" sldId="268"/>
            <ac:spMk id="2" creationId="{16173E73-06DC-464E-A4D9-4CE3A1C7300C}"/>
          </ac:spMkLst>
        </pc:spChg>
        <pc:spChg chg="mod">
          <ac:chgData name="Valentin BAUDURET" userId="S::valentin.bauduret@stfelixlasalle.fr::eca7840b-5cfc-465b-a166-42c849f3a0f9" providerId="AD" clId="Web-{0BB12ACF-C1DC-73C1-594E-F4D8855D909F}" dt="2020-01-17T10:42:03.193" v="452" actId="20577"/>
          <ac:spMkLst>
            <pc:docMk/>
            <pc:sldMk cId="416438195" sldId="268"/>
            <ac:spMk id="3" creationId="{2C3093F2-BB8C-4FAD-8BDD-DF6F6F3738C5}"/>
          </ac:spMkLst>
        </pc:spChg>
      </pc:sldChg>
      <pc:sldChg chg="modSp new">
        <pc:chgData name="Valentin BAUDURET" userId="S::valentin.bauduret@stfelixlasalle.fr::eca7840b-5cfc-465b-a166-42c849f3a0f9" providerId="AD" clId="Web-{0BB12ACF-C1DC-73C1-594E-F4D8855D909F}" dt="2020-01-17T10:51:02.965" v="484" actId="20577"/>
        <pc:sldMkLst>
          <pc:docMk/>
          <pc:sldMk cId="2036144732" sldId="269"/>
        </pc:sldMkLst>
        <pc:spChg chg="mod">
          <ac:chgData name="Valentin BAUDURET" userId="S::valentin.bauduret@stfelixlasalle.fr::eca7840b-5cfc-465b-a166-42c849f3a0f9" providerId="AD" clId="Web-{0BB12ACF-C1DC-73C1-594E-F4D8855D909F}" dt="2020-01-17T10:44:48.861" v="463" actId="20577"/>
          <ac:spMkLst>
            <pc:docMk/>
            <pc:sldMk cId="2036144732" sldId="269"/>
            <ac:spMk id="2" creationId="{A79B4F70-6006-4408-9D7C-CE6DB7D477EA}"/>
          </ac:spMkLst>
        </pc:spChg>
        <pc:spChg chg="mod">
          <ac:chgData name="Valentin BAUDURET" userId="S::valentin.bauduret@stfelixlasalle.fr::eca7840b-5cfc-465b-a166-42c849f3a0f9" providerId="AD" clId="Web-{0BB12ACF-C1DC-73C1-594E-F4D8855D909F}" dt="2020-01-17T10:51:02.965" v="484" actId="20577"/>
          <ac:spMkLst>
            <pc:docMk/>
            <pc:sldMk cId="2036144732" sldId="269"/>
            <ac:spMk id="3" creationId="{FB915624-6D44-4D5A-88CC-DCD0DBFE5FF7}"/>
          </ac:spMkLst>
        </pc:spChg>
      </pc:sldChg>
      <pc:sldChg chg="new">
        <pc:chgData name="Valentin BAUDURET" userId="S::valentin.bauduret@stfelixlasalle.fr::eca7840b-5cfc-465b-a166-42c849f3a0f9" providerId="AD" clId="Web-{0BB12ACF-C1DC-73C1-594E-F4D8855D909F}" dt="2020-01-17T10:46:12.382" v="480"/>
        <pc:sldMkLst>
          <pc:docMk/>
          <pc:sldMk cId="4157647269" sldId="270"/>
        </pc:sldMkLst>
      </pc:sldChg>
      <pc:sldMasterChg chg="del delSldLayout">
        <pc:chgData name="Valentin BAUDURET" userId="S::valentin.bauduret@stfelixlasalle.fr::eca7840b-5cfc-465b-a166-42c849f3a0f9" providerId="AD" clId="Web-{0BB12ACF-C1DC-73C1-594E-F4D8855D909F}" dt="2020-01-17T09:55:16.276" v="153"/>
        <pc:sldMasterMkLst>
          <pc:docMk/>
          <pc:sldMasterMk cId="3307110890" sldId="2147483696"/>
        </pc:sldMasterMkLst>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3313603695" sldId="2147483697"/>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2326352747" sldId="2147483698"/>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4279014177" sldId="2147483699"/>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00649705" sldId="2147483700"/>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3895782196" sldId="2147483701"/>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050399697" sldId="2147483702"/>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013278096" sldId="2147483703"/>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950205986" sldId="2147483704"/>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2241445778" sldId="2147483705"/>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4238710261" sldId="2147483706"/>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3311910264" sldId="2147483707"/>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727399037" sldId="2147483708"/>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3426298944" sldId="2147483709"/>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222717272" sldId="2147483710"/>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668843580" sldId="2147483711"/>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3487901488" sldId="2147483712"/>
          </pc:sldLayoutMkLst>
        </pc:sldLayoutChg>
        <pc:sldLayoutChg chg="del">
          <pc:chgData name="Valentin BAUDURET" userId="S::valentin.bauduret@stfelixlasalle.fr::eca7840b-5cfc-465b-a166-42c849f3a0f9" providerId="AD" clId="Web-{0BB12ACF-C1DC-73C1-594E-F4D8855D909F}" dt="2020-01-17T09:55:16.276" v="153"/>
          <pc:sldLayoutMkLst>
            <pc:docMk/>
            <pc:sldMasterMk cId="3307110890" sldId="2147483696"/>
            <pc:sldLayoutMk cId="1368169597" sldId="2147483713"/>
          </pc:sldLayoutMkLst>
        </pc:sldLayoutChg>
      </pc:sldMasterChg>
      <pc:sldMasterChg chg="add del addSldLayout delSldLayout modSldLayout">
        <pc:chgData name="Valentin BAUDURET" userId="S::valentin.bauduret@stfelixlasalle.fr::eca7840b-5cfc-465b-a166-42c849f3a0f9" providerId="AD" clId="Web-{0BB12ACF-C1DC-73C1-594E-F4D8855D909F}" dt="2020-01-17T10:11:30.360" v="154"/>
        <pc:sldMasterMkLst>
          <pc:docMk/>
          <pc:sldMasterMk cId="2191586507" sldId="2147483714"/>
        </pc:sldMasterMkLst>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1892274322" sldId="2147483715"/>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3317261545" sldId="2147483716"/>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1287914013" sldId="2147483717"/>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2949242275" sldId="2147483718"/>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2181974716" sldId="2147483719"/>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650688216" sldId="2147483720"/>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3774738424" sldId="2147483721"/>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2484926140" sldId="2147483722"/>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3258758925" sldId="2147483723"/>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681680193" sldId="2147483724"/>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4219702391" sldId="2147483725"/>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1682419007" sldId="2147483726"/>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873187119" sldId="2147483727"/>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1210957336" sldId="2147483728"/>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1719038163" sldId="2147483729"/>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3337330331" sldId="2147483730"/>
          </pc:sldLayoutMkLst>
        </pc:sldLayoutChg>
        <pc:sldLayoutChg chg="add del mod replId">
          <pc:chgData name="Valentin BAUDURET" userId="S::valentin.bauduret@stfelixlasalle.fr::eca7840b-5cfc-465b-a166-42c849f3a0f9" providerId="AD" clId="Web-{0BB12ACF-C1DC-73C1-594E-F4D8855D909F}" dt="2020-01-17T10:11:30.360" v="154"/>
          <pc:sldLayoutMkLst>
            <pc:docMk/>
            <pc:sldMasterMk cId="2191586507" sldId="2147483714"/>
            <pc:sldLayoutMk cId="2971175572" sldId="2147483731"/>
          </pc:sldLayoutMkLst>
        </pc:sldLayoutChg>
      </pc:sldMasterChg>
      <pc:sldMasterChg chg="add addSldLayout modSldLayout">
        <pc:chgData name="Valentin BAUDURET" userId="S::valentin.bauduret@stfelixlasalle.fr::eca7840b-5cfc-465b-a166-42c849f3a0f9" providerId="AD" clId="Web-{0BB12ACF-C1DC-73C1-594E-F4D8855D909F}" dt="2020-01-17T10:11:30.360" v="154"/>
        <pc:sldMasterMkLst>
          <pc:docMk/>
          <pc:sldMasterMk cId="2007990165" sldId="2147483732"/>
        </pc:sldMasterMkLst>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1244670062" sldId="2147483733"/>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865705918" sldId="2147483734"/>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2245318655" sldId="2147483735"/>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2810544324" sldId="2147483736"/>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3245455512" sldId="2147483737"/>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250092443" sldId="2147483738"/>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872002646" sldId="2147483739"/>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3902420982" sldId="2147483740"/>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2835099985" sldId="2147483741"/>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1588570361" sldId="2147483742"/>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3216927022" sldId="2147483743"/>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3236929186" sldId="2147483744"/>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578099880" sldId="2147483745"/>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1690107798" sldId="2147483746"/>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887773450" sldId="2147483747"/>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639819025" sldId="2147483748"/>
          </pc:sldLayoutMkLst>
        </pc:sldLayoutChg>
        <pc:sldLayoutChg chg="add mod replId">
          <pc:chgData name="Valentin BAUDURET" userId="S::valentin.bauduret@stfelixlasalle.fr::eca7840b-5cfc-465b-a166-42c849f3a0f9" providerId="AD" clId="Web-{0BB12ACF-C1DC-73C1-594E-F4D8855D909F}" dt="2020-01-17T10:11:30.360" v="154"/>
          <pc:sldLayoutMkLst>
            <pc:docMk/>
            <pc:sldMasterMk cId="2007990165" sldId="2147483732"/>
            <pc:sldLayoutMk cId="241594444" sldId="214748374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95062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1318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79517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190445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30376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549657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218726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246981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2434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21744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5845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01655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51731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84343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1926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7750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7515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7928969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re 1">
            <a:extLst>
              <a:ext uri="{FF2B5EF4-FFF2-40B4-BE49-F238E27FC236}">
                <a16:creationId xmlns:a16="http://schemas.microsoft.com/office/drawing/2014/main" id="{87CF5730-8FB9-4977-9B2A-AF9CBCEECAF5}"/>
              </a:ext>
            </a:extLst>
          </p:cNvPr>
          <p:cNvSpPr>
            <a:spLocks noGrp="1"/>
          </p:cNvSpPr>
          <p:nvPr>
            <p:ph type="title"/>
          </p:nvPr>
        </p:nvSpPr>
        <p:spPr>
          <a:xfrm>
            <a:off x="1030288" y="609600"/>
            <a:ext cx="10131425" cy="1110343"/>
          </a:xfrm>
        </p:spPr>
        <p:txBody>
          <a:bodyPr>
            <a:normAutofit/>
          </a:bodyPr>
          <a:lstStyle/>
          <a:p>
            <a:pPr algn="ctr"/>
            <a:r>
              <a:rPr lang="fr-FR">
                <a:solidFill>
                  <a:schemeClr val="bg1"/>
                </a:solidFill>
                <a:ea typeface="+mj-lt"/>
                <a:cs typeface="+mj-lt"/>
              </a:rPr>
              <a:t>Projet SFL1 : Gestion d'accès parking (LoRa)</a:t>
            </a:r>
            <a:endParaRPr lang="fr-FR">
              <a:solidFill>
                <a:schemeClr val="bg1"/>
              </a:solidFill>
              <a:cs typeface="Calibri Light" panose="020F0302020204030204"/>
            </a:endParaRPr>
          </a:p>
        </p:txBody>
      </p:sp>
      <p:sp>
        <p:nvSpPr>
          <p:cNvPr id="3" name="Espace réservé du contenu 2">
            <a:extLst>
              <a:ext uri="{FF2B5EF4-FFF2-40B4-BE49-F238E27FC236}">
                <a16:creationId xmlns:a16="http://schemas.microsoft.com/office/drawing/2014/main" id="{766E25BE-9585-4959-9133-8E56A77E9475}"/>
              </a:ext>
            </a:extLst>
          </p:cNvPr>
          <p:cNvSpPr>
            <a:spLocks noGrp="1"/>
          </p:cNvSpPr>
          <p:nvPr>
            <p:ph idx="1"/>
          </p:nvPr>
        </p:nvSpPr>
        <p:spPr>
          <a:xfrm>
            <a:off x="685801" y="2592572"/>
            <a:ext cx="10820400" cy="3198627"/>
          </a:xfrm>
        </p:spPr>
        <p:txBody>
          <a:bodyPr>
            <a:normAutofit/>
          </a:bodyPr>
          <a:lstStyle/>
          <a:p>
            <a:pPr marL="0" indent="0" algn="ctr">
              <a:spcAft>
                <a:spcPts val="600"/>
              </a:spcAft>
              <a:buNone/>
            </a:pPr>
            <a:r>
              <a:rPr lang="en-US" b="1">
                <a:ea typeface="+mn-lt"/>
                <a:cs typeface="+mn-lt"/>
              </a:rPr>
              <a:t>Session 2019-2020</a:t>
            </a:r>
            <a:endParaRPr lang="fr-FR"/>
          </a:p>
          <a:p>
            <a:pPr marL="0" indent="0" algn="ctr">
              <a:spcAft>
                <a:spcPts val="600"/>
              </a:spcAft>
              <a:buNone/>
            </a:pPr>
            <a:endParaRPr lang="en-US">
              <a:ea typeface="+mn-lt"/>
              <a:cs typeface="+mn-lt"/>
            </a:endParaRPr>
          </a:p>
          <a:p>
            <a:pPr marL="0" indent="0" algn="ctr">
              <a:spcAft>
                <a:spcPts val="600"/>
              </a:spcAft>
              <a:buNone/>
            </a:pPr>
            <a:r>
              <a:rPr lang="en-US">
                <a:ea typeface="+mn-lt"/>
                <a:cs typeface="+mn-lt"/>
              </a:rPr>
              <a:t>Willy Michaud - Valentin </a:t>
            </a:r>
            <a:r>
              <a:rPr lang="en-US" err="1">
                <a:ea typeface="+mn-lt"/>
                <a:cs typeface="+mn-lt"/>
              </a:rPr>
              <a:t>Bauduret</a:t>
            </a:r>
            <a:r>
              <a:rPr lang="en-US">
                <a:ea typeface="+mn-lt"/>
                <a:cs typeface="+mn-lt"/>
              </a:rPr>
              <a:t> - Jules Dziuba - Camille </a:t>
            </a:r>
            <a:r>
              <a:rPr lang="en-US" err="1">
                <a:ea typeface="+mn-lt"/>
                <a:cs typeface="+mn-lt"/>
              </a:rPr>
              <a:t>Lahaut</a:t>
            </a:r>
            <a:endParaRPr lang="en-US">
              <a:ea typeface="+mn-lt"/>
              <a:cs typeface="+mn-lt"/>
            </a:endParaRPr>
          </a:p>
          <a:p>
            <a:pPr marL="0" indent="0" algn="ctr">
              <a:spcAft>
                <a:spcPts val="600"/>
              </a:spcAft>
              <a:buNone/>
            </a:pPr>
            <a:endParaRPr lang="en-US">
              <a:ea typeface="+mn-lt"/>
              <a:cs typeface="+mn-lt"/>
            </a:endParaRPr>
          </a:p>
          <a:p>
            <a:pPr marL="0" indent="0" algn="ctr">
              <a:spcAft>
                <a:spcPts val="600"/>
              </a:spcAft>
              <a:buNone/>
            </a:pPr>
            <a:r>
              <a:rPr lang="en-US" b="1">
                <a:ea typeface="+mn-lt"/>
                <a:cs typeface="+mn-lt"/>
              </a:rPr>
              <a:t>Objectif : installer un </a:t>
            </a:r>
            <a:r>
              <a:rPr lang="en-US" b="1" err="1">
                <a:ea typeface="+mn-lt"/>
                <a:cs typeface="+mn-lt"/>
              </a:rPr>
              <a:t>système</a:t>
            </a:r>
            <a:r>
              <a:rPr lang="en-US" b="1">
                <a:ea typeface="+mn-lt"/>
                <a:cs typeface="+mn-lt"/>
              </a:rPr>
              <a:t> </a:t>
            </a:r>
            <a:r>
              <a:rPr lang="en-US" b="1" err="1">
                <a:ea typeface="+mn-lt"/>
                <a:cs typeface="+mn-lt"/>
              </a:rPr>
              <a:t>permettant</a:t>
            </a:r>
            <a:r>
              <a:rPr lang="en-US" b="1">
                <a:ea typeface="+mn-lt"/>
                <a:cs typeface="+mn-lt"/>
              </a:rPr>
              <a:t> la gestion et </a:t>
            </a:r>
            <a:r>
              <a:rPr lang="en-US" b="1" err="1">
                <a:ea typeface="+mn-lt"/>
                <a:cs typeface="+mn-lt"/>
              </a:rPr>
              <a:t>l'accès</a:t>
            </a:r>
            <a:r>
              <a:rPr lang="en-US" b="1">
                <a:ea typeface="+mn-lt"/>
                <a:cs typeface="+mn-lt"/>
              </a:rPr>
              <a:t> du parking de manière </a:t>
            </a:r>
            <a:r>
              <a:rPr lang="en-US" b="1" err="1">
                <a:ea typeface="+mn-lt"/>
                <a:cs typeface="+mn-lt"/>
              </a:rPr>
              <a:t>automatisée</a:t>
            </a:r>
            <a:r>
              <a:rPr lang="en-US" b="1">
                <a:ea typeface="+mn-lt"/>
                <a:cs typeface="+mn-lt"/>
              </a:rPr>
              <a:t>.</a:t>
            </a:r>
          </a:p>
          <a:p>
            <a:pPr marL="0" indent="0" algn="ctr">
              <a:spcAft>
                <a:spcPts val="600"/>
              </a:spcAft>
              <a:buNone/>
            </a:pPr>
            <a:endParaRPr lang="en-US">
              <a:cs typeface="Calibri" panose="020F0502020204030204"/>
            </a:endParaRPr>
          </a:p>
          <a:p>
            <a:pPr marL="0" indent="0">
              <a:spcAft>
                <a:spcPts val="600"/>
              </a:spcAft>
              <a:buNone/>
            </a:pPr>
            <a:endParaRPr lang="en-US">
              <a:cs typeface="Calibri" panose="020F0502020204030204"/>
            </a:endParaRPr>
          </a:p>
        </p:txBody>
      </p:sp>
    </p:spTree>
    <p:extLst>
      <p:ext uri="{BB962C8B-B14F-4D97-AF65-F5344CB8AC3E}">
        <p14:creationId xmlns:p14="http://schemas.microsoft.com/office/powerpoint/2010/main" val="15047916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AB34A-8EE6-4C09-99C2-D0EF3D6353DB}"/>
              </a:ext>
            </a:extLst>
          </p:cNvPr>
          <p:cNvSpPr>
            <a:spLocks noGrp="1"/>
          </p:cNvSpPr>
          <p:nvPr>
            <p:ph type="title"/>
          </p:nvPr>
        </p:nvSpPr>
        <p:spPr/>
        <p:txBody>
          <a:bodyPr/>
          <a:lstStyle/>
          <a:p>
            <a:pPr algn="ctr"/>
            <a:r>
              <a:rPr lang="fr-FR">
                <a:cs typeface="Calibri Light"/>
              </a:rPr>
              <a:t>ADMINISTRATION DES UTILISATEURS DU PARKING</a:t>
            </a:r>
          </a:p>
        </p:txBody>
      </p:sp>
      <p:sp>
        <p:nvSpPr>
          <p:cNvPr id="3" name="Espace réservé du contenu 2">
            <a:extLst>
              <a:ext uri="{FF2B5EF4-FFF2-40B4-BE49-F238E27FC236}">
                <a16:creationId xmlns:a16="http://schemas.microsoft.com/office/drawing/2014/main" id="{AFFE72C4-175D-4C88-853B-C44303A04E54}"/>
              </a:ext>
            </a:extLst>
          </p:cNvPr>
          <p:cNvSpPr>
            <a:spLocks noGrp="1"/>
          </p:cNvSpPr>
          <p:nvPr>
            <p:ph idx="1"/>
          </p:nvPr>
        </p:nvSpPr>
        <p:spPr/>
        <p:txBody>
          <a:bodyPr/>
          <a:lstStyle/>
          <a:p>
            <a:pPr marL="0" indent="0">
              <a:buNone/>
            </a:pPr>
            <a:r>
              <a:rPr lang="fr-FR" b="1" dirty="0">
                <a:cs typeface="Calibri"/>
              </a:rPr>
              <a:t>Réservation de places :</a:t>
            </a:r>
            <a:r>
              <a:rPr lang="fr-FR" dirty="0">
                <a:cs typeface="Calibri"/>
              </a:rPr>
              <a:t> </a:t>
            </a:r>
            <a:endParaRPr lang="fr-FR"/>
          </a:p>
          <a:p>
            <a:pPr marL="0" indent="0">
              <a:buNone/>
            </a:pPr>
            <a:r>
              <a:rPr lang="fr-FR" dirty="0">
                <a:cs typeface="Calibri"/>
              </a:rPr>
              <a:t>Possibilité de réserver des places pour un utilisateur sur un créneau défini. Le nombre de places libres affichées s'en verra pas impacté (par exemple si le parking comporte 54 places et que 4 places sont réservées alors l'afficheur n'affichera que 50 places disponibles. Si l'afficheur affiche que le parking est complet, les personnes ayant des places réservées pourront quand même accéder au parking.).</a:t>
            </a:r>
            <a:endParaRPr lang="fr-FR"/>
          </a:p>
          <a:p>
            <a:endParaRPr lang="fr-FR">
              <a:cs typeface="Calibri"/>
            </a:endParaRPr>
          </a:p>
          <a:p>
            <a:endParaRPr lang="fr-FR">
              <a:cs typeface="Calibri"/>
            </a:endParaRPr>
          </a:p>
          <a:p>
            <a:endParaRPr lang="fr-FR">
              <a:cs typeface="Calibri"/>
            </a:endParaRPr>
          </a:p>
        </p:txBody>
      </p:sp>
    </p:spTree>
    <p:extLst>
      <p:ext uri="{BB962C8B-B14F-4D97-AF65-F5344CB8AC3E}">
        <p14:creationId xmlns:p14="http://schemas.microsoft.com/office/powerpoint/2010/main" val="415764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33CC9-88B5-495E-8173-419D55282F17}"/>
              </a:ext>
            </a:extLst>
          </p:cNvPr>
          <p:cNvSpPr>
            <a:spLocks noGrp="1"/>
          </p:cNvSpPr>
          <p:nvPr>
            <p:ph type="title"/>
          </p:nvPr>
        </p:nvSpPr>
        <p:spPr/>
        <p:txBody>
          <a:bodyPr/>
          <a:lstStyle/>
          <a:p>
            <a:pPr algn="ctr"/>
            <a:r>
              <a:rPr lang="en-US">
                <a:ea typeface="+mj-lt"/>
                <a:cs typeface="+mj-lt"/>
              </a:rPr>
              <a:t>MISE EN PLACE DE LECTEUR DE BADGES RFID</a:t>
            </a:r>
          </a:p>
          <a:p>
            <a:pPr algn="ctr"/>
            <a:endParaRPr lang="fr-FR">
              <a:cs typeface="Calibri Light"/>
            </a:endParaRPr>
          </a:p>
        </p:txBody>
      </p:sp>
      <p:sp>
        <p:nvSpPr>
          <p:cNvPr id="3" name="Espace réservé du contenu 2">
            <a:extLst>
              <a:ext uri="{FF2B5EF4-FFF2-40B4-BE49-F238E27FC236}">
                <a16:creationId xmlns:a16="http://schemas.microsoft.com/office/drawing/2014/main" id="{C79CA30E-DED8-4D85-9625-77B49EC3B543}"/>
              </a:ext>
            </a:extLst>
          </p:cNvPr>
          <p:cNvSpPr>
            <a:spLocks noGrp="1"/>
          </p:cNvSpPr>
          <p:nvPr>
            <p:ph idx="1"/>
          </p:nvPr>
        </p:nvSpPr>
        <p:spPr/>
        <p:txBody>
          <a:bodyPr/>
          <a:lstStyle/>
          <a:p>
            <a:pPr marL="0" indent="0">
              <a:buNone/>
            </a:pPr>
            <a:r>
              <a:rPr lang="fr-FR" b="1">
                <a:cs typeface="Calibri"/>
              </a:rPr>
              <a:t>Technologie RFID :</a:t>
            </a:r>
          </a:p>
          <a:p>
            <a:pPr marL="0" indent="0">
              <a:buNone/>
            </a:pPr>
            <a:r>
              <a:rPr lang="fr-FR">
                <a:ea typeface="+mn-lt"/>
                <a:cs typeface="+mn-lt"/>
              </a:rPr>
              <a:t>La RFID ou encore la </a:t>
            </a:r>
            <a:r>
              <a:rPr lang="fr-FR" i="1">
                <a:ea typeface="+mn-lt"/>
                <a:cs typeface="+mn-lt"/>
              </a:rPr>
              <a:t>Radio Frequency Identification</a:t>
            </a:r>
            <a:r>
              <a:rPr lang="fr-FR">
                <a:ea typeface="+mn-lt"/>
                <a:cs typeface="+mn-lt"/>
              </a:rPr>
              <a:t> est une méthode permettant de mémoriser et récupérer des données à distance. Le système est activé par un transfert d’énergie électromagnétique entre une étiquette radio et un émetteur RFID.  L’étiquette radio  composée d’une puce électronique et d’une antenne reçoit le signal radio émis par le lecteur lui aussi équipé d’une technologie RFID. Les composants permettent à la fois de lire et de répondre aux signaux.</a:t>
            </a:r>
            <a:endParaRPr lang="fr-FR"/>
          </a:p>
          <a:p>
            <a:endParaRPr lang="fr-FR">
              <a:cs typeface="Calibri"/>
            </a:endParaRPr>
          </a:p>
        </p:txBody>
      </p:sp>
    </p:spTree>
    <p:extLst>
      <p:ext uri="{BB962C8B-B14F-4D97-AF65-F5344CB8AC3E}">
        <p14:creationId xmlns:p14="http://schemas.microsoft.com/office/powerpoint/2010/main" val="173978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0F5A0-C9D5-49CC-864C-B60C53A03038}"/>
              </a:ext>
            </a:extLst>
          </p:cNvPr>
          <p:cNvSpPr>
            <a:spLocks noGrp="1"/>
          </p:cNvSpPr>
          <p:nvPr>
            <p:ph type="title"/>
          </p:nvPr>
        </p:nvSpPr>
        <p:spPr/>
        <p:txBody>
          <a:bodyPr/>
          <a:lstStyle/>
          <a:p>
            <a:pPr algn="ctr"/>
            <a:r>
              <a:rPr lang="fr-FR" dirty="0">
                <a:cs typeface="Calibri Light"/>
              </a:rPr>
              <a:t>Choix du lecteur de badges</a:t>
            </a:r>
          </a:p>
        </p:txBody>
      </p:sp>
      <p:sp>
        <p:nvSpPr>
          <p:cNvPr id="3" name="Espace réservé du contenu 2">
            <a:extLst>
              <a:ext uri="{FF2B5EF4-FFF2-40B4-BE49-F238E27FC236}">
                <a16:creationId xmlns:a16="http://schemas.microsoft.com/office/drawing/2014/main" id="{79D17133-6ED4-4783-BFCE-19C6BE901803}"/>
              </a:ext>
            </a:extLst>
          </p:cNvPr>
          <p:cNvSpPr>
            <a:spLocks noGrp="1"/>
          </p:cNvSpPr>
          <p:nvPr>
            <p:ph idx="1"/>
          </p:nvPr>
        </p:nvSpPr>
        <p:spPr/>
        <p:txBody>
          <a:bodyPr>
            <a:normAutofit lnSpcReduction="10000"/>
          </a:bodyPr>
          <a:lstStyle/>
          <a:p>
            <a:pPr marL="0" indent="0">
              <a:buNone/>
            </a:pPr>
            <a:r>
              <a:rPr lang="fr-FR" b="1" dirty="0">
                <a:ea typeface="+mn-lt"/>
                <a:cs typeface="+mn-lt"/>
              </a:rPr>
              <a:t>4 lecteurs de badges sont déjà à notre disposition :</a:t>
            </a:r>
            <a:endParaRPr lang="fr-FR" dirty="0">
              <a:ea typeface="+mn-lt"/>
              <a:cs typeface="+mn-lt"/>
            </a:endParaRPr>
          </a:p>
          <a:p>
            <a:r>
              <a:rPr lang="fr-FR" dirty="0">
                <a:ea typeface="+mn-lt"/>
                <a:cs typeface="+mn-lt"/>
              </a:rPr>
              <a:t>LXS - Lecteurs Prox Design 13,56 MHz certifiés CSPN (RFID - USB).</a:t>
            </a:r>
            <a:endParaRPr lang="fr-FR">
              <a:cs typeface="Calibri" panose="020F0502020204030204"/>
            </a:endParaRPr>
          </a:p>
          <a:p>
            <a:r>
              <a:rPr lang="fr-FR" dirty="0">
                <a:ea typeface="+mn-lt"/>
                <a:cs typeface="+mn-lt"/>
              </a:rPr>
              <a:t>Télémécanique XGCS850C201 (RFID - Ethernet).</a:t>
            </a:r>
          </a:p>
          <a:p>
            <a:r>
              <a:rPr lang="fr-FR" dirty="0">
                <a:ea typeface="+mn-lt"/>
                <a:cs typeface="+mn-lt"/>
              </a:rPr>
              <a:t>TDSI 5002-0354 (HID - ? ).</a:t>
            </a:r>
          </a:p>
          <a:p>
            <a:r>
              <a:rPr lang="fr-FR" dirty="0" err="1">
                <a:ea typeface="+mn-lt"/>
                <a:cs typeface="+mn-lt"/>
              </a:rPr>
              <a:t>Prox'N'Roll</a:t>
            </a:r>
            <a:r>
              <a:rPr lang="fr-FR" dirty="0">
                <a:ea typeface="+mn-lt"/>
                <a:cs typeface="+mn-lt"/>
              </a:rPr>
              <a:t> RFID Scanner HSP (RFID / NFC – USB)</a:t>
            </a:r>
          </a:p>
          <a:p>
            <a:pPr marL="0" indent="0">
              <a:buNone/>
            </a:pPr>
            <a:endParaRPr lang="fr-FR" dirty="0">
              <a:cs typeface="Calibri"/>
            </a:endParaRPr>
          </a:p>
          <a:p>
            <a:pPr marL="0" indent="0">
              <a:buNone/>
            </a:pPr>
            <a:r>
              <a:rPr lang="fr-FR" b="1" dirty="0">
                <a:cs typeface="Calibri"/>
              </a:rPr>
              <a:t>Nous aurions besoin d'un lecteur bi-technologies, permettant aussi bien de lire des badges RFID que HID.</a:t>
            </a:r>
          </a:p>
          <a:p>
            <a:pPr marL="0" indent="0">
              <a:buNone/>
            </a:pPr>
            <a:r>
              <a:rPr lang="fr-FR" b="1" dirty="0">
                <a:cs typeface="Calibri"/>
              </a:rPr>
              <a:t>Le lecteur de badges idéal pour cela n'est pas à notre disposition, il faudrait donc l'acheter :</a:t>
            </a:r>
            <a:endParaRPr lang="fr-FR" dirty="0">
              <a:cs typeface="Calibri"/>
            </a:endParaRPr>
          </a:p>
          <a:p>
            <a:r>
              <a:rPr lang="fr-FR" dirty="0">
                <a:ea typeface="+mn-lt"/>
                <a:cs typeface="+mn-lt"/>
              </a:rPr>
              <a:t>LXS HYBRID - Lecteurs bi-fréquences 125 kHz + 13,56 MHz (RFID / HID – USB).</a:t>
            </a:r>
          </a:p>
          <a:p>
            <a:endParaRPr lang="fr-FR" dirty="0">
              <a:cs typeface="Calibri"/>
            </a:endParaRPr>
          </a:p>
        </p:txBody>
      </p:sp>
    </p:spTree>
    <p:extLst>
      <p:ext uri="{BB962C8B-B14F-4D97-AF65-F5344CB8AC3E}">
        <p14:creationId xmlns:p14="http://schemas.microsoft.com/office/powerpoint/2010/main" val="406282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C5D5-5A0C-41AE-A996-C400D5587FEF}"/>
              </a:ext>
            </a:extLst>
          </p:cNvPr>
          <p:cNvSpPr>
            <a:spLocks noGrp="1"/>
          </p:cNvSpPr>
          <p:nvPr>
            <p:ph type="title"/>
          </p:nvPr>
        </p:nvSpPr>
        <p:spPr>
          <a:xfrm>
            <a:off x="685799" y="1150076"/>
            <a:ext cx="3659389" cy="4557849"/>
          </a:xfrm>
        </p:spPr>
        <p:txBody>
          <a:bodyPr>
            <a:normAutofit/>
          </a:bodyPr>
          <a:lstStyle/>
          <a:p>
            <a:pPr algn="r"/>
            <a:r>
              <a:rPr lang="fr-FR" b="1">
                <a:cs typeface="Calibri Light"/>
              </a:rPr>
              <a:t>Présentation du projet</a:t>
            </a:r>
          </a:p>
        </p:txBody>
      </p:sp>
      <p:sp>
        <p:nvSpPr>
          <p:cNvPr id="3" name="Espace réservé du contenu 2">
            <a:extLst>
              <a:ext uri="{FF2B5EF4-FFF2-40B4-BE49-F238E27FC236}">
                <a16:creationId xmlns:a16="http://schemas.microsoft.com/office/drawing/2014/main" id="{80CF433E-B284-4F2E-A054-904B70AD4798}"/>
              </a:ext>
            </a:extLst>
          </p:cNvPr>
          <p:cNvSpPr>
            <a:spLocks noGrp="1"/>
          </p:cNvSpPr>
          <p:nvPr>
            <p:ph idx="1"/>
          </p:nvPr>
        </p:nvSpPr>
        <p:spPr>
          <a:xfrm>
            <a:off x="5042446" y="3319535"/>
            <a:ext cx="6517543" cy="4557849"/>
          </a:xfrm>
        </p:spPr>
        <p:txBody>
          <a:bodyPr vert="horz" lIns="91440" tIns="45720" rIns="91440" bIns="45720" rtlCol="0">
            <a:normAutofit/>
          </a:bodyPr>
          <a:lstStyle/>
          <a:p>
            <a:r>
              <a:rPr lang="fr-FR">
                <a:cs typeface="Calibri"/>
              </a:rPr>
              <a:t>Avant-propos :</a:t>
            </a:r>
          </a:p>
          <a:p>
            <a:pPr lvl="1"/>
            <a:r>
              <a:rPr lang="fr-FR">
                <a:cs typeface="Calibri"/>
              </a:rPr>
              <a:t>Regroupement de deux collèges, un Lycée d'enseignement général et technologique, un Lycée professionnel et un campus. De nombreux travaux ont été engagés à court et moyen terme pour accompagner cette démarche.</a:t>
            </a:r>
          </a:p>
          <a:p>
            <a:pPr lvl="1"/>
            <a:r>
              <a:rPr lang="fr-FR">
                <a:cs typeface="Calibri"/>
              </a:rPr>
              <a:t>Construction d'une salle de sport sous laquelle se trouvera un parking souterrain réservé au personnel de l'établissement pour courant 2020. </a:t>
            </a:r>
          </a:p>
          <a:p>
            <a:pPr lvl="1"/>
            <a:endParaRPr lang="fr-FR">
              <a:cs typeface="Calibri"/>
            </a:endParaRPr>
          </a:p>
          <a:p>
            <a:pPr marL="457200" lvl="1" indent="0">
              <a:buNone/>
            </a:pPr>
            <a:endParaRPr lang="fr-FR">
              <a:cs typeface="Calibri"/>
            </a:endParaRPr>
          </a:p>
          <a:p>
            <a:pPr lvl="1"/>
            <a:endParaRPr lang="fr-FR">
              <a:cs typeface="Calibri"/>
            </a:endParaRPr>
          </a:p>
        </p:txBody>
      </p:sp>
      <p:pic>
        <p:nvPicPr>
          <p:cNvPr id="6" name="Image 6" descr="Une image contenant capture d’écran&#10;&#10;Description générée avec un niveau de confiance très élevé">
            <a:extLst>
              <a:ext uri="{FF2B5EF4-FFF2-40B4-BE49-F238E27FC236}">
                <a16:creationId xmlns:a16="http://schemas.microsoft.com/office/drawing/2014/main" id="{4EA4F997-7D2B-46F5-B988-1FA74F157077}"/>
              </a:ext>
            </a:extLst>
          </p:cNvPr>
          <p:cNvPicPr>
            <a:picLocks noChangeAspect="1"/>
          </p:cNvPicPr>
          <p:nvPr/>
        </p:nvPicPr>
        <p:blipFill>
          <a:blip r:embed="rId3"/>
          <a:stretch>
            <a:fillRect/>
          </a:stretch>
        </p:blipFill>
        <p:spPr>
          <a:xfrm>
            <a:off x="7082118" y="588285"/>
            <a:ext cx="2743200" cy="2705148"/>
          </a:xfrm>
          <a:prstGeom prst="rect">
            <a:avLst/>
          </a:prstGeom>
        </p:spPr>
      </p:pic>
    </p:spTree>
    <p:extLst>
      <p:ext uri="{BB962C8B-B14F-4D97-AF65-F5344CB8AC3E}">
        <p14:creationId xmlns:p14="http://schemas.microsoft.com/office/powerpoint/2010/main" val="24368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E796DB46-E6D7-40FB-AF9C-DDF2B5B042B6}"/>
              </a:ext>
            </a:extLst>
          </p:cNvPr>
          <p:cNvSpPr>
            <a:spLocks noGrp="1"/>
          </p:cNvSpPr>
          <p:nvPr>
            <p:ph type="title"/>
          </p:nvPr>
        </p:nvSpPr>
        <p:spPr>
          <a:xfrm>
            <a:off x="685799" y="1150076"/>
            <a:ext cx="3659389" cy="4557849"/>
          </a:xfrm>
        </p:spPr>
        <p:txBody>
          <a:bodyPr>
            <a:normAutofit/>
          </a:bodyPr>
          <a:lstStyle/>
          <a:p>
            <a:pPr algn="r"/>
            <a:r>
              <a:rPr lang="fr-FR" b="1">
                <a:cs typeface="Calibri Light"/>
              </a:rPr>
              <a:t>Présentation du projet</a:t>
            </a:r>
          </a:p>
        </p:txBody>
      </p:sp>
      <p:sp>
        <p:nvSpPr>
          <p:cNvPr id="3" name="Espace réservé du contenu 2">
            <a:extLst>
              <a:ext uri="{FF2B5EF4-FFF2-40B4-BE49-F238E27FC236}">
                <a16:creationId xmlns:a16="http://schemas.microsoft.com/office/drawing/2014/main" id="{F61D5BE2-A10F-4E69-AACA-48DD637A41C3}"/>
              </a:ext>
            </a:extLst>
          </p:cNvPr>
          <p:cNvSpPr>
            <a:spLocks noGrp="1"/>
          </p:cNvSpPr>
          <p:nvPr>
            <p:ph idx="1"/>
          </p:nvPr>
        </p:nvSpPr>
        <p:spPr>
          <a:xfrm>
            <a:off x="4988658" y="1150076"/>
            <a:ext cx="6517543" cy="4557849"/>
          </a:xfrm>
        </p:spPr>
        <p:txBody>
          <a:bodyPr vert="horz" lIns="91440" tIns="45720" rIns="91440" bIns="45720" rtlCol="0">
            <a:normAutofit/>
          </a:bodyPr>
          <a:lstStyle/>
          <a:p>
            <a:r>
              <a:rPr lang="fr-FR">
                <a:ea typeface="+mn-lt"/>
                <a:cs typeface="+mn-lt"/>
              </a:rPr>
              <a:t>Objectifs du projet :</a:t>
            </a:r>
          </a:p>
          <a:p>
            <a:pPr lvl="1"/>
            <a:r>
              <a:rPr lang="fr-FR">
                <a:cs typeface="Calibri"/>
              </a:rPr>
              <a:t>Prévision d'un portail motorisé pour restreindre l'accès au parking souterrain.</a:t>
            </a:r>
          </a:p>
          <a:p>
            <a:pPr lvl="1"/>
            <a:r>
              <a:rPr lang="fr-FR">
                <a:cs typeface="Calibri"/>
              </a:rPr>
              <a:t>Mise en place d'une solution de gestion du taux d'occupation du parking. Les utilisateurs seront informés à l'extérieur que le parking est complet. La commande extérieure du portail devra être verrouillée.</a:t>
            </a:r>
          </a:p>
          <a:p>
            <a:pPr lvl="1"/>
            <a:r>
              <a:rPr lang="fr-FR">
                <a:cs typeface="Calibri"/>
              </a:rPr>
              <a:t>Supervision à distance de l'occupation du parking, possibilité de réserver des places pour certains utilisateurs spécifiques.</a:t>
            </a:r>
          </a:p>
        </p:txBody>
      </p:sp>
    </p:spTree>
    <p:extLst>
      <p:ext uri="{BB962C8B-B14F-4D97-AF65-F5344CB8AC3E}">
        <p14:creationId xmlns:p14="http://schemas.microsoft.com/office/powerpoint/2010/main" val="319919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740BA-AC20-4330-AF9E-7FEC7F68CC6A}"/>
              </a:ext>
            </a:extLst>
          </p:cNvPr>
          <p:cNvSpPr>
            <a:spLocks noGrp="1"/>
          </p:cNvSpPr>
          <p:nvPr>
            <p:ph type="title"/>
          </p:nvPr>
        </p:nvSpPr>
        <p:spPr>
          <a:xfrm>
            <a:off x="685799" y="1150076"/>
            <a:ext cx="3659389" cy="4557849"/>
          </a:xfrm>
        </p:spPr>
        <p:txBody>
          <a:bodyPr>
            <a:normAutofit/>
          </a:bodyPr>
          <a:lstStyle/>
          <a:p>
            <a:pPr algn="r"/>
            <a:r>
              <a:rPr lang="fr-FR" b="1">
                <a:cs typeface="Calibri Light"/>
              </a:rPr>
              <a:t>Besoins du projet</a:t>
            </a:r>
            <a:endParaRPr lang="fr-FR">
              <a:cs typeface="Calibri Light"/>
            </a:endParaRPr>
          </a:p>
        </p:txBody>
      </p:sp>
      <p:sp>
        <p:nvSpPr>
          <p:cNvPr id="3" name="Espace réservé du contenu 2">
            <a:extLst>
              <a:ext uri="{FF2B5EF4-FFF2-40B4-BE49-F238E27FC236}">
                <a16:creationId xmlns:a16="http://schemas.microsoft.com/office/drawing/2014/main" id="{90ED2078-4083-41E4-BDBC-CE2CDEDDC54A}"/>
              </a:ext>
            </a:extLst>
          </p:cNvPr>
          <p:cNvSpPr>
            <a:spLocks noGrp="1"/>
          </p:cNvSpPr>
          <p:nvPr>
            <p:ph idx="1"/>
          </p:nvPr>
        </p:nvSpPr>
        <p:spPr>
          <a:xfrm>
            <a:off x="4988658" y="1150076"/>
            <a:ext cx="6517543" cy="4557849"/>
          </a:xfrm>
        </p:spPr>
        <p:txBody>
          <a:bodyPr vert="horz" lIns="91440" tIns="45720" rIns="91440" bIns="45720" rtlCol="0">
            <a:normAutofit/>
          </a:bodyPr>
          <a:lstStyle/>
          <a:p>
            <a:r>
              <a:rPr lang="fr-FR">
                <a:cs typeface="Calibri"/>
              </a:rPr>
              <a:t>Les besoins pour ce projet se divisent en 2 parties : </a:t>
            </a:r>
          </a:p>
          <a:p>
            <a:pPr lvl="1"/>
            <a:r>
              <a:rPr lang="fr-FR">
                <a:cs typeface="Calibri"/>
              </a:rPr>
              <a:t>La gestion d'accès au souterrain.</a:t>
            </a:r>
          </a:p>
          <a:p>
            <a:pPr lvl="1"/>
            <a:r>
              <a:rPr lang="fr-FR">
                <a:cs typeface="Calibri"/>
              </a:rPr>
              <a:t>La gestion de l'occupation du parking.</a:t>
            </a:r>
          </a:p>
          <a:p>
            <a:endParaRPr lang="fr-FR">
              <a:cs typeface="Calibri"/>
            </a:endParaRPr>
          </a:p>
          <a:p>
            <a:endParaRPr lang="fr-FR">
              <a:cs typeface="Calibri"/>
            </a:endParaRPr>
          </a:p>
        </p:txBody>
      </p:sp>
    </p:spTree>
    <p:extLst>
      <p:ext uri="{BB962C8B-B14F-4D97-AF65-F5344CB8AC3E}">
        <p14:creationId xmlns:p14="http://schemas.microsoft.com/office/powerpoint/2010/main" val="12660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BDD679C4-B077-4B04-87BB-7B52B79914E3}"/>
              </a:ext>
            </a:extLst>
          </p:cNvPr>
          <p:cNvGraphicFramePr>
            <a:graphicFrameLocks noGrp="1"/>
          </p:cNvGraphicFramePr>
          <p:nvPr>
            <p:extLst>
              <p:ext uri="{D42A27DB-BD31-4B8C-83A1-F6EECF244321}">
                <p14:modId xmlns:p14="http://schemas.microsoft.com/office/powerpoint/2010/main" val="636619318"/>
              </p:ext>
            </p:extLst>
          </p:nvPr>
        </p:nvGraphicFramePr>
        <p:xfrm>
          <a:off x="795569" y="1020858"/>
          <a:ext cx="10586508" cy="4809420"/>
        </p:xfrm>
        <a:graphic>
          <a:graphicData uri="http://schemas.openxmlformats.org/drawingml/2006/table">
            <a:tbl>
              <a:tblPr firstRow="1" bandRow="1">
                <a:tableStyleId>{8EC20E35-A176-4012-BC5E-935CFFF8708E}</a:tableStyleId>
              </a:tblPr>
              <a:tblGrid>
                <a:gridCol w="2629449">
                  <a:extLst>
                    <a:ext uri="{9D8B030D-6E8A-4147-A177-3AD203B41FA5}">
                      <a16:colId xmlns:a16="http://schemas.microsoft.com/office/drawing/2014/main" val="3330973006"/>
                    </a:ext>
                  </a:extLst>
                </a:gridCol>
                <a:gridCol w="3473916">
                  <a:extLst>
                    <a:ext uri="{9D8B030D-6E8A-4147-A177-3AD203B41FA5}">
                      <a16:colId xmlns:a16="http://schemas.microsoft.com/office/drawing/2014/main" val="3672309519"/>
                    </a:ext>
                  </a:extLst>
                </a:gridCol>
                <a:gridCol w="2857389">
                  <a:extLst>
                    <a:ext uri="{9D8B030D-6E8A-4147-A177-3AD203B41FA5}">
                      <a16:colId xmlns:a16="http://schemas.microsoft.com/office/drawing/2014/main" val="3102331855"/>
                    </a:ext>
                  </a:extLst>
                </a:gridCol>
                <a:gridCol w="1625754">
                  <a:extLst>
                    <a:ext uri="{9D8B030D-6E8A-4147-A177-3AD203B41FA5}">
                      <a16:colId xmlns:a16="http://schemas.microsoft.com/office/drawing/2014/main" val="3153767010"/>
                    </a:ext>
                  </a:extLst>
                </a:gridCol>
              </a:tblGrid>
              <a:tr h="342017">
                <a:tc>
                  <a:txBody>
                    <a:bodyPr/>
                    <a:lstStyle/>
                    <a:p>
                      <a:pPr algn="l" rtl="0" fontAlgn="base"/>
                      <a:r>
                        <a:rPr lang="fr-FR" sz="1300">
                          <a:effectLst/>
                        </a:rPr>
                        <a:t>Cas d’utilisation </a:t>
                      </a:r>
                      <a:endParaRPr lang="fr-FR" sz="2100" b="0" i="0">
                        <a:effectLst/>
                      </a:endParaRPr>
                    </a:p>
                  </a:txBody>
                  <a:tcPr marL="106902" marR="106902" marT="53451" marB="53451"/>
                </a:tc>
                <a:tc>
                  <a:txBody>
                    <a:bodyPr/>
                    <a:lstStyle/>
                    <a:p>
                      <a:pPr algn="l" rtl="0" fontAlgn="base"/>
                      <a:r>
                        <a:rPr lang="fr-FR" sz="1300">
                          <a:effectLst/>
                        </a:rPr>
                        <a:t>Critères </a:t>
                      </a:r>
                      <a:endParaRPr lang="fr-FR" sz="2100" b="0" i="0">
                        <a:effectLst/>
                      </a:endParaRPr>
                    </a:p>
                  </a:txBody>
                  <a:tcPr marL="106902" marR="106902" marT="53451" marB="53451"/>
                </a:tc>
                <a:tc>
                  <a:txBody>
                    <a:bodyPr/>
                    <a:lstStyle/>
                    <a:p>
                      <a:pPr algn="l" rtl="0" fontAlgn="base"/>
                      <a:r>
                        <a:rPr lang="fr-FR" sz="1300">
                          <a:effectLst/>
                        </a:rPr>
                        <a:t>Information complémentaire </a:t>
                      </a:r>
                      <a:endParaRPr lang="fr-FR" sz="2100" b="0" i="0">
                        <a:effectLst/>
                      </a:endParaRPr>
                    </a:p>
                  </a:txBody>
                  <a:tcPr marL="106902" marR="106902" marT="53451" marB="53451"/>
                </a:tc>
                <a:tc>
                  <a:txBody>
                    <a:bodyPr/>
                    <a:lstStyle/>
                    <a:p>
                      <a:pPr algn="l" rtl="0" fontAlgn="base"/>
                      <a:r>
                        <a:rPr lang="fr-FR" sz="1300">
                          <a:effectLst/>
                        </a:rPr>
                        <a:t>Flexibilité </a:t>
                      </a:r>
                      <a:endParaRPr lang="fr-FR" sz="2100" b="0" i="0">
                        <a:effectLst/>
                      </a:endParaRPr>
                    </a:p>
                  </a:txBody>
                  <a:tcPr marL="106902" marR="106902" marT="53451" marB="53451"/>
                </a:tc>
                <a:extLst>
                  <a:ext uri="{0D108BD9-81ED-4DB2-BD59-A6C34878D82A}">
                    <a16:rowId xmlns:a16="http://schemas.microsoft.com/office/drawing/2014/main" val="2217022918"/>
                  </a:ext>
                </a:extLst>
              </a:tr>
              <a:tr h="937437">
                <a:tc>
                  <a:txBody>
                    <a:bodyPr/>
                    <a:lstStyle/>
                    <a:p>
                      <a:pPr algn="l" rtl="0" fontAlgn="base"/>
                      <a:r>
                        <a:rPr lang="fr-FR" sz="1300">
                          <a:effectLst/>
                        </a:rPr>
                        <a:t>Accéder au parking </a:t>
                      </a:r>
                      <a:endParaRPr lang="fr-FR" sz="2100" b="0" i="0">
                        <a:effectLst/>
                      </a:endParaRPr>
                    </a:p>
                  </a:txBody>
                  <a:tcPr marL="106902" marR="106902" marT="53451" marB="53451"/>
                </a:tc>
                <a:tc>
                  <a:txBody>
                    <a:bodyPr/>
                    <a:lstStyle/>
                    <a:p>
                      <a:pPr algn="l" rtl="0" fontAlgn="base"/>
                      <a:r>
                        <a:rPr lang="fr-FR" sz="1300">
                          <a:effectLst/>
                        </a:rPr>
                        <a:t>- Accès par badge RFID </a:t>
                      </a:r>
                      <a:endParaRPr lang="fr-FR" sz="2100">
                        <a:effectLst/>
                      </a:endParaRPr>
                    </a:p>
                    <a:p>
                      <a:pPr algn="l" rtl="0" fontAlgn="base"/>
                      <a:r>
                        <a:rPr lang="fr-FR" sz="1300">
                          <a:effectLst/>
                        </a:rPr>
                        <a:t>- Accès aux informations sur le nombre de place disponible </a:t>
                      </a:r>
                      <a:endParaRPr lang="fr-FR" sz="2100" b="0">
                        <a:effectLst/>
                      </a:endParaRPr>
                    </a:p>
                    <a:p>
                      <a:pPr lvl="0" algn="l">
                        <a:buNone/>
                      </a:pPr>
                      <a:r>
                        <a:rPr lang="fr-FR" sz="1300">
                          <a:effectLst/>
                        </a:rPr>
                        <a:t>- interdire l'accès quand le parking est plein </a:t>
                      </a:r>
                      <a:endParaRPr lang="fr-FR" sz="2100" b="0" i="0">
                        <a:effectLst/>
                      </a:endParaRPr>
                    </a:p>
                  </a:txBody>
                  <a:tcPr marL="106902" marR="106902" marT="53451" marB="53451"/>
                </a:tc>
                <a:tc>
                  <a:txBody>
                    <a:bodyPr/>
                    <a:lstStyle/>
                    <a:p>
                      <a:pPr algn="l" rtl="0" fontAlgn="base"/>
                      <a:r>
                        <a:rPr lang="fr-FR" sz="1300">
                          <a:effectLst/>
                        </a:rPr>
                        <a:t>Enregistrement de statistique de présence des usagers </a:t>
                      </a:r>
                      <a:endParaRPr lang="fr-FR" sz="2100" b="0" i="0">
                        <a:effectLst/>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2467731773"/>
                  </a:ext>
                </a:extLst>
              </a:tr>
              <a:tr h="738964">
                <a:tc>
                  <a:txBody>
                    <a:bodyPr/>
                    <a:lstStyle/>
                    <a:p>
                      <a:pPr algn="l" rtl="0" fontAlgn="base"/>
                      <a:r>
                        <a:rPr lang="fr-FR" sz="1300">
                          <a:effectLst/>
                        </a:rPr>
                        <a:t>Sortir du parking </a:t>
                      </a:r>
                      <a:endParaRPr lang="fr-FR" sz="2100" b="0" i="0">
                        <a:effectLst/>
                      </a:endParaRPr>
                    </a:p>
                  </a:txBody>
                  <a:tcPr marL="106902" marR="106902" marT="53451" marB="53451"/>
                </a:tc>
                <a:tc>
                  <a:txBody>
                    <a:bodyPr/>
                    <a:lstStyle/>
                    <a:p>
                      <a:pPr algn="l" rtl="0" fontAlgn="base"/>
                      <a:r>
                        <a:rPr lang="fr-FR" sz="1300">
                          <a:effectLst/>
                        </a:rPr>
                        <a:t>- Utilisation capteur de présence ou badge RFID </a:t>
                      </a:r>
                      <a:endParaRPr lang="fr-FR" sz="2100">
                        <a:effectLst/>
                      </a:endParaRPr>
                    </a:p>
                    <a:p>
                      <a:pPr algn="l" rtl="0" fontAlgn="base"/>
                      <a:r>
                        <a:rPr lang="fr-FR" sz="1300">
                          <a:effectLst/>
                        </a:rPr>
                        <a:t>- sécurisation </a:t>
                      </a:r>
                      <a:endParaRPr lang="fr-FR" sz="2100" b="0" i="0">
                        <a:effectLst/>
                      </a:endParaRPr>
                    </a:p>
                  </a:txBody>
                  <a:tcPr marL="106902" marR="106902" marT="53451" marB="53451"/>
                </a:tc>
                <a:tc>
                  <a:txBody>
                    <a:bodyPr/>
                    <a:lstStyle/>
                    <a:p>
                      <a:pPr algn="l" rtl="0" fontAlgn="base"/>
                      <a:r>
                        <a:rPr lang="fr-FR" sz="1300" b="0">
                          <a:solidFill>
                            <a:srgbClr val="000000"/>
                          </a:solidFill>
                          <a:effectLst/>
                        </a:rPr>
                        <a:t>Création de statistique pour la solution badge RFID</a:t>
                      </a:r>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738533964"/>
                  </a:ext>
                </a:extLst>
              </a:tr>
              <a:tr h="540490">
                <a:tc>
                  <a:txBody>
                    <a:bodyPr/>
                    <a:lstStyle/>
                    <a:p>
                      <a:pPr algn="l" rtl="0" fontAlgn="base"/>
                      <a:r>
                        <a:rPr lang="fr-FR" sz="1300">
                          <a:effectLst/>
                        </a:rPr>
                        <a:t>Stationnement du véhicule personnel </a:t>
                      </a:r>
                      <a:endParaRPr lang="fr-FR" sz="2100" b="0" i="0">
                        <a:effectLst/>
                      </a:endParaRPr>
                    </a:p>
                  </a:txBody>
                  <a:tcPr marL="106902" marR="106902" marT="53451" marB="53451"/>
                </a:tc>
                <a:tc>
                  <a:txBody>
                    <a:bodyPr/>
                    <a:lstStyle/>
                    <a:p>
                      <a:pPr algn="l" rtl="0" fontAlgn="base"/>
                      <a:r>
                        <a:rPr lang="fr-FR" sz="1300">
                          <a:effectLst/>
                        </a:rPr>
                        <a:t>- compatibiliser la place de parking utiliser </a:t>
                      </a:r>
                      <a:endParaRPr lang="fr-FR" sz="2100" b="0" i="0">
                        <a:effectLst/>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1369491285"/>
                  </a:ext>
                </a:extLst>
              </a:tr>
              <a:tr h="1135910">
                <a:tc>
                  <a:txBody>
                    <a:bodyPr/>
                    <a:lstStyle/>
                    <a:p>
                      <a:pPr algn="l" rtl="0" fontAlgn="base"/>
                      <a:r>
                        <a:rPr lang="fr-FR" sz="1300">
                          <a:effectLst/>
                        </a:rPr>
                        <a:t> Fermeture du portail</a:t>
                      </a:r>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r>
                        <a:rPr lang="fr-FR" sz="1300">
                          <a:effectLst/>
                        </a:rPr>
                        <a:t>- portail automatiser</a:t>
                      </a:r>
                    </a:p>
                    <a:p>
                      <a:pPr lvl="0" algn="l">
                        <a:buNone/>
                      </a:pPr>
                      <a:r>
                        <a:rPr lang="fr-FR" sz="1300">
                          <a:effectLst/>
                        </a:rPr>
                        <a:t>- fermeture après un délai</a:t>
                      </a:r>
                    </a:p>
                    <a:p>
                      <a:pPr lvl="0" algn="l">
                        <a:buNone/>
                      </a:pPr>
                      <a:r>
                        <a:rPr lang="fr-FR" sz="1300">
                          <a:effectLst/>
                        </a:rPr>
                        <a:t>- réouverture en cas de présence d'un véhicule sous le portail</a:t>
                      </a:r>
                    </a:p>
                    <a:p>
                      <a:pPr lvl="0" algn="l">
                        <a:buNone/>
                      </a:pPr>
                      <a:endParaRPr lang="fr-FR" sz="1300">
                        <a:effectLst/>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209676359"/>
                  </a:ext>
                </a:extLst>
              </a:tr>
              <a:tr h="371534">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3323111419"/>
                  </a:ext>
                </a:extLst>
              </a:tr>
              <a:tr h="371534">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2766377678"/>
                  </a:ext>
                </a:extLst>
              </a:tr>
              <a:tr h="371534">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tc>
                  <a:txBody>
                    <a:bodyPr/>
                    <a:lstStyle/>
                    <a:p>
                      <a:pPr algn="l" rtl="0" fontAlgn="base"/>
                      <a:endParaRPr lang="fr-FR" sz="1300" b="0" i="0">
                        <a:solidFill>
                          <a:srgbClr val="000000"/>
                        </a:solidFill>
                        <a:effectLst/>
                        <a:latin typeface="Calibri" panose="020F0502020204030204" pitchFamily="34" charset="0"/>
                      </a:endParaRPr>
                    </a:p>
                  </a:txBody>
                  <a:tcPr marL="106902" marR="106902" marT="53451" marB="53451"/>
                </a:tc>
                <a:extLst>
                  <a:ext uri="{0D108BD9-81ED-4DB2-BD59-A6C34878D82A}">
                    <a16:rowId xmlns:a16="http://schemas.microsoft.com/office/drawing/2014/main" val="959581859"/>
                  </a:ext>
                </a:extLst>
              </a:tr>
            </a:tbl>
          </a:graphicData>
        </a:graphic>
      </p:graphicFrame>
    </p:spTree>
    <p:extLst>
      <p:ext uri="{BB962C8B-B14F-4D97-AF65-F5344CB8AC3E}">
        <p14:creationId xmlns:p14="http://schemas.microsoft.com/office/powerpoint/2010/main" val="37840890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3CC7F-CC91-4625-ACAB-DC530E988AF6}"/>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err="1"/>
              <a:t>Bauduret</a:t>
            </a:r>
            <a:r>
              <a:rPr lang="en-US" sz="4800"/>
              <a:t> Valentin</a:t>
            </a:r>
          </a:p>
        </p:txBody>
      </p:sp>
      <p:sp>
        <p:nvSpPr>
          <p:cNvPr id="3" name="ZoneTexte 2">
            <a:extLst>
              <a:ext uri="{FF2B5EF4-FFF2-40B4-BE49-F238E27FC236}">
                <a16:creationId xmlns:a16="http://schemas.microsoft.com/office/drawing/2014/main" id="{343BB745-DC8F-4EB9-A582-E2014E6174D3}"/>
              </a:ext>
            </a:extLst>
          </p:cNvPr>
          <p:cNvSpPr txBox="1"/>
          <p:nvPr/>
        </p:nvSpPr>
        <p:spPr>
          <a:xfrm>
            <a:off x="2497137" y="3538174"/>
            <a:ext cx="7197726" cy="14054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Aft>
                <a:spcPts val="1000"/>
              </a:spcAft>
              <a:buClr>
                <a:schemeClr val="tx1"/>
              </a:buClr>
              <a:buSzPct val="100000"/>
            </a:pPr>
            <a:r>
              <a:rPr lang="en-US" cap="all"/>
              <a:t>Taches et </a:t>
            </a:r>
            <a:r>
              <a:rPr lang="en-US" cap="all" err="1"/>
              <a:t>objectif</a:t>
            </a:r>
            <a:r>
              <a:rPr lang="en-US" cap="all"/>
              <a:t> :</a:t>
            </a:r>
          </a:p>
          <a:p>
            <a:pPr algn="ctr" defTabSz="457200">
              <a:spcAft>
                <a:spcPts val="1000"/>
              </a:spcAft>
              <a:buClr>
                <a:schemeClr val="tx1"/>
              </a:buClr>
              <a:buSzPct val="100000"/>
            </a:pPr>
            <a:r>
              <a:rPr lang="en-US" cap="all"/>
              <a:t>Développement de </a:t>
            </a:r>
            <a:r>
              <a:rPr lang="en-US" cap="all" err="1"/>
              <a:t>l’interface</a:t>
            </a:r>
            <a:r>
              <a:rPr lang="en-US" cap="all"/>
              <a:t> </a:t>
            </a:r>
            <a:r>
              <a:rPr lang="en-US" cap="all" err="1"/>
              <a:t>d’administration</a:t>
            </a:r>
            <a:r>
              <a:rPr lang="en-US" cap="all"/>
              <a:t> des </a:t>
            </a:r>
            <a:r>
              <a:rPr lang="en-US" cap="all" err="1"/>
              <a:t>usagers</a:t>
            </a:r>
            <a:r>
              <a:rPr lang="en-US" cap="all"/>
              <a:t> du parking et mise en place de </a:t>
            </a:r>
            <a:r>
              <a:rPr lang="en-US" cap="all" err="1"/>
              <a:t>lecteur</a:t>
            </a:r>
            <a:r>
              <a:rPr lang="en-US" cap="all"/>
              <a:t> de badges </a:t>
            </a:r>
            <a:r>
              <a:rPr lang="en-US" cap="all" err="1"/>
              <a:t>rfid</a:t>
            </a:r>
            <a:r>
              <a:rPr lang="en-US" cap="all"/>
              <a:t>.</a:t>
            </a:r>
          </a:p>
        </p:txBody>
      </p:sp>
    </p:spTree>
    <p:extLst>
      <p:ext uri="{BB962C8B-B14F-4D97-AF65-F5344CB8AC3E}">
        <p14:creationId xmlns:p14="http://schemas.microsoft.com/office/powerpoint/2010/main" val="55110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184C1-AFAC-4297-B0C6-0A900F1E2B60}"/>
              </a:ext>
            </a:extLst>
          </p:cNvPr>
          <p:cNvSpPr>
            <a:spLocks noGrp="1"/>
          </p:cNvSpPr>
          <p:nvPr>
            <p:ph type="title"/>
          </p:nvPr>
        </p:nvSpPr>
        <p:spPr/>
        <p:txBody>
          <a:bodyPr/>
          <a:lstStyle/>
          <a:p>
            <a:pPr algn="ctr"/>
            <a:r>
              <a:rPr lang="en-US">
                <a:cs typeface="Calibri Light"/>
              </a:rPr>
              <a:t>DÉVELOPPEMENT DE L’INTERFACE D’ADMINISTRATION DES USAGERS DU PARKING</a:t>
            </a:r>
            <a:endParaRPr lang="fr-FR">
              <a:ea typeface="+mj-lt"/>
              <a:cs typeface="+mj-lt"/>
            </a:endParaRPr>
          </a:p>
          <a:p>
            <a:endParaRPr lang="fr-FR">
              <a:cs typeface="Calibri Light"/>
            </a:endParaRPr>
          </a:p>
        </p:txBody>
      </p:sp>
      <p:sp>
        <p:nvSpPr>
          <p:cNvPr id="3" name="Espace réservé du contenu 2">
            <a:extLst>
              <a:ext uri="{FF2B5EF4-FFF2-40B4-BE49-F238E27FC236}">
                <a16:creationId xmlns:a16="http://schemas.microsoft.com/office/drawing/2014/main" id="{F78AB54E-E05A-4EC5-AB19-148D35643234}"/>
              </a:ext>
            </a:extLst>
          </p:cNvPr>
          <p:cNvSpPr>
            <a:spLocks noGrp="1"/>
          </p:cNvSpPr>
          <p:nvPr>
            <p:ph idx="1"/>
          </p:nvPr>
        </p:nvSpPr>
        <p:spPr/>
        <p:txBody>
          <a:bodyPr/>
          <a:lstStyle/>
          <a:p>
            <a:pPr marL="0" indent="0">
              <a:buNone/>
            </a:pPr>
            <a:endParaRPr lang="fr-FR">
              <a:cs typeface="Calibri"/>
            </a:endParaRPr>
          </a:p>
          <a:p>
            <a:r>
              <a:rPr lang="fr-FR">
                <a:cs typeface="Calibri"/>
              </a:rPr>
              <a:t>Application de gestion des utilisateurs (administrateur) en langage C# </a:t>
            </a:r>
            <a:r>
              <a:rPr lang="fr-FR">
                <a:ea typeface="+mn-lt"/>
                <a:cs typeface="+mn-lt"/>
              </a:rPr>
              <a:t>à l'aide de l'environnement de développement Visual Studio 2019.</a:t>
            </a:r>
            <a:endParaRPr lang="fr-FR">
              <a:cs typeface="Calibri"/>
            </a:endParaRPr>
          </a:p>
          <a:p>
            <a:r>
              <a:rPr lang="fr-FR">
                <a:cs typeface="Calibri"/>
              </a:rPr>
              <a:t>Attribution des badges.</a:t>
            </a:r>
            <a:endParaRPr lang="fr-FR"/>
          </a:p>
          <a:p>
            <a:r>
              <a:rPr lang="fr-FR">
                <a:cs typeface="Calibri"/>
              </a:rPr>
              <a:t>Création des utilisateurs.</a:t>
            </a:r>
          </a:p>
          <a:p>
            <a:r>
              <a:rPr lang="fr-FR">
                <a:cs typeface="Calibri"/>
              </a:rPr>
              <a:t>Réservation de places de parking.</a:t>
            </a:r>
          </a:p>
        </p:txBody>
      </p:sp>
    </p:spTree>
    <p:extLst>
      <p:ext uri="{BB962C8B-B14F-4D97-AF65-F5344CB8AC3E}">
        <p14:creationId xmlns:p14="http://schemas.microsoft.com/office/powerpoint/2010/main" val="16737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73E73-06DC-464E-A4D9-4CE3A1C7300C}"/>
              </a:ext>
            </a:extLst>
          </p:cNvPr>
          <p:cNvSpPr>
            <a:spLocks noGrp="1"/>
          </p:cNvSpPr>
          <p:nvPr>
            <p:ph type="title"/>
          </p:nvPr>
        </p:nvSpPr>
        <p:spPr/>
        <p:txBody>
          <a:bodyPr/>
          <a:lstStyle/>
          <a:p>
            <a:pPr algn="ctr"/>
            <a:r>
              <a:rPr lang="fr-FR">
                <a:cs typeface="Calibri Light"/>
              </a:rPr>
              <a:t>ADMINISTRATION DES UTILISATEURS DU PARKING</a:t>
            </a:r>
          </a:p>
        </p:txBody>
      </p:sp>
      <p:sp>
        <p:nvSpPr>
          <p:cNvPr id="3" name="Espace réservé du contenu 2">
            <a:extLst>
              <a:ext uri="{FF2B5EF4-FFF2-40B4-BE49-F238E27FC236}">
                <a16:creationId xmlns:a16="http://schemas.microsoft.com/office/drawing/2014/main" id="{2C3093F2-BB8C-4FAD-8BDD-DF6F6F3738C5}"/>
              </a:ext>
            </a:extLst>
          </p:cNvPr>
          <p:cNvSpPr>
            <a:spLocks noGrp="1"/>
          </p:cNvSpPr>
          <p:nvPr>
            <p:ph idx="1"/>
          </p:nvPr>
        </p:nvSpPr>
        <p:spPr/>
        <p:txBody>
          <a:bodyPr/>
          <a:lstStyle/>
          <a:p>
            <a:r>
              <a:rPr lang="fr-FR" dirty="0">
                <a:cs typeface="Calibri"/>
              </a:rPr>
              <a:t>Utilisation des badges école existants afin d'enregistrer les utilisateurs dans le système de 2 façons différentes.</a:t>
            </a:r>
          </a:p>
          <a:p>
            <a:pPr marL="0" indent="0">
              <a:buNone/>
            </a:pPr>
            <a:r>
              <a:rPr lang="fr-FR" b="1" dirty="0">
                <a:cs typeface="Calibri"/>
              </a:rPr>
              <a:t>Attribution manuelle:</a:t>
            </a:r>
          </a:p>
          <a:p>
            <a:r>
              <a:rPr lang="fr-FR" dirty="0">
                <a:cs typeface="Calibri"/>
              </a:rPr>
              <a:t>Saisir le code du badge et les informations personnelles de l'utilisateur manuellement ou scanner le badge à l'aide d'un lecteur de carte HID </a:t>
            </a:r>
            <a:r>
              <a:rPr lang="fr-FR" dirty="0" err="1">
                <a:cs typeface="Calibri"/>
              </a:rPr>
              <a:t>usb</a:t>
            </a:r>
            <a:r>
              <a:rPr lang="fr-FR" dirty="0">
                <a:cs typeface="Calibri"/>
              </a:rPr>
              <a:t>.</a:t>
            </a:r>
          </a:p>
          <a:p>
            <a:pPr marL="0" indent="0">
              <a:buNone/>
            </a:pPr>
            <a:r>
              <a:rPr lang="fr-FR" b="1" dirty="0">
                <a:cs typeface="Calibri"/>
              </a:rPr>
              <a:t>Attribution automatique:</a:t>
            </a:r>
          </a:p>
          <a:p>
            <a:r>
              <a:rPr lang="fr-FR" dirty="0">
                <a:cs typeface="Calibri"/>
              </a:rPr>
              <a:t>Logiciel dédié depuis lequel il est possible de faire des exports. Logiciel à développer devra prévoir l'importation de fichiers de type tableur (.csv) afin de définir en masse les utilisateurs du parking.</a:t>
            </a:r>
            <a:endParaRPr lang="fr-FR" b="1" dirty="0">
              <a:cs typeface="Calibri"/>
            </a:endParaRPr>
          </a:p>
        </p:txBody>
      </p:sp>
    </p:spTree>
    <p:extLst>
      <p:ext uri="{BB962C8B-B14F-4D97-AF65-F5344CB8AC3E}">
        <p14:creationId xmlns:p14="http://schemas.microsoft.com/office/powerpoint/2010/main" val="41643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B4F70-6006-4408-9D7C-CE6DB7D477EA}"/>
              </a:ext>
            </a:extLst>
          </p:cNvPr>
          <p:cNvSpPr>
            <a:spLocks noGrp="1"/>
          </p:cNvSpPr>
          <p:nvPr>
            <p:ph type="title"/>
          </p:nvPr>
        </p:nvSpPr>
        <p:spPr/>
        <p:txBody>
          <a:bodyPr/>
          <a:lstStyle/>
          <a:p>
            <a:pPr algn="ctr"/>
            <a:r>
              <a:rPr lang="fr-FR">
                <a:ea typeface="+mj-lt"/>
                <a:cs typeface="+mj-lt"/>
              </a:rPr>
              <a:t>ADMINISTRATION DES UTILISATEURS DU PARKING</a:t>
            </a:r>
          </a:p>
        </p:txBody>
      </p:sp>
      <p:sp>
        <p:nvSpPr>
          <p:cNvPr id="3" name="Espace réservé du contenu 2">
            <a:extLst>
              <a:ext uri="{FF2B5EF4-FFF2-40B4-BE49-F238E27FC236}">
                <a16:creationId xmlns:a16="http://schemas.microsoft.com/office/drawing/2014/main" id="{FB915624-6D44-4D5A-88CC-DCD0DBFE5FF7}"/>
              </a:ext>
            </a:extLst>
          </p:cNvPr>
          <p:cNvSpPr>
            <a:spLocks noGrp="1"/>
          </p:cNvSpPr>
          <p:nvPr>
            <p:ph idx="1"/>
          </p:nvPr>
        </p:nvSpPr>
        <p:spPr/>
        <p:txBody>
          <a:bodyPr/>
          <a:lstStyle/>
          <a:p>
            <a:pPr marL="0" indent="0">
              <a:buNone/>
            </a:pPr>
            <a:r>
              <a:rPr lang="fr-FR" b="1" dirty="0">
                <a:cs typeface="Calibri"/>
              </a:rPr>
              <a:t>Suspension / suppression d'utilisateur</a:t>
            </a:r>
            <a:r>
              <a:rPr lang="fr-FR" dirty="0">
                <a:cs typeface="Calibri"/>
              </a:rPr>
              <a:t> </a:t>
            </a:r>
            <a:r>
              <a:rPr lang="fr-FR" b="1" dirty="0">
                <a:cs typeface="Calibri"/>
              </a:rPr>
              <a:t>: </a:t>
            </a:r>
            <a:r>
              <a:rPr lang="fr-FR" dirty="0">
                <a:cs typeface="Calibri"/>
              </a:rPr>
              <a:t>Possibilité de suspendre sur une période d'une durée déterminée, ou bien annuler l'accès d'un usager au parking.</a:t>
            </a:r>
            <a:endParaRPr lang="fr-FR">
              <a:cs typeface="Calibri" panose="020F0502020204030204"/>
            </a:endParaRPr>
          </a:p>
          <a:p>
            <a:pPr marL="0" indent="0">
              <a:buNone/>
            </a:pPr>
            <a:r>
              <a:rPr lang="fr-FR" b="1" dirty="0">
                <a:cs typeface="Calibri"/>
              </a:rPr>
              <a:t>Attribution de droits utilisateurs : </a:t>
            </a:r>
            <a:r>
              <a:rPr lang="fr-FR" dirty="0">
                <a:cs typeface="Calibri"/>
              </a:rPr>
              <a:t>Un simple automobiliste n'aura aucun droit spécifique tandis qu'un accès permanant donne le droit d'accès au parking même lorsque celui-ci est plein.</a:t>
            </a:r>
          </a:p>
        </p:txBody>
      </p:sp>
    </p:spTree>
    <p:extLst>
      <p:ext uri="{BB962C8B-B14F-4D97-AF65-F5344CB8AC3E}">
        <p14:creationId xmlns:p14="http://schemas.microsoft.com/office/powerpoint/2010/main" val="2036144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12</Slides>
  <Notes>0</Notes>
  <HiddenSlides>0</HiddenSlide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Celestial</vt:lpstr>
      <vt:lpstr>Projet SFL1 : Gestion d'accès parking (LoRa)</vt:lpstr>
      <vt:lpstr>Présentation du projet</vt:lpstr>
      <vt:lpstr>Présentation du projet</vt:lpstr>
      <vt:lpstr>Besoins du projet</vt:lpstr>
      <vt:lpstr>Présentation PowerPoint</vt:lpstr>
      <vt:lpstr>Bauduret Valentin</vt:lpstr>
      <vt:lpstr>DÉVELOPPEMENT DE L’INTERFACE D’ADMINISTRATION DES USAGERS DU PARKING </vt:lpstr>
      <vt:lpstr>ADMINISTRATION DES UTILISATEURS DU PARKING</vt:lpstr>
      <vt:lpstr>ADMINISTRATION DES UTILISATEURS DU PARKING</vt:lpstr>
      <vt:lpstr>ADMINISTRATION DES UTILISATEURS DU PARKING</vt:lpstr>
      <vt:lpstr>MISE EN PLACE DE LECTEUR DE BADGES RFID </vt:lpstr>
      <vt:lpstr>Choix du lecteur de badges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BAUDURET Valentin</dc:creator>
  <cp:revision>47</cp:revision>
  <dcterms:created xsi:type="dcterms:W3CDTF">2020-01-14T08:58:32Z</dcterms:created>
  <dcterms:modified xsi:type="dcterms:W3CDTF">2020-01-21T09:47:03Z</dcterms:modified>
</cp:coreProperties>
</file>