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59" r:id="rId3"/>
    <p:sldId id="260" r:id="rId4"/>
    <p:sldId id="261" r:id="rId5"/>
    <p:sldId id="256" r:id="rId6"/>
    <p:sldId id="257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AA93-ACDA-4754-966E-31AE0A8CA04C}" v="5" dt="2020-01-17T08:25:34.389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46" y="3319535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6839655" y="66675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62890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3070629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Flexibilité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Logiciel de gestion : </a:t>
            </a:r>
            <a:r>
              <a:rPr lang="fr-FR" dirty="0" err="1"/>
              <a:t>Mervis</a:t>
            </a:r>
            <a:endParaRPr lang="fr-FR" dirty="0"/>
          </a:p>
          <a:p>
            <a:r>
              <a:rPr lang="fr-FR" dirty="0"/>
              <a:t>OS : Basé sur linux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491</Words>
  <Application>Microsoft Office PowerPoint</Application>
  <PresentationFormat>Grand écran</PresentationFormat>
  <Paragraphs>74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Développement de l’automate de gestion d’accès au parking (sur PLC Raspberry)   </vt:lpstr>
      <vt:lpstr>Développement de l’automate de gestion d’accès au parking (sur PLC Raspberry)   </vt:lpstr>
      <vt:lpstr>Développement de l’automate de gestion d’accès au parking (sur PLC Raspberry)   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Willy MICHAUD</cp:lastModifiedBy>
  <cp:revision>21</cp:revision>
  <dcterms:created xsi:type="dcterms:W3CDTF">2020-01-17T08:49:56Z</dcterms:created>
  <dcterms:modified xsi:type="dcterms:W3CDTF">2020-01-21T10:58:17Z</dcterms:modified>
</cp:coreProperties>
</file>