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AA93-ACDA-4754-966E-31AE0A8CA04C}" v="5" dt="2020-01-17T08:25:34.389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en-US" sz="2000" b="1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46" y="3319535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Avant-propos :</a:t>
            </a:r>
          </a:p>
          <a:p>
            <a:pPr lvl="1"/>
            <a:r>
              <a:rPr lang="fr-FR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>
              <a:cs typeface="Calibri"/>
            </a:endParaRPr>
          </a:p>
          <a:p>
            <a:pPr marL="457200" lvl="1" indent="0">
              <a:buNone/>
            </a:pPr>
            <a:endParaRPr lang="fr-FR">
              <a:cs typeface="Calibri"/>
            </a:endParaRPr>
          </a:p>
          <a:p>
            <a:pPr lvl="1"/>
            <a:endParaRPr lang="fr-FR">
              <a:cs typeface="Calibri"/>
            </a:endParaRP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EA4F997-7D2B-46F5-B988-1FA74F15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8" y="588285"/>
            <a:ext cx="2743200" cy="27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Besoins du projet</a:t>
            </a:r>
            <a:endParaRPr lang="fr-FR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>
                <a:cs typeface="Calibri"/>
              </a:rPr>
              <a:t>La gestion d'accès au souterrain.</a:t>
            </a:r>
          </a:p>
          <a:p>
            <a:pPr lvl="1"/>
            <a:r>
              <a:rPr lang="fr-FR">
                <a:cs typeface="Calibri"/>
              </a:rPr>
              <a:t>La gestion de l'occupation du parking.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19318"/>
              </p:ext>
            </p:extLst>
          </p:nvPr>
        </p:nvGraphicFramePr>
        <p:xfrm>
          <a:off x="795569" y="1020858"/>
          <a:ext cx="10586508" cy="4809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29449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473916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2857389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1625754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342017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Cas d’utilisation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Critères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Information complémentaire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Flexibilité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937437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Accéder au parking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par badge RFID </a:t>
                      </a:r>
                      <a:endParaRPr lang="fr-FR" sz="21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aux informations sur le nombre de place disponible </a:t>
                      </a:r>
                      <a:endParaRPr lang="fr-FR" sz="2100" b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interdire l'accès quand le parking est plein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Enregistrement de statistique de présence des usagers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73896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Sortir du parking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Utilisation capteur de présence ou badge RFID </a:t>
                      </a:r>
                      <a:endParaRPr lang="fr-FR" sz="21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sécurisation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54049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Stationnement du véhicule personnel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compatibiliser la place de parking utiliser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13591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 Fermeture du portail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3323111419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766377678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95958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Elève 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/>
              <a:t>Taches et objectif :</a:t>
            </a:r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Camille LAHAUT</cp:lastModifiedBy>
  <cp:revision>4</cp:revision>
  <dcterms:created xsi:type="dcterms:W3CDTF">2020-01-14T08:58:32Z</dcterms:created>
  <dcterms:modified xsi:type="dcterms:W3CDTF">2020-01-17T08:25:34Z</dcterms:modified>
</cp:coreProperties>
</file>