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62" r:id="rId2"/>
    <p:sldId id="259" r:id="rId3"/>
    <p:sldId id="260" r:id="rId4"/>
    <p:sldId id="261" r:id="rId5"/>
    <p:sldId id="256" r:id="rId6"/>
    <p:sldId id="257" r:id="rId7"/>
    <p:sldId id="263" r:id="rId8"/>
    <p:sldId id="267" r:id="rId9"/>
    <p:sldId id="268" r:id="rId10"/>
    <p:sldId id="269" r:id="rId11"/>
    <p:sldId id="270" r:id="rId12"/>
    <p:sldId id="271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EAA93-ACDA-4754-966E-31AE0A8CA04C}" v="5" dt="2020-01-17T08:25:34.389"/>
    <p1510:client id="{D6A8C6D8-32A9-C415-CB34-342773466907}" v="7" dt="2020-01-17T08:24:3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MICHAUD" userId="S::willy.michaud@stfelixlasalle.fr::dbdedba2-7654-45d8-a762-da47419eb1a2" providerId="AD" clId="Web-{5D26EBEF-982E-3BC7-7690-36E50A1878AB}"/>
    <pc:docChg chg="modSld">
      <pc:chgData name="Willy MICHAUD" userId="S::willy.michaud@stfelixlasalle.fr::dbdedba2-7654-45d8-a762-da47419eb1a2" providerId="AD" clId="Web-{5D26EBEF-982E-3BC7-7690-36E50A1878AB}" dt="2020-01-15T09:52:57.579" v="10"/>
      <pc:docMkLst>
        <pc:docMk/>
      </pc:docMkLst>
      <pc:sldChg chg="addSp modSp mod setBg">
        <pc:chgData name="Willy MICHAUD" userId="S::willy.michaud@stfelixlasalle.fr::dbdedba2-7654-45d8-a762-da47419eb1a2" providerId="AD" clId="Web-{5D26EBEF-982E-3BC7-7690-36E50A1878AB}" dt="2020-01-15T09:52:57.579" v="10"/>
        <pc:sldMkLst>
          <pc:docMk/>
          <pc:sldMk cId="3784089036" sldId="256"/>
        </pc:sldMkLst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0" creationId="{0B761509-3B9A-49A6-A84B-C3D86811697D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57.579" v="10"/>
          <ac:spMkLst>
            <pc:docMk/>
            <pc:sldMk cId="3784089036" sldId="256"/>
            <ac:spMk id="12" creationId="{91DE43FD-EB47-414A-B0AB-169B0FFFA527}"/>
          </ac:spMkLst>
        </pc:spChg>
        <pc:grpChg chg="add">
          <ac:chgData name="Willy MICHAUD" userId="S::willy.michaud@stfelixlasalle.fr::dbdedba2-7654-45d8-a762-da47419eb1a2" providerId="AD" clId="Web-{5D26EBEF-982E-3BC7-7690-36E50A1878AB}" dt="2020-01-15T09:52:57.579" v="10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Willy MICHAUD" userId="S::willy.michaud@stfelixlasalle.fr::dbdedba2-7654-45d8-a762-da47419eb1a2" providerId="AD" clId="Web-{5D26EBEF-982E-3BC7-7690-36E50A1878AB}" dt="2020-01-15T09:52:57.579" v="1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modSp mod setBg">
        <pc:chgData name="Willy MICHAUD" userId="S::willy.michaud@stfelixlasalle.fr::dbdedba2-7654-45d8-a762-da47419eb1a2" providerId="AD" clId="Web-{5D26EBEF-982E-3BC7-7690-36E50A1878AB}" dt="2020-01-15T09:52:35.563" v="9"/>
        <pc:sldMkLst>
          <pc:docMk/>
          <pc:sldMk cId="4029014707" sldId="258"/>
        </pc:sldMkLst>
        <pc:spChg chg="mod or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4" creationId="{DA431FFE-29EC-4015-A7B7-39806B89C0D9}"/>
          </ac:spMkLst>
        </pc:spChg>
        <pc:spChg chg="add">
          <ac:chgData name="Willy MICHAUD" userId="S::willy.michaud@stfelixlasalle.fr::dbdedba2-7654-45d8-a762-da47419eb1a2" providerId="AD" clId="Web-{5D26EBEF-982E-3BC7-7690-36E50A1878AB}" dt="2020-01-15T09:52:35.563" v="9"/>
          <ac:spMkLst>
            <pc:docMk/>
            <pc:sldMk cId="4029014707" sldId="258"/>
            <ac:spMk id="11" creationId="{99899462-FC16-43B0-966B-FCA263450716}"/>
          </ac:spMkLst>
        </pc:spChg>
        <pc:picChg chg="add mo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2" creationId="{1823B414-B8C5-421A-831C-90CB4160D9BD}"/>
          </ac:picMkLst>
        </pc:picChg>
        <pc:picChg chg="mod ord">
          <ac:chgData name="Willy MICHAUD" userId="S::willy.michaud@stfelixlasalle.fr::dbdedba2-7654-45d8-a762-da47419eb1a2" providerId="AD" clId="Web-{5D26EBEF-982E-3BC7-7690-36E50A1878AB}" dt="2020-01-15T09:52:35.563" v="9"/>
          <ac:picMkLst>
            <pc:docMk/>
            <pc:sldMk cId="4029014707" sldId="258"/>
            <ac:picMk id="6" creationId="{ABBF7179-EA22-4A26-B48F-561977F471F1}"/>
          </ac:picMkLst>
        </pc:picChg>
        <pc:cxnChg chg="add">
          <ac:chgData name="Willy MICHAUD" userId="S::willy.michaud@stfelixlasalle.fr::dbdedba2-7654-45d8-a762-da47419eb1a2" providerId="AD" clId="Web-{5D26EBEF-982E-3BC7-7690-36E50A1878AB}" dt="2020-01-15T09:52:35.563" v="9"/>
          <ac:cxnSpMkLst>
            <pc:docMk/>
            <pc:sldMk cId="4029014707" sldId="258"/>
            <ac:cxnSpMk id="13" creationId="{AAFEA932-2DF1-410C-A00A-7A1E7DBF7511}"/>
          </ac:cxnSpMkLst>
        </pc:cxnChg>
      </pc:sldChg>
    </pc:docChg>
  </pc:docChgLst>
  <pc:docChgLst>
    <pc:chgData name="Camille LAHAUT" userId="512bb541-1bf7-451d-b975-a653a10dbe18" providerId="ADAL" clId="{1E8EAA93-ACDA-4754-966E-31AE0A8CA04C}"/>
    <pc:docChg chg="modSld">
      <pc:chgData name="Camille LAHAUT" userId="512bb541-1bf7-451d-b975-a653a10dbe18" providerId="ADAL" clId="{1E8EAA93-ACDA-4754-966E-31AE0A8CA04C}" dt="2020-01-17T08:25:13.288" v="0" actId="20577"/>
      <pc:docMkLst>
        <pc:docMk/>
      </pc:docMkLst>
      <pc:sldChg chg="modSp">
        <pc:chgData name="Camille LAHAUT" userId="512bb541-1bf7-451d-b975-a653a10dbe18" providerId="ADAL" clId="{1E8EAA93-ACDA-4754-966E-31AE0A8CA04C}" dt="2020-01-17T08:25:13.288" v="0" actId="20577"/>
        <pc:sldMkLst>
          <pc:docMk/>
          <pc:sldMk cId="1504791602" sldId="262"/>
        </pc:sldMkLst>
        <pc:spChg chg="mod">
          <ac:chgData name="Camille LAHAUT" userId="512bb541-1bf7-451d-b975-a653a10dbe18" providerId="ADAL" clId="{1E8EAA93-ACDA-4754-966E-31AE0A8CA04C}" dt="2020-01-17T08:25:13.288" v="0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DE157A87-B47F-14AE-00EB-8F497E6CED8B}"/>
    <pc:docChg chg="addSld modSld sldOrd">
      <pc:chgData name="Willy MICHAUD" userId="S::willy.michaud@stfelixlasalle.fr::dbdedba2-7654-45d8-a762-da47419eb1a2" providerId="AD" clId="Web-{DE157A87-B47F-14AE-00EB-8F497E6CED8B}" dt="2020-01-14T10:57:03.475" v="80" actId="14100"/>
      <pc:docMkLst>
        <pc:docMk/>
      </pc:docMkLst>
      <pc:sldChg chg="delSp modSp">
        <pc:chgData name="Willy MICHAUD" userId="S::willy.michaud@stfelixlasalle.fr::dbdedba2-7654-45d8-a762-da47419eb1a2" providerId="AD" clId="Web-{DE157A87-B47F-14AE-00EB-8F497E6CED8B}" dt="2020-01-14T10:47:18.394" v="33" actId="14100"/>
        <pc:sldMkLst>
          <pc:docMk/>
          <pc:sldMk cId="3784089036" sldId="256"/>
        </pc:sldMkLst>
        <pc:spChg chg="del mod">
          <ac:chgData name="Willy MICHAUD" userId="S::willy.michaud@stfelixlasalle.fr::dbdedba2-7654-45d8-a762-da47419eb1a2" providerId="AD" clId="Web-{DE157A87-B47F-14AE-00EB-8F497E6CED8B}" dt="2020-01-14T10:46:53.284" v="27" actId="14100"/>
          <ac:spMkLst>
            <pc:docMk/>
            <pc:sldMk cId="3784089036" sldId="256"/>
            <ac:spMk id="6" creationId="{D2BF0967-DCDB-4A52-A5E9-E1FB2FA3CD1D}"/>
          </ac:spMkLst>
        </pc:spChg>
        <pc:graphicFrameChg chg="mod modGraphic">
          <ac:chgData name="Willy MICHAUD" userId="S::willy.michaud@stfelixlasalle.fr::dbdedba2-7654-45d8-a762-da47419eb1a2" providerId="AD" clId="Web-{DE157A87-B47F-14AE-00EB-8F497E6CED8B}" dt="2020-01-14T10:47:18.394" v="33" actId="14100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mod setBg setClrOvrMap">
        <pc:chgData name="Willy MICHAUD" userId="S::willy.michaud@stfelixlasalle.fr::dbdedba2-7654-45d8-a762-da47419eb1a2" providerId="AD" clId="Web-{DE157A87-B47F-14AE-00EB-8F497E6CED8B}" dt="2020-01-14T10:45:58.159" v="24" actId="1410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2" creationId="{AA63CC7F-CC91-4625-ACAB-DC530E988AF6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3" creationId="{343BB745-DC8F-4EB9-A582-E2014E6174D3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3:38.393" v="0" actId="14100"/>
          <ac:spMkLst>
            <pc:docMk/>
            <pc:sldMk cId="551106351" sldId="257"/>
            <ac:spMk id="5" creationId="{4E0D1194-B056-4CFB-88FD-2F31ED892520}"/>
          </ac:spMkLst>
        </pc:spChg>
        <pc:spChg chg="add del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8" creationId="{23962611-DFD5-4092-AAFD-559E3DFCE2C9}"/>
          </ac:spMkLst>
        </pc:spChg>
        <pc:spChg chg="add">
          <ac:chgData name="Willy MICHAUD" userId="S::willy.michaud@stfelixlasalle.fr::dbdedba2-7654-45d8-a762-da47419eb1a2" providerId="AD" clId="Web-{DE157A87-B47F-14AE-00EB-8F497E6CED8B}" dt="2020-01-14T10:45:58.159" v="24" actId="14100"/>
          <ac:spMkLst>
            <pc:docMk/>
            <pc:sldMk cId="551106351" sldId="257"/>
            <ac:spMk id="20" creationId="{053FB2EE-284F-4C87-AB3D-BBF87A9FAB97}"/>
          </ac:spMkLst>
        </pc:spChg>
        <pc:grpChg chg="add">
          <ac:chgData name="Willy MICHAUD" userId="S::willy.michaud@stfelixlasalle.fr::dbdedba2-7654-45d8-a762-da47419eb1a2" providerId="AD" clId="Web-{DE157A87-B47F-14AE-00EB-8F497E6CED8B}" dt="2020-01-14T10:45:58.159" v="24" actId="14100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Willy MICHAUD" userId="S::willy.michaud@stfelixlasalle.fr::dbdedba2-7654-45d8-a762-da47419eb1a2" providerId="AD" clId="Web-{DE157A87-B47F-14AE-00EB-8F497E6CED8B}" dt="2020-01-14T10:45:58.159" v="24" actId="14100"/>
          <ac:picMkLst>
            <pc:docMk/>
            <pc:sldMk cId="551106351" sldId="257"/>
            <ac:picMk id="10" creationId="{2270F1FA-0425-408F-9861-80BF5AFB276D}"/>
          </ac:picMkLst>
        </pc:picChg>
      </pc:sldChg>
      <pc:sldChg chg="addSp delSp modSp new ord">
        <pc:chgData name="Willy MICHAUD" userId="S::willy.michaud@stfelixlasalle.fr::dbdedba2-7654-45d8-a762-da47419eb1a2" providerId="AD" clId="Web-{DE157A87-B47F-14AE-00EB-8F497E6CED8B}" dt="2020-01-14T10:56:45.194" v="79" actId="14100"/>
        <pc:sldMkLst>
          <pc:docMk/>
          <pc:sldMk cId="4029014707" sldId="258"/>
        </pc:sldMkLst>
        <pc:spChg chg="del">
          <ac:chgData name="Willy MICHAUD" userId="S::willy.michaud@stfelixlasalle.fr::dbdedba2-7654-45d8-a762-da47419eb1a2" providerId="AD" clId="Web-{DE157A87-B47F-14AE-00EB-8F497E6CED8B}" dt="2020-01-14T10:48:51.676" v="37" actId="14100"/>
          <ac:spMkLst>
            <pc:docMk/>
            <pc:sldMk cId="4029014707" sldId="258"/>
            <ac:spMk id="2" creationId="{F0FBF85F-9D62-441C-9A91-D6093B14E130}"/>
          </ac:spMkLst>
        </pc:spChg>
        <pc:spChg chg="del">
          <ac:chgData name="Willy MICHAUD" userId="S::willy.michaud@stfelixlasalle.fr::dbdedba2-7654-45d8-a762-da47419eb1a2" providerId="AD" clId="Web-{DE157A87-B47F-14AE-00EB-8F497E6CED8B}" dt="2020-01-14T10:48:49.957" v="36" actId="14100"/>
          <ac:spMkLst>
            <pc:docMk/>
            <pc:sldMk cId="4029014707" sldId="258"/>
            <ac:spMk id="3" creationId="{68503149-7F13-4C7D-95CF-142D9B3478B1}"/>
          </ac:spMkLst>
        </pc:spChg>
        <pc:spChg chg="add mod">
          <ac:chgData name="Willy MICHAUD" userId="S::willy.michaud@stfelixlasalle.fr::dbdedba2-7654-45d8-a762-da47419eb1a2" providerId="AD" clId="Web-{DE157A87-B47F-14AE-00EB-8F497E6CED8B}" dt="2020-01-14T10:56:45.194" v="79" actId="14100"/>
          <ac:spMkLst>
            <pc:docMk/>
            <pc:sldMk cId="4029014707" sldId="258"/>
            <ac:spMk id="4" creationId="{DA431FFE-29EC-4015-A7B7-39806B89C0D9}"/>
          </ac:spMkLst>
        </pc:spChg>
        <pc:spChg chg="add del mod">
          <ac:chgData name="Willy MICHAUD" userId="S::willy.michaud@stfelixlasalle.fr::dbdedba2-7654-45d8-a762-da47419eb1a2" providerId="AD" clId="Web-{DE157A87-B47F-14AE-00EB-8F497E6CED8B}" dt="2020-01-14T10:50:46.364" v="45" actId="14100"/>
          <ac:spMkLst>
            <pc:docMk/>
            <pc:sldMk cId="4029014707" sldId="258"/>
            <ac:spMk id="5" creationId="{60E0CA5F-3762-42A1-9315-FBAF9A5AA373}"/>
          </ac:spMkLst>
        </pc:spChg>
        <pc:picChg chg="add mod">
          <ac:chgData name="Willy MICHAUD" userId="S::willy.michaud@stfelixlasalle.fr::dbdedba2-7654-45d8-a762-da47419eb1a2" providerId="AD" clId="Web-{DE157A87-B47F-14AE-00EB-8F497E6CED8B}" dt="2020-01-14T10:54:35.631" v="48" actId="1076"/>
          <ac:picMkLst>
            <pc:docMk/>
            <pc:sldMk cId="4029014707" sldId="258"/>
            <ac:picMk id="6" creationId="{ABBF7179-EA22-4A26-B48F-561977F471F1}"/>
          </ac:picMkLst>
        </pc:picChg>
      </pc:sldChg>
    </pc:docChg>
  </pc:docChgLst>
  <pc:docChgLst>
    <pc:chgData name="Camille LAHAUT" userId="S::camille.lahaut@stfelixlasalle.fr::512bb541-1bf7-451d-b975-a653a10dbe18" providerId="AD" clId="Web-{E5D05464-E48E-2C29-B54B-18EE6F06A5BD}"/>
    <pc:docChg chg="modSld">
      <pc:chgData name="Camille LAHAUT" userId="S::camille.lahaut@stfelixlasalle.fr::512bb541-1bf7-451d-b975-a653a10dbe18" providerId="AD" clId="Web-{E5D05464-E48E-2C29-B54B-18EE6F06A5BD}" dt="2020-01-15T11:03:34.186" v="0" actId="1076"/>
      <pc:docMkLst>
        <pc:docMk/>
      </pc:docMkLst>
      <pc:sldChg chg="modSp">
        <pc:chgData name="Camille LAHAUT" userId="S::camille.lahaut@stfelixlasalle.fr::512bb541-1bf7-451d-b975-a653a10dbe18" providerId="AD" clId="Web-{E5D05464-E48E-2C29-B54B-18EE6F06A5BD}" dt="2020-01-15T11:03:34.186" v="0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E5D05464-E48E-2C29-B54B-18EE6F06A5BD}" dt="2020-01-15T11:03:34.186" v="0" actId="1076"/>
          <ac:spMkLst>
            <pc:docMk/>
            <pc:sldMk cId="2436869124" sldId="259"/>
            <ac:spMk id="2" creationId="{FAA3C5D5-5A0C-41AE-A996-C400D5587FEF}"/>
          </ac:spMkLst>
        </pc:spChg>
      </pc:sldChg>
    </pc:docChg>
  </pc:docChgLst>
  <pc:docChgLst>
    <pc:chgData name="Willy MICHAUD" userId="S::willy.michaud@stfelixlasalle.fr::dbdedba2-7654-45d8-a762-da47419eb1a2" providerId="AD" clId="Web-{058B1929-2C37-14AD-862D-36A4F293864A}"/>
    <pc:docChg chg="modSld">
      <pc:chgData name="Willy MICHAUD" userId="S::willy.michaud@stfelixlasalle.fr::dbdedba2-7654-45d8-a762-da47419eb1a2" providerId="AD" clId="Web-{058B1929-2C37-14AD-862D-36A4F293864A}" dt="2020-01-14T11:07:40.770" v="217" actId="20577"/>
      <pc:docMkLst>
        <pc:docMk/>
      </pc:docMkLst>
      <pc:sldChg chg="modSp">
        <pc:chgData name="Willy MICHAUD" userId="S::willy.michaud@stfelixlasalle.fr::dbdedba2-7654-45d8-a762-da47419eb1a2" providerId="AD" clId="Web-{058B1929-2C37-14AD-862D-36A4F293864A}" dt="2020-01-14T11:07:40.710" v="215" actId="20577"/>
        <pc:sldMkLst>
          <pc:docMk/>
          <pc:sldMk cId="4029014707" sldId="258"/>
        </pc:sldMkLst>
        <pc:spChg chg="mod">
          <ac:chgData name="Willy MICHAUD" userId="S::willy.michaud@stfelixlasalle.fr::dbdedba2-7654-45d8-a762-da47419eb1a2" providerId="AD" clId="Web-{058B1929-2C37-14AD-862D-36A4F293864A}" dt="2020-01-14T11:07:40.710" v="215" actId="20577"/>
          <ac:spMkLst>
            <pc:docMk/>
            <pc:sldMk cId="4029014707" sldId="258"/>
            <ac:spMk id="4" creationId="{DA431FFE-29EC-4015-A7B7-39806B89C0D9}"/>
          </ac:spMkLst>
        </pc:spChg>
      </pc:sldChg>
    </pc:docChg>
  </pc:docChgLst>
  <pc:docChgLst>
    <pc:chgData name="Jules DZIUBA" userId="S::jules.dziuba@stfelixlasalle.fr::21b7d053-6926-4475-8428-036abe7a6ecc" providerId="AD" clId="Web-{0B8389D0-71F5-72A7-ED1B-0CC56BB09D95}"/>
    <pc:docChg chg="modSld">
      <pc:chgData name="Jules DZIUBA" userId="S::jules.dziuba@stfelixlasalle.fr::21b7d053-6926-4475-8428-036abe7a6ecc" providerId="AD" clId="Web-{0B8389D0-71F5-72A7-ED1B-0CC56BB09D95}" dt="2020-01-15T14:57:47.384" v="16" actId="1076"/>
      <pc:docMkLst>
        <pc:docMk/>
      </pc:docMkLst>
      <pc:sldChg chg="addSp delSp modSp mod setBg">
        <pc:chgData name="Jules DZIUBA" userId="S::jules.dziuba@stfelixlasalle.fr::21b7d053-6926-4475-8428-036abe7a6ecc" providerId="AD" clId="Web-{0B8389D0-71F5-72A7-ED1B-0CC56BB09D95}" dt="2020-01-15T14:57:47.384" v="16" actId="1076"/>
        <pc:sldMkLst>
          <pc:docMk/>
          <pc:sldMk cId="2436869124" sldId="259"/>
        </pc:sldMkLst>
        <pc:spChg chg="mod">
          <ac:chgData name="Jules DZIUBA" userId="S::jules.dziuba@stfelixlasalle.fr::21b7d053-6926-4475-8428-036abe7a6ecc" providerId="AD" clId="Web-{0B8389D0-71F5-72A7-ED1B-0CC56BB09D95}" dt="2020-01-15T14:57:22.462" v="10" actId="1076"/>
          <ac:spMkLst>
            <pc:docMk/>
            <pc:sldMk cId="2436869124" sldId="259"/>
            <ac:spMk id="2" creationId="{FAA3C5D5-5A0C-41AE-A996-C400D5587FEF}"/>
          </ac:spMkLst>
        </pc:spChg>
        <pc:spChg chg="mod">
          <ac:chgData name="Jules DZIUBA" userId="S::jules.dziuba@stfelixlasalle.fr::21b7d053-6926-4475-8428-036abe7a6ecc" providerId="AD" clId="Web-{0B8389D0-71F5-72A7-ED1B-0CC56BB09D95}" dt="2020-01-15T14:57:37.196" v="15" actId="1076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Jules DZIUBA" userId="S::jules.dziuba@stfelixlasalle.fr::21b7d053-6926-4475-8428-036abe7a6ecc" providerId="AD" clId="Web-{0B8389D0-71F5-72A7-ED1B-0CC56BB09D95}" dt="2020-01-15T14:57:27.009" v="14" actId="1076"/>
          <ac:spMkLst>
            <pc:docMk/>
            <pc:sldMk cId="2436869124" sldId="259"/>
            <ac:spMk id="5" creationId="{146AEA0E-65C6-4E3A-B37C-C02B63F19B91}"/>
          </ac:spMkLst>
        </pc:spChg>
        <pc:spChg chg="add">
          <ac:chgData name="Jules DZIUBA" userId="S::jules.dziuba@stfelixlasalle.fr::21b7d053-6926-4475-8428-036abe7a6ecc" providerId="AD" clId="Web-{0B8389D0-71F5-72A7-ED1B-0CC56BB09D95}" dt="2020-01-15T14:57:22.462" v="10" actId="1076"/>
          <ac:spMkLst>
            <pc:docMk/>
            <pc:sldMk cId="2436869124" sldId="259"/>
            <ac:spMk id="11" creationId="{50E53EDA-3B94-4F6B-9E86-D3BB9EBB9616}"/>
          </ac:spMkLst>
        </pc:spChg>
        <pc:picChg chg="del mod">
          <ac:chgData name="Jules DZIUBA" userId="S::jules.dziuba@stfelixlasalle.fr::21b7d053-6926-4475-8428-036abe7a6ecc" providerId="AD" clId="Web-{0B8389D0-71F5-72A7-ED1B-0CC56BB09D95}" dt="2020-01-15T14:57:08.962" v="8" actId="1076"/>
          <ac:picMkLst>
            <pc:docMk/>
            <pc:sldMk cId="2436869124" sldId="259"/>
            <ac:picMk id="4" creationId="{1424A10E-14B0-4EC4-BCD1-7C99B575FDF4}"/>
          </ac:picMkLst>
        </pc:picChg>
        <pc:picChg chg="mod">
          <ac:chgData name="Jules DZIUBA" userId="S::jules.dziuba@stfelixlasalle.fr::21b7d053-6926-4475-8428-036abe7a6ecc" providerId="AD" clId="Web-{0B8389D0-71F5-72A7-ED1B-0CC56BB09D95}" dt="2020-01-15T14:57:47.384" v="16" actId="1076"/>
          <ac:picMkLst>
            <pc:docMk/>
            <pc:sldMk cId="2436869124" sldId="259"/>
            <ac:picMk id="6" creationId="{4EA4F997-7D2B-46F5-B988-1FA74F157077}"/>
          </ac:picMkLst>
        </pc:picChg>
        <pc:cxnChg chg="add">
          <ac:chgData name="Jules DZIUBA" userId="S::jules.dziuba@stfelixlasalle.fr::21b7d053-6926-4475-8428-036abe7a6ecc" providerId="AD" clId="Web-{0B8389D0-71F5-72A7-ED1B-0CC56BB09D95}" dt="2020-01-15T14:57:22.462" v="10" actId="1076"/>
          <ac:cxnSpMkLst>
            <pc:docMk/>
            <pc:sldMk cId="2436869124" sldId="259"/>
            <ac:cxnSpMk id="12" creationId="{30EFD79F-7790-479B-B7DB-BD0D8C101DDD}"/>
          </ac:cxnSpMkLst>
        </pc:cxnChg>
      </pc:sldChg>
    </pc:docChg>
  </pc:docChgLst>
  <pc:docChgLst>
    <pc:chgData name="Valentin BAUDURET" userId="S::valentin.bauduret@stfelixlasalle.fr::eca7840b-5cfc-465b-a166-42c849f3a0f9" providerId="AD" clId="Web-{F2E54ACA-3A83-E82B-D835-A2F700CC5DFE}"/>
    <pc:docChg chg="modSld">
      <pc:chgData name="Valentin BAUDURET" userId="S::valentin.bauduret@stfelixlasalle.fr::eca7840b-5cfc-465b-a166-42c849f3a0f9" providerId="AD" clId="Web-{F2E54ACA-3A83-E82B-D835-A2F700CC5DFE}" dt="2020-01-15T11:07:01.588" v="60"/>
      <pc:docMkLst>
        <pc:docMk/>
      </pc:docMkLst>
      <pc:sldChg chg="addSp">
        <pc:chgData name="Valentin BAUDURET" userId="S::valentin.bauduret@stfelixlasalle.fr::eca7840b-5cfc-465b-a166-42c849f3a0f9" providerId="AD" clId="Web-{F2E54ACA-3A83-E82B-D835-A2F700CC5DFE}" dt="2020-01-15T11:01:27.973" v="1"/>
        <pc:sldMkLst>
          <pc:docMk/>
          <pc:sldMk cId="551106351" sldId="257"/>
        </pc:sldMkLst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1" creationId="{C04F8797-ED77-4C70-AAEA-0DE48267C25C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27.973" v="1"/>
          <ac:spMkLst>
            <pc:docMk/>
            <pc:sldMk cId="551106351" sldId="257"/>
            <ac:spMk id="13" creationId="{CAD06229-FEB7-4CC9-8BE7-1A9457B9C601}"/>
          </ac:spMkLst>
        </pc:sp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9" creationId="{18BD78ED-75E1-4879-B369-BC61F7C45E22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7" creationId="{42B44E02-2041-49BE-AF61-F91454DC3AA8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27.973" v="1"/>
          <ac:picMkLst>
            <pc:docMk/>
            <pc:sldMk cId="551106351" sldId="257"/>
            <ac:picMk id="18" creationId="{08625290-97B7-41E9-9685-D438F86FC9EA}"/>
          </ac:picMkLst>
        </pc:picChg>
      </pc:sldChg>
      <pc:sldChg chg="addSp">
        <pc:chgData name="Valentin BAUDURET" userId="S::valentin.bauduret@stfelixlasalle.fr::eca7840b-5cfc-465b-a166-42c849f3a0f9" providerId="AD" clId="Web-{F2E54ACA-3A83-E82B-D835-A2F700CC5DFE}" dt="2020-01-15T11:01:17.160" v="0"/>
        <pc:sldMkLst>
          <pc:docMk/>
          <pc:sldMk cId="1266067804" sldId="261"/>
        </pc:sldMkLst>
        <pc:spChg chg="add">
          <ac:chgData name="Valentin BAUDURET" userId="S::valentin.bauduret@stfelixlasalle.fr::eca7840b-5cfc-465b-a166-42c849f3a0f9" providerId="AD" clId="Web-{F2E54ACA-3A83-E82B-D835-A2F700CC5DFE}" dt="2020-01-15T11:01:17.160" v="0"/>
          <ac:spMkLst>
            <pc:docMk/>
            <pc:sldMk cId="1266067804" sldId="261"/>
            <ac:spMk id="7" creationId="{50E53EDA-3B94-4F6B-9E86-D3BB9EBB9616}"/>
          </ac:spMkLst>
        </pc:spChg>
        <pc:cxnChg chg="add">
          <ac:chgData name="Valentin BAUDURET" userId="S::valentin.bauduret@stfelixlasalle.fr::eca7840b-5cfc-465b-a166-42c849f3a0f9" providerId="AD" clId="Web-{F2E54ACA-3A83-E82B-D835-A2F700CC5DFE}" dt="2020-01-15T11:01:17.160" v="0"/>
          <ac:cxnSpMkLst>
            <pc:docMk/>
            <pc:sldMk cId="1266067804" sldId="261"/>
            <ac:cxnSpMk id="9" creationId="{30EFD79F-7790-479B-B7DB-BD0D8C101DDD}"/>
          </ac:cxnSpMkLst>
        </pc:cxnChg>
      </pc:sldChg>
      <pc:sldChg chg="addSp delSp modSp mod setBg">
        <pc:chgData name="Valentin BAUDURET" userId="S::valentin.bauduret@stfelixlasalle.fr::eca7840b-5cfc-465b-a166-42c849f3a0f9" providerId="AD" clId="Web-{F2E54ACA-3A83-E82B-D835-A2F700CC5DFE}" dt="2020-01-15T11:07:01.588" v="60"/>
        <pc:sldMkLst>
          <pc:docMk/>
          <pc:sldMk cId="1504791602" sldId="262"/>
        </pc:sldMkLst>
        <pc:spChg chg="mo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2" creationId="{87CF5730-8FB9-4977-9B2A-AF9CBCEECAF5}"/>
          </ac:spMkLst>
        </pc:spChg>
        <pc:spChg chg="mod">
          <ac:chgData name="Valentin BAUDURET" userId="S::valentin.bauduret@stfelixlasalle.fr::eca7840b-5cfc-465b-a166-42c849f3a0f9" providerId="AD" clId="Web-{F2E54ACA-3A83-E82B-D835-A2F700CC5DFE}" dt="2020-01-15T11:03:35.731" v="52" actId="20577"/>
          <ac:spMkLst>
            <pc:docMk/>
            <pc:sldMk cId="1504791602" sldId="262"/>
            <ac:spMk id="3" creationId="{766E25BE-9585-4959-9133-8E56A77E9475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7" creationId="{E1EB41F2-E181-4D4D-9131-A30F6B0AE596}"/>
          </ac:spMkLst>
        </pc:spChg>
        <pc:spChg chg="add">
          <ac:chgData name="Valentin BAUDURET" userId="S::valentin.bauduret@stfelixlasalle.fr::eca7840b-5cfc-465b-a166-42c849f3a0f9" providerId="AD" clId="Web-{F2E54ACA-3A83-E82B-D835-A2F700CC5DFE}" dt="2020-01-15T11:01:52.397" v="2"/>
          <ac:spMkLst>
            <pc:docMk/>
            <pc:sldMk cId="1504791602" sldId="262"/>
            <ac:spMk id="9" creationId="{3D63CC92-C517-4C71-9222-4579252CD62E}"/>
          </ac:spMkLst>
        </pc:spChg>
        <pc:picChg chg="add del mod">
          <ac:chgData name="Valentin BAUDURET" userId="S::valentin.bauduret@stfelixlasalle.fr::eca7840b-5cfc-465b-a166-42c849f3a0f9" providerId="AD" clId="Web-{F2E54ACA-3A83-E82B-D835-A2F700CC5DFE}" dt="2020-01-15T11:07:01.588" v="60"/>
          <ac:picMkLst>
            <pc:docMk/>
            <pc:sldMk cId="1504791602" sldId="262"/>
            <ac:picMk id="4" creationId="{2EB6AF69-8ACF-4277-8460-A7B7F790A612}"/>
          </ac:picMkLst>
        </pc:picChg>
        <pc:picChg chg="add del mod">
          <ac:chgData name="Valentin BAUDURET" userId="S::valentin.bauduret@stfelixlasalle.fr::eca7840b-5cfc-465b-a166-42c849f3a0f9" providerId="AD" clId="Web-{F2E54ACA-3A83-E82B-D835-A2F700CC5DFE}" dt="2020-01-15T11:06:59.775" v="59"/>
          <ac:picMkLst>
            <pc:docMk/>
            <pc:sldMk cId="1504791602" sldId="262"/>
            <ac:picMk id="6" creationId="{609BDAD4-A594-45C9-8FA6-80039D0CBEDE}"/>
          </ac:picMkLst>
        </pc:picChg>
        <pc:picChg chg="add">
          <ac:chgData name="Valentin BAUDURET" userId="S::valentin.bauduret@stfelixlasalle.fr::eca7840b-5cfc-465b-a166-42c849f3a0f9" providerId="AD" clId="Web-{F2E54ACA-3A83-E82B-D835-A2F700CC5DFE}" dt="2020-01-15T11:01:52.397" v="2"/>
          <ac:picMkLst>
            <pc:docMk/>
            <pc:sldMk cId="1504791602" sldId="262"/>
            <ac:picMk id="11" creationId="{40A39FDC-39F4-4CB7-873B-8D786EC02516}"/>
          </ac:picMkLst>
        </pc:picChg>
      </pc:sldChg>
    </pc:docChg>
  </pc:docChgLst>
  <pc:docChgLst>
    <pc:chgData name="Valentin BAUDURET" userId="S::valentin.bauduret@stfelixlasalle.fr::eca7840b-5cfc-465b-a166-42c849f3a0f9" providerId="AD" clId="Web-{8F710746-E779-4A6B-B25A-38D5AD649F7C}"/>
    <pc:docChg chg="addSld delSld modSld addMainMaster delMainMaster">
      <pc:chgData name="Valentin BAUDURET" userId="S::valentin.bauduret@stfelixlasalle.fr::eca7840b-5cfc-465b-a166-42c849f3a0f9" providerId="AD" clId="Web-{8F710746-E779-4A6B-B25A-38D5AD649F7C}" dt="2020-01-15T11:00:11.514" v="1263"/>
      <pc:docMkLst>
        <pc:docMk/>
      </pc:docMkLst>
      <pc:sldChg chg="addSp delSp modSp mod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3784089036" sldId="256"/>
        </pc:sldMkLst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8" creationId="{F8C668FA-2417-47B5-B454-2D55FC17FF7A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0" creationId="{0B761509-3B9A-49A6-A84B-C3D86811697D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3784089036" sldId="256"/>
            <ac:spMk id="12" creationId="{91DE43FD-EB47-414A-B0AB-169B0FFFA527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784089036" sldId="256"/>
            <ac:spMk id="16" creationId="{2B4CDDF6-55C3-415A-8D8B-7E03C3D616FC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3784089036" sldId="256"/>
            <ac:grpSpMk id="14" creationId="{D3706AFB-4AF0-430C-8FBE-C38C0F839661}"/>
          </ac:grpSpMkLst>
        </pc:grpChg>
        <pc:graphicFrameChg chg="mod modGraphic">
          <ac:chgData name="Valentin BAUDURET" userId="S::valentin.bauduret@stfelixlasalle.fr::eca7840b-5cfc-465b-a166-42c849f3a0f9" providerId="AD" clId="Web-{8F710746-E779-4A6B-B25A-38D5AD649F7C}" dt="2020-01-15T10:31:23.999" v="1092"/>
          <ac:graphicFrameMkLst>
            <pc:docMk/>
            <pc:sldMk cId="3784089036" sldId="256"/>
            <ac:graphicFrameMk id="5" creationId="{BDD679C4-B077-4B04-87BB-7B52B79914E3}"/>
          </ac:graphicFrameMkLst>
        </pc:graphicFrame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7" creationId="{5C819037-A607-4A7B-ADF1-B04516199C89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3784089036" sldId="256"/>
            <ac:picMk id="9" creationId="{97FEBA57-8992-46BB-BCF0-5A83FE8E01E8}"/>
          </ac:picMkLst>
        </pc:picChg>
      </pc:sldChg>
      <pc:sldChg chg="addSp delSp modSp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551106351" sldId="257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551106351" sldId="257"/>
            <ac:spMk id="2" creationId="{AA63CC7F-CC91-4625-ACAB-DC530E988AF6}"/>
          </ac:spMkLst>
        </pc:spChg>
        <pc:spChg chg="mod">
          <ac:chgData name="Valentin BAUDURET" userId="S::valentin.bauduret@stfelixlasalle.fr::eca7840b-5cfc-465b-a166-42c849f3a0f9" providerId="AD" clId="Web-{8F710746-E779-4A6B-B25A-38D5AD649F7C}" dt="2020-01-15T10:32:47.420" v="1093"/>
          <ac:spMkLst>
            <pc:docMk/>
            <pc:sldMk cId="551106351" sldId="257"/>
            <ac:spMk id="3" creationId="{343BB745-DC8F-4EB9-A582-E2014E6174D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7" creationId="{C04F8797-ED77-4C70-AAEA-0DE48267C25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551106351" sldId="257"/>
            <ac:spMk id="12" creationId="{CAD06229-FEB7-4CC9-8BE7-1A9457B9C601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551106351" sldId="257"/>
            <ac:spMk id="20" creationId="{053FB2EE-284F-4C87-AB3D-BBF87A9FAB97}"/>
          </ac:spMkLst>
        </pc:spChg>
        <pc:grpChg chg="del">
          <ac:chgData name="Valentin BAUDURET" userId="S::valentin.bauduret@stfelixlasalle.fr::eca7840b-5cfc-465b-a166-42c849f3a0f9" providerId="AD" clId="Web-{8F710746-E779-4A6B-B25A-38D5AD649F7C}" dt="2020-01-15T10:25:48.003" v="1053"/>
          <ac:grpSpMkLst>
            <pc:docMk/>
            <pc:sldMk cId="551106351" sldId="257"/>
            <ac:grpSpMk id="15" creationId="{D2C4BFA1-2075-4901-9E24-E41D1FDD51FD}"/>
          </ac:grpSpMkLst>
        </pc:grp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6" creationId="{18BD78ED-75E1-4879-B369-BC61F7C45E22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4" creationId="{42B44E02-2041-49BE-AF61-F91454DC3AA8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7:07.688" v="1249"/>
          <ac:picMkLst>
            <pc:docMk/>
            <pc:sldMk cId="551106351" sldId="257"/>
            <ac:picMk id="16" creationId="{08625290-97B7-41E9-9685-D438F86FC9EA}"/>
          </ac:picMkLst>
        </pc:picChg>
      </pc:sldChg>
      <pc:sldChg chg="addSp delSp modSp del mod setBg modClrScheme setClrOvrMap delDesignElem chgLayout">
        <pc:chgData name="Valentin BAUDURET" userId="S::valentin.bauduret@stfelixlasalle.fr::eca7840b-5cfc-465b-a166-42c849f3a0f9" providerId="AD" clId="Web-{8F710746-E779-4A6B-B25A-38D5AD649F7C}" dt="2020-01-15T10:52:05.206" v="1136"/>
        <pc:sldMkLst>
          <pc:docMk/>
          <pc:sldMk cId="4029014707" sldId="258"/>
        </pc:sldMkLst>
        <pc:spChg chg="add del mod">
          <ac:chgData name="Valentin BAUDURET" userId="S::valentin.bauduret@stfelixlasalle.fr::eca7840b-5cfc-465b-a166-42c849f3a0f9" providerId="AD" clId="Web-{8F710746-E779-4A6B-B25A-38D5AD649F7C}" dt="2020-01-15T10:27:07.986" v="1068"/>
          <ac:spMkLst>
            <pc:docMk/>
            <pc:sldMk cId="4029014707" sldId="258"/>
            <ac:spMk id="4" creationId="{DA431FFE-29EC-4015-A7B7-39806B89C0D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7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0" creationId="{4117F0C1-BCBB-40C7-99D6-F703E7A4B5F3}"/>
          </ac:spMkLst>
        </pc:spChg>
        <pc:spChg chg="del">
          <ac:chgData name="Valentin BAUDURET" userId="S::valentin.bauduret@stfelixlasalle.fr::eca7840b-5cfc-465b-a166-42c849f3a0f9" providerId="AD" clId="Web-{8F710746-E779-4A6B-B25A-38D5AD649F7C}" dt="2020-01-15T10:25:48.003" v="1053"/>
          <ac:spMkLst>
            <pc:docMk/>
            <pc:sldMk cId="4029014707" sldId="258"/>
            <ac:spMk id="11" creationId="{99899462-FC16-43B0-966B-FCA2634507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2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7.065" v="1057"/>
          <ac:spMkLst>
            <pc:docMk/>
            <pc:sldMk cId="4029014707" sldId="258"/>
            <ac:spMk id="16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12.456" v="1055"/>
          <ac:spMkLst>
            <pc:docMk/>
            <pc:sldMk cId="4029014707" sldId="258"/>
            <ac:spMk id="17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21.596" v="1059"/>
          <ac:spMkLst>
            <pc:docMk/>
            <pc:sldMk cId="4029014707" sldId="258"/>
            <ac:spMk id="19" creationId="{C1709A45-C6F3-4CEE-AA0F-887FAC5CAE7D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6:33.987" v="1063"/>
          <ac:spMkLst>
            <pc:docMk/>
            <pc:sldMk cId="4029014707" sldId="258"/>
            <ac:spMk id="22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3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0.690" v="1065"/>
          <ac:spMkLst>
            <pc:docMk/>
            <pc:sldMk cId="4029014707" sldId="258"/>
            <ac:spMk id="24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7:07.924" v="1067"/>
          <ac:spMkLst>
            <pc:docMk/>
            <pc:sldMk cId="4029014707" sldId="258"/>
            <ac:spMk id="26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8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29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31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4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35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6" creationId="{4117F0C1-BCBB-40C7-99D6-F703E7A4B5F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38" creationId="{D1A5D8BC-B41A-4E96-91C4-D60F5162257E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28:23.923" v="1078"/>
          <ac:spMkLst>
            <pc:docMk/>
            <pc:sldMk cId="4029014707" sldId="258"/>
            <ac:spMk id="39" creationId="{ED10CF64-F588-4794-80E9-12CBA178493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1.600" v="1097"/>
          <ac:spMkLst>
            <pc:docMk/>
            <pc:sldMk cId="4029014707" sldId="258"/>
            <ac:spMk id="42" creationId="{51287385-D3EA-47A8-A127-6061791ADB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5:20.898" v="1095"/>
          <ac:spMkLst>
            <pc:docMk/>
            <pc:sldMk cId="4029014707" sldId="258"/>
            <ac:spMk id="43" creationId="{66F4F323-644B-4A47-97E9-BFB73840F402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4" creationId="{75F65CD9-825D-44BD-8681-D42D260D4C6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09.272" v="1099"/>
          <ac:spMkLst>
            <pc:docMk/>
            <pc:sldMk cId="4029014707" sldId="258"/>
            <ac:spMk id="45" creationId="{B2F64C47-BE0B-4DA4-A62F-C6922DD2082F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6" creationId="{CFF5BED3-4EE4-425F-A016-C272586B88E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7" creationId="{D856B4CA-4519-432C-ABFD-F2AE5D70E09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6:15.819" v="1101"/>
          <ac:spMkLst>
            <pc:docMk/>
            <pc:sldMk cId="4029014707" sldId="258"/>
            <ac:spMk id="48" creationId="{61D03B64-A2F8-4473-8457-9A6A36B67B8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0" creationId="{6A166780-9337-4437-95D3-5EA9D55AAAC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1" creationId="{EB3D0F40-BF1F-4120-945D-90C5AAD6E35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47:02.084" v="1105"/>
          <ac:spMkLst>
            <pc:docMk/>
            <pc:sldMk cId="4029014707" sldId="258"/>
            <ac:spMk id="53" creationId="{66F4F323-644B-4A47-97E9-BFB73840F402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0:49:05.098" v="1111"/>
          <ac:spMkLst>
            <pc:docMk/>
            <pc:sldMk cId="4029014707" sldId="258"/>
            <ac:spMk id="54" creationId="{CBD94887-6A10-4F62-8EE1-B2BCFA1F380F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51:28.598" v="1134"/>
          <ac:spMkLst>
            <pc:docMk/>
            <pc:sldMk cId="4029014707" sldId="258"/>
            <ac:spMk id="469" creationId="{19322243-D264-4B53-95DC-24595347A058}"/>
          </ac:spMkLst>
        </pc:spChg>
        <pc:graphicFrameChg chg="add del">
          <ac:chgData name="Valentin BAUDURET" userId="S::valentin.bauduret@stfelixlasalle.fr::eca7840b-5cfc-465b-a166-42c849f3a0f9" providerId="AD" clId="Web-{8F710746-E779-4A6B-B25A-38D5AD649F7C}" dt="2020-01-15T10:26:12.456" v="1055"/>
          <ac:graphicFrameMkLst>
            <pc:docMk/>
            <pc:sldMk cId="4029014707" sldId="258"/>
            <ac:graphicFrameMk id="9" creationId="{6E2FC39E-841C-4DFD-838D-F49EAA606E2C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17.065" v="1057"/>
          <ac:graphicFrameMkLst>
            <pc:docMk/>
            <pc:sldMk cId="4029014707" sldId="258"/>
            <ac:graphicFrameMk id="18" creationId="{E5CE9852-3841-4D70-B232-A6193F0ABD02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6:28.502" v="1061"/>
          <ac:graphicFrameMkLst>
            <pc:docMk/>
            <pc:sldMk cId="4029014707" sldId="258"/>
            <ac:graphicFrameMk id="21" creationId="{76FD275C-2B58-4CC6-B096-141880B9D96F}"/>
          </ac:graphicFrameMkLst>
        </pc:graphicFrameChg>
        <pc:graphicFrameChg chg="add del">
          <ac:chgData name="Valentin BAUDURET" userId="S::valentin.bauduret@stfelixlasalle.fr::eca7840b-5cfc-465b-a166-42c849f3a0f9" providerId="AD" clId="Web-{8F710746-E779-4A6B-B25A-38D5AD649F7C}" dt="2020-01-15T10:27:00.690" v="1065"/>
          <ac:graphicFrameMkLst>
            <pc:docMk/>
            <pc:sldMk cId="4029014707" sldId="258"/>
            <ac:graphicFrameMk id="25" creationId="{56D25FC0-E3B0-49BA-990B-F036FFA27E24}"/>
          </ac:graphicFrameMkLst>
        </pc:graphicFrameChg>
        <pc:graphicFrameChg chg="add del mod modGraphic">
          <ac:chgData name="Valentin BAUDURET" userId="S::valentin.bauduret@stfelixlasalle.fr::eca7840b-5cfc-465b-a166-42c849f3a0f9" providerId="AD" clId="Web-{8F710746-E779-4A6B-B25A-38D5AD649F7C}" dt="2020-01-15T10:50:59.472" v="1124"/>
          <ac:graphicFrameMkLst>
            <pc:docMk/>
            <pc:sldMk cId="4029014707" sldId="258"/>
            <ac:graphicFrameMk id="32" creationId="{6E2FC39E-841C-4DFD-838D-F49EAA606E2C}"/>
          </ac:graphicFrameMkLst>
        </pc:graphicFrameChg>
        <pc:picChg chg="del">
          <ac:chgData name="Valentin BAUDURET" userId="S::valentin.bauduret@stfelixlasalle.fr::eca7840b-5cfc-465b-a166-42c849f3a0f9" providerId="AD" clId="Web-{8F710746-E779-4A6B-B25A-38D5AD649F7C}" dt="2020-01-15T10:25:17.034" v="1051"/>
          <ac:picMkLst>
            <pc:docMk/>
            <pc:sldMk cId="4029014707" sldId="258"/>
            <ac:picMk id="2" creationId="{1823B414-B8C5-421A-831C-90CB4160D9BD}"/>
          </ac:picMkLst>
        </pc:picChg>
        <pc:picChg chg="del">
          <ac:chgData name="Valentin BAUDURET" userId="S::valentin.bauduret@stfelixlasalle.fr::eca7840b-5cfc-465b-a166-42c849f3a0f9" providerId="AD" clId="Web-{8F710746-E779-4A6B-B25A-38D5AD649F7C}" dt="2020-01-15T10:25:19.769" v="1052"/>
          <ac:picMkLst>
            <pc:docMk/>
            <pc:sldMk cId="4029014707" sldId="258"/>
            <ac:picMk id="6" creationId="{ABBF7179-EA22-4A26-B48F-561977F471F1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7.065" v="1057"/>
          <ac:picMkLst>
            <pc:docMk/>
            <pc:sldMk cId="4029014707" sldId="258"/>
            <ac:picMk id="14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6:12.456" v="1055"/>
          <ac:picMkLst>
            <pc:docMk/>
            <pc:sldMk cId="4029014707" sldId="258"/>
            <ac:picMk id="15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3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28:23.923" v="1078"/>
          <ac:picMkLst>
            <pc:docMk/>
            <pc:sldMk cId="4029014707" sldId="258"/>
            <ac:picMk id="37" creationId="{0C8B7D16-051E-4562-B872-ABF369C457CA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01.600" v="1097"/>
          <ac:picMkLst>
            <pc:docMk/>
            <pc:sldMk cId="4029014707" sldId="258"/>
            <ac:picMk id="40" creationId="{0D321D5F-FA18-4271-9EAA-0BEA14116BB5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5:20.898" v="1095"/>
          <ac:picMkLst>
            <pc:docMk/>
            <pc:sldMk cId="4029014707" sldId="258"/>
            <ac:picMk id="41" creationId="{15640A69-3748-450C-8DDB-B2051AC04BC7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6:15.819" v="1101"/>
          <ac:picMkLst>
            <pc:docMk/>
            <pc:sldMk cId="4029014707" sldId="258"/>
            <ac:picMk id="49" creationId="{01C3CE7E-C09F-4DAB-A9B8-00CB40334B33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47:02.084" v="1105"/>
          <ac:picMkLst>
            <pc:docMk/>
            <pc:sldMk cId="4029014707" sldId="258"/>
            <ac:picMk id="52" creationId="{15640A69-3748-450C-8DDB-B2051AC04BC7}"/>
          </ac:picMkLst>
        </pc:picChg>
        <pc:picChg chg="add">
          <ac:chgData name="Valentin BAUDURET" userId="S::valentin.bauduret@stfelixlasalle.fr::eca7840b-5cfc-465b-a166-42c849f3a0f9" providerId="AD" clId="Web-{8F710746-E779-4A6B-B25A-38D5AD649F7C}" dt="2020-01-15T10:49:05.098" v="1111"/>
          <ac:picMkLst>
            <pc:docMk/>
            <pc:sldMk cId="4029014707" sldId="258"/>
            <ac:picMk id="55" creationId="{A3D512BA-228A-4979-9312-ACD246E1099D}"/>
          </ac:picMkLst>
        </pc:picChg>
        <pc:cxnChg chg="del">
          <ac:chgData name="Valentin BAUDURET" userId="S::valentin.bauduret@stfelixlasalle.fr::eca7840b-5cfc-465b-a166-42c849f3a0f9" providerId="AD" clId="Web-{8F710746-E779-4A6B-B25A-38D5AD649F7C}" dt="2020-01-15T10:25:48.003" v="1053"/>
          <ac:cxnSpMkLst>
            <pc:docMk/>
            <pc:sldMk cId="4029014707" sldId="258"/>
            <ac:cxnSpMk id="13" creationId="{AAFEA932-2DF1-410C-A00A-7A1E7DBF7511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6:21.596" v="1059"/>
          <ac:cxnSpMkLst>
            <pc:docMk/>
            <pc:sldMk cId="4029014707" sldId="258"/>
            <ac:cxnSpMk id="20" creationId="{26E963D7-0A73-484A-B8A2-DDBFEA123C2F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27:07.924" v="1067"/>
          <ac:cxnSpMkLst>
            <pc:docMk/>
            <pc:sldMk cId="4029014707" sldId="258"/>
            <ac:cxnSpMk id="27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06.342" v="1262"/>
        <pc:sldMkLst>
          <pc:docMk/>
          <pc:sldMk cId="2436869124" sldId="259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3" creationId="{80CF433E-B284-4F2E-A054-904B70AD4798}"/>
          </ac:spMkLst>
        </pc:spChg>
        <pc:spChg chg="add del mod">
          <ac:chgData name="Valentin BAUDURET" userId="S::valentin.bauduret@stfelixlasalle.fr::eca7840b-5cfc-465b-a166-42c849f3a0f9" providerId="AD" clId="Web-{8F710746-E779-4A6B-B25A-38D5AD649F7C}" dt="2020-01-15T10:06:44.108" v="399"/>
          <ac:spMkLst>
            <pc:docMk/>
            <pc:sldMk cId="2436869124" sldId="259"/>
            <ac:spMk id="4" creationId="{309ADB76-ACE8-4A56-8761-9809E3309A29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2436869124" sldId="259"/>
            <ac:spMk id="5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06.342" v="1262"/>
          <ac:spMkLst>
            <pc:docMk/>
            <pc:sldMk cId="2436869124" sldId="259"/>
            <ac:spMk id="7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2436869124" sldId="259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2436869124" sldId="259"/>
            <ac:cxnSpMk id="6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06.342" v="1262"/>
          <ac:cxnSpMkLst>
            <pc:docMk/>
            <pc:sldMk cId="2436869124" sldId="259"/>
            <ac:cxnSpMk id="9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2436869124" sldId="259"/>
            <ac:cxnSpMk id="10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1:00:11.514" v="1263"/>
        <pc:sldMkLst>
          <pc:docMk/>
          <pc:sldMk cId="3199197267" sldId="260"/>
        </pc:sldMkLst>
        <pc:spChg chg="del">
          <ac:chgData name="Valentin BAUDURET" userId="S::valentin.bauduret@stfelixlasalle.fr::eca7840b-5cfc-465b-a166-42c849f3a0f9" providerId="AD" clId="Web-{8F710746-E779-4A6B-B25A-38D5AD649F7C}" dt="2020-01-15T10:09:46.106" v="431"/>
          <ac:spMkLst>
            <pc:docMk/>
            <pc:sldMk cId="3199197267" sldId="260"/>
            <ac:spMk id="2" creationId="{65419DB5-9083-4BF3-9D84-1CDBD9558ADD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3" creationId="{F61D5BE2-A10F-4E69-AACA-48DD637A41C3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09:41.215" v="430"/>
          <ac:spMkLst>
            <pc:docMk/>
            <pc:sldMk cId="3199197267" sldId="260"/>
            <ac:spMk id="5" creationId="{E57B34E0-16CE-40C8-9172-9C56E2E27CA2}"/>
          </ac:spMkLst>
        </pc:spChg>
        <pc:spChg chg="add 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7" creationId="{E796DB46-E6D7-40FB-AF9C-DDF2B5B042B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3199197267" sldId="260"/>
            <ac:spMk id="9" creationId="{50E53EDA-3B94-4F6B-9E86-D3BB9EBB9616}"/>
          </ac:spMkLst>
        </pc:spChg>
        <pc:spChg chg="add">
          <ac:chgData name="Valentin BAUDURET" userId="S::valentin.bauduret@stfelixlasalle.fr::eca7840b-5cfc-465b-a166-42c849f3a0f9" providerId="AD" clId="Web-{8F710746-E779-4A6B-B25A-38D5AD649F7C}" dt="2020-01-15T11:00:11.514" v="1263"/>
          <ac:spMkLst>
            <pc:docMk/>
            <pc:sldMk cId="3199197267" sldId="260"/>
            <ac:spMk id="11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3199197267" sldId="260"/>
            <ac:spMk id="12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3199197267" sldId="260"/>
            <ac:cxnSpMk id="10" creationId="{30EFD79F-7790-479B-B7DB-BD0D8C101DDD}"/>
          </ac:cxnSpMkLst>
        </pc:cxnChg>
        <pc:cxnChg chg="add">
          <ac:chgData name="Valentin BAUDURET" userId="S::valentin.bauduret@stfelixlasalle.fr::eca7840b-5cfc-465b-a166-42c849f3a0f9" providerId="AD" clId="Web-{8F710746-E779-4A6B-B25A-38D5AD649F7C}" dt="2020-01-15T11:00:11.514" v="1263"/>
          <ac:cxnSpMkLst>
            <pc:docMk/>
            <pc:sldMk cId="3199197267" sldId="260"/>
            <ac:cxnSpMk id="13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3199197267" sldId="260"/>
            <ac:cxnSpMk id="14" creationId="{30EFD79F-7790-479B-B7DB-BD0D8C101DDD}"/>
          </ac:cxnSpMkLst>
        </pc:cxnChg>
      </pc:sldChg>
      <pc:sldChg chg="addSp delSp modSp new mod setBg modClrScheme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266067804" sldId="261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2" creationId="{2DC740BA-AC20-4330-AF9E-7FEC7F68CC6A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3" creationId="{90ED2078-4083-41E4-BDBC-CE2CDEDDC54A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266067804" sldId="261"/>
            <ac:spMk id="5" creationId="{50E53EDA-3B94-4F6B-9E86-D3BB9EBB9616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7:07.688" v="1249"/>
          <ac:spMkLst>
            <pc:docMk/>
            <pc:sldMk cId="1266067804" sldId="261"/>
            <ac:spMk id="8" creationId="{50E53EDA-3B94-4F6B-9E86-D3BB9EBB9616}"/>
          </ac:spMkLst>
        </pc:spChg>
        <pc:cxnChg chg="add del">
          <ac:chgData name="Valentin BAUDURET" userId="S::valentin.bauduret@stfelixlasalle.fr::eca7840b-5cfc-465b-a166-42c849f3a0f9" providerId="AD" clId="Web-{8F710746-E779-4A6B-B25A-38D5AD649F7C}" dt="2020-01-15T10:59:52.592" v="1261"/>
          <ac:cxnSpMkLst>
            <pc:docMk/>
            <pc:sldMk cId="1266067804" sldId="261"/>
            <ac:cxnSpMk id="6" creationId="{30EFD79F-7790-479B-B7DB-BD0D8C101DDD}"/>
          </ac:cxnSpMkLst>
        </pc:cxnChg>
        <pc:cxnChg chg="add del">
          <ac:chgData name="Valentin BAUDURET" userId="S::valentin.bauduret@stfelixlasalle.fr::eca7840b-5cfc-465b-a166-42c849f3a0f9" providerId="AD" clId="Web-{8F710746-E779-4A6B-B25A-38D5AD649F7C}" dt="2020-01-15T10:57:07.688" v="1249"/>
          <ac:cxnSpMkLst>
            <pc:docMk/>
            <pc:sldMk cId="1266067804" sldId="261"/>
            <ac:cxnSpMk id="10" creationId="{30EFD79F-7790-479B-B7DB-BD0D8C101DDD}"/>
          </ac:cxnSpMkLst>
        </pc:cxnChg>
      </pc:sldChg>
      <pc:sldChg chg="addSp delSp modSp new mod setBg modClrScheme setClrOvrMap delDesignElem chgLayout">
        <pc:chgData name="Valentin BAUDURET" userId="S::valentin.bauduret@stfelixlasalle.fr::eca7840b-5cfc-465b-a166-42c849f3a0f9" providerId="AD" clId="Web-{8F710746-E779-4A6B-B25A-38D5AD649F7C}" dt="2020-01-15T10:59:52.592" v="1261"/>
        <pc:sldMkLst>
          <pc:docMk/>
          <pc:sldMk cId="1504791602" sldId="262"/>
        </pc:sldMkLst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2" creationId="{87CF5730-8FB9-4977-9B2A-AF9CBCEECAF5}"/>
          </ac:spMkLst>
        </pc:spChg>
        <pc:spChg chg="mod ord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3" creationId="{766E25BE-9585-4959-9133-8E56A77E9475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9:52.592" v="1261"/>
          <ac:spMkLst>
            <pc:docMk/>
            <pc:sldMk cId="1504791602" sldId="262"/>
            <ac:spMk id="5" creationId="{54309F57-B331-41A7-9154-15EC2AF45A60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8" creationId="{66B5BE70-4451-4286-9D79-27C26F755FAC}"/>
          </ac:spMkLst>
        </pc:spChg>
        <pc:spChg chg="add del">
          <ac:chgData name="Valentin BAUDURET" userId="S::valentin.bauduret@stfelixlasalle.fr::eca7840b-5cfc-465b-a166-42c849f3a0f9" providerId="AD" clId="Web-{8F710746-E779-4A6B-B25A-38D5AD649F7C}" dt="2020-01-15T10:58:16.234" v="1255"/>
          <ac:spMkLst>
            <pc:docMk/>
            <pc:sldMk cId="1504791602" sldId="262"/>
            <ac:spMk id="12" creationId="{D58C5A54-E70B-4B9B-A7FE-D3A05561BFD8}"/>
          </ac:spMkLst>
        </pc:spChg>
        <pc:picChg chg="add del mod">
          <ac:chgData name="Valentin BAUDURET" userId="S::valentin.bauduret@stfelixlasalle.fr::eca7840b-5cfc-465b-a166-42c849f3a0f9" providerId="AD" clId="Web-{8F710746-E779-4A6B-B25A-38D5AD649F7C}" dt="2020-01-15T10:57:44.843" v="1253"/>
          <ac:picMkLst>
            <pc:docMk/>
            <pc:sldMk cId="1504791602" sldId="262"/>
            <ac:picMk id="4" creationId="{D5D10D2A-3829-4FDC-BB7C-7C6C94668D71}"/>
          </ac:picMkLst>
        </pc:picChg>
        <pc:picChg chg="add del mod">
          <ac:chgData name="Valentin BAUDURET" userId="S::valentin.bauduret@stfelixlasalle.fr::eca7840b-5cfc-465b-a166-42c849f3a0f9" providerId="AD" clId="Web-{8F710746-E779-4A6B-B25A-38D5AD649F7C}" dt="2020-01-15T10:59:03.515" v="1260"/>
          <ac:picMkLst>
            <pc:docMk/>
            <pc:sldMk cId="1504791602" sldId="262"/>
            <ac:picMk id="6" creationId="{F8D122DD-A7C9-457C-83B8-3F931319E42D}"/>
          </ac:picMkLst>
        </pc:picChg>
        <pc:picChg chg="add del">
          <ac:chgData name="Valentin BAUDURET" userId="S::valentin.bauduret@stfelixlasalle.fr::eca7840b-5cfc-465b-a166-42c849f3a0f9" providerId="AD" clId="Web-{8F710746-E779-4A6B-B25A-38D5AD649F7C}" dt="2020-01-15T10:58:16.234" v="1255"/>
          <ac:picMkLst>
            <pc:docMk/>
            <pc:sldMk cId="1504791602" sldId="262"/>
            <ac:picMk id="10" creationId="{8176C668-3F88-414B-AAEE-1785E38D5D59}"/>
          </ac:picMkLst>
        </pc:picChg>
      </pc:sldChg>
      <pc:sldMasterChg chg="del delSldLayout">
        <pc:chgData name="Valentin BAUDURET" userId="S::valentin.bauduret@stfelixlasalle.fr::eca7840b-5cfc-465b-a166-42c849f3a0f9" providerId="AD" clId="Web-{8F710746-E779-4A6B-B25A-38D5AD649F7C}" dt="2020-01-15T10:25:48.003" v="1053"/>
        <pc:sldMasterMkLst>
          <pc:docMk/>
          <pc:sldMasterMk cId="3071127875" sldId="2147483648"/>
        </pc:sldMasterMkLst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Valentin BAUDURET" userId="S::valentin.bauduret@stfelixlasalle.fr::eca7840b-5cfc-465b-a166-42c849f3a0f9" providerId="AD" clId="Web-{8F710746-E779-4A6B-B25A-38D5AD649F7C}" dt="2020-01-15T10:25:48.003" v="105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7:07.688" v="1249"/>
        <pc:sldMasterMkLst>
          <pc:docMk/>
          <pc:sldMasterMk cId="817238632" sldId="2147483660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5822003" sldId="214748366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5622109" sldId="214748366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15597373" sldId="214748366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10632146" sldId="214748366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3420768" sldId="214748366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484387060" sldId="214748366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68894991" sldId="214748366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641555352" sldId="214748366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290360084" sldId="214748366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071695691" sldId="214748367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545232662" sldId="214748367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2627687497" sldId="214748367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90736363" sldId="214748367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693255494" sldId="214748367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168917513" sldId="214748367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858546629" sldId="214748367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7:07.688" v="1249"/>
          <pc:sldLayoutMkLst>
            <pc:docMk/>
            <pc:sldMasterMk cId="817238632" sldId="2147483660"/>
            <pc:sldLayoutMk cId="3565692591" sldId="2147483677"/>
          </pc:sldLayoutMkLst>
        </pc:sldLayoutChg>
      </pc:sldMasterChg>
      <pc:sldMasterChg chg="add del addSldLayout del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533578163" sldId="2147483678"/>
        </pc:sldMasterMkLst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907803134" sldId="214748367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274260868" sldId="214748368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106063720" sldId="214748368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77422790" sldId="214748368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275893939" sldId="214748368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663359685" sldId="214748368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684302707" sldId="2147483685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07520725" sldId="2147483686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723008829" sldId="2147483687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244500132" sldId="2147483688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944193797" sldId="2147483689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386168494" sldId="2147483690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887153734" sldId="2147483691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1106511116" sldId="2147483692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839727672" sldId="2147483693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14623061" sldId="2147483694"/>
          </pc:sldLayoutMkLst>
        </pc:sldLayoutChg>
        <pc:sldLayoutChg chg="add del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533578163" sldId="2147483678"/>
            <pc:sldLayoutMk cId="3061050879" sldId="2147483695"/>
          </pc:sldLayoutMkLst>
        </pc:sldLayoutChg>
      </pc:sldMasterChg>
      <pc:sldMasterChg chg="add addSldLayout modSldLayout">
        <pc:chgData name="Valentin BAUDURET" userId="S::valentin.bauduret@stfelixlasalle.fr::eca7840b-5cfc-465b-a166-42c849f3a0f9" providerId="AD" clId="Web-{8F710746-E779-4A6B-B25A-38D5AD649F7C}" dt="2020-01-15T10:59:52.592" v="1261"/>
        <pc:sldMasterMkLst>
          <pc:docMk/>
          <pc:sldMasterMk cId="3307110890" sldId="2147483696"/>
        </pc:sldMasterMkLst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3603695" sldId="214748369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326352747" sldId="214748369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79014177" sldId="214748369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0649705" sldId="214748370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895782196" sldId="214748370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50399697" sldId="214748370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013278096" sldId="2147483703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950205986" sldId="2147483704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41445778" sldId="2147483705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4238710261" sldId="2147483706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311910264" sldId="2147483707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727399037" sldId="2147483708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26298944" sldId="2147483709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222717272" sldId="2147483710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668843580" sldId="2147483711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3487901488" sldId="2147483712"/>
          </pc:sldLayoutMkLst>
        </pc:sldLayoutChg>
        <pc:sldLayoutChg chg="add mod replId">
          <pc:chgData name="Valentin BAUDURET" userId="S::valentin.bauduret@stfelixlasalle.fr::eca7840b-5cfc-465b-a166-42c849f3a0f9" providerId="AD" clId="Web-{8F710746-E779-4A6B-B25A-38D5AD649F7C}" dt="2020-01-15T10:59:52.592" v="1261"/>
          <pc:sldLayoutMkLst>
            <pc:docMk/>
            <pc:sldMasterMk cId="3307110890" sldId="2147483696"/>
            <pc:sldLayoutMk cId="1368169597" sldId="2147483713"/>
          </pc:sldLayoutMkLst>
        </pc:sldLayoutChg>
      </pc:sldMasterChg>
    </pc:docChg>
  </pc:docChgLst>
  <pc:docChgLst>
    <pc:chgData name="Camille LAHAUT" userId="S::camille.lahaut@stfelixlasalle.fr::512bb541-1bf7-451d-b975-a653a10dbe18" providerId="AD" clId="Web-{D6A8C6D8-32A9-C415-CB34-342773466907}"/>
    <pc:docChg chg="modSld">
      <pc:chgData name="Camille LAHAUT" userId="S::camille.lahaut@stfelixlasalle.fr::512bb541-1bf7-451d-b975-a653a10dbe18" providerId="AD" clId="Web-{D6A8C6D8-32A9-C415-CB34-342773466907}" dt="2020-01-17T08:24:31.910" v="5" actId="20577"/>
      <pc:docMkLst>
        <pc:docMk/>
      </pc:docMkLst>
      <pc:sldChg chg="modSp">
        <pc:chgData name="Camille LAHAUT" userId="S::camille.lahaut@stfelixlasalle.fr::512bb541-1bf7-451d-b975-a653a10dbe18" providerId="AD" clId="Web-{D6A8C6D8-32A9-C415-CB34-342773466907}" dt="2020-01-17T08:24:31.910" v="4" actId="20577"/>
        <pc:sldMkLst>
          <pc:docMk/>
          <pc:sldMk cId="1504791602" sldId="262"/>
        </pc:sldMkLst>
        <pc:spChg chg="mod">
          <ac:chgData name="Camille LAHAUT" userId="S::camille.lahaut@stfelixlasalle.fr::512bb541-1bf7-451d-b975-a653a10dbe18" providerId="AD" clId="Web-{D6A8C6D8-32A9-C415-CB34-342773466907}" dt="2020-01-17T08:24:31.910" v="4" actId="20577"/>
          <ac:spMkLst>
            <pc:docMk/>
            <pc:sldMk cId="1504791602" sldId="262"/>
            <ac:spMk id="3" creationId="{766E25BE-9585-4959-9133-8E56A77E9475}"/>
          </ac:spMkLst>
        </pc:spChg>
      </pc:sldChg>
    </pc:docChg>
  </pc:docChgLst>
  <pc:docChgLst>
    <pc:chgData name="Willy MICHAUD" userId="S::willy.michaud@stfelixlasalle.fr::dbdedba2-7654-45d8-a762-da47419eb1a2" providerId="AD" clId="Web-{EB3583DD-B50C-D292-0C01-C93D4FAF4D12}"/>
    <pc:docChg chg="addSld modSld">
      <pc:chgData name="Willy MICHAUD" userId="S::willy.michaud@stfelixlasalle.fr::dbdedba2-7654-45d8-a762-da47419eb1a2" providerId="AD" clId="Web-{EB3583DD-B50C-D292-0C01-C93D4FAF4D12}" dt="2020-01-14T10:43:00.745" v="260"/>
      <pc:docMkLst>
        <pc:docMk/>
      </pc:docMkLst>
      <pc:sldChg chg="addSp delSp modSp">
        <pc:chgData name="Willy MICHAUD" userId="S::willy.michaud@stfelixlasalle.fr::dbdedba2-7654-45d8-a762-da47419eb1a2" providerId="AD" clId="Web-{EB3583DD-B50C-D292-0C01-C93D4FAF4D12}" dt="2020-01-14T10:21:21.372" v="222"/>
        <pc:sldMkLst>
          <pc:docMk/>
          <pc:sldMk cId="3784089036" sldId="256"/>
        </pc:sldMkLst>
        <pc:spChg chg="del">
          <ac:chgData name="Willy MICHAUD" userId="S::willy.michaud@stfelixlasalle.fr::dbdedba2-7654-45d8-a762-da47419eb1a2" providerId="AD" clId="Web-{EB3583DD-B50C-D292-0C01-C93D4FAF4D12}" dt="2020-01-14T10:11:53.436" v="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Willy MICHAUD" userId="S::willy.michaud@stfelixlasalle.fr::dbdedba2-7654-45d8-a762-da47419eb1a2" providerId="AD" clId="Web-{EB3583DD-B50C-D292-0C01-C93D4FAF4D12}" dt="2020-01-14T10:12:08.655" v="1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12:08.780" v="4"/>
          <ac:spMkLst>
            <pc:docMk/>
            <pc:sldMk cId="3784089036" sldId="256"/>
            <ac:spMk id="6" creationId="{D2BF0967-DCDB-4A52-A5E9-E1FB2FA3CD1D}"/>
          </ac:spMkLst>
        </pc:spChg>
        <pc:graphicFrameChg chg="add mod modGraphic">
          <ac:chgData name="Willy MICHAUD" userId="S::willy.michaud@stfelixlasalle.fr::dbdedba2-7654-45d8-a762-da47419eb1a2" providerId="AD" clId="Web-{EB3583DD-B50C-D292-0C01-C93D4FAF4D12}" dt="2020-01-14T10:21:21.372" v="222"/>
          <ac:graphicFrameMkLst>
            <pc:docMk/>
            <pc:sldMk cId="3784089036" sldId="256"/>
            <ac:graphicFrameMk id="5" creationId="{BDD679C4-B077-4B04-87BB-7B52B79914E3}"/>
          </ac:graphicFrameMkLst>
        </pc:graphicFrameChg>
      </pc:sldChg>
      <pc:sldChg chg="addSp delSp modSp new">
        <pc:chgData name="Willy MICHAUD" userId="S::willy.michaud@stfelixlasalle.fr::dbdedba2-7654-45d8-a762-da47419eb1a2" providerId="AD" clId="Web-{EB3583DD-B50C-D292-0C01-C93D4FAF4D12}" dt="2020-01-14T10:43:00.745" v="260"/>
        <pc:sldMkLst>
          <pc:docMk/>
          <pc:sldMk cId="551106351" sldId="257"/>
        </pc:sldMkLst>
        <pc:spChg chg="mod">
          <ac:chgData name="Willy MICHAUD" userId="S::willy.michaud@stfelixlasalle.fr::dbdedba2-7654-45d8-a762-da47419eb1a2" providerId="AD" clId="Web-{EB3583DD-B50C-D292-0C01-C93D4FAF4D12}" dt="2020-01-14T10:41:40.089" v="236" actId="14100"/>
          <ac:spMkLst>
            <pc:docMk/>
            <pc:sldMk cId="551106351" sldId="257"/>
            <ac:spMk id="2" creationId="{AA63CC7F-CC91-4625-ACAB-DC530E988AF6}"/>
          </ac:spMkLst>
        </pc:spChg>
        <pc:spChg chg="del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3" creationId="{D3357E3F-1AFE-492B-810B-B25A249FDB3A}"/>
          </ac:spMkLst>
        </pc:spChg>
        <pc:spChg chg="add mod">
          <ac:chgData name="Willy MICHAUD" userId="S::willy.michaud@stfelixlasalle.fr::dbdedba2-7654-45d8-a762-da47419eb1a2" providerId="AD" clId="Web-{EB3583DD-B50C-D292-0C01-C93D4FAF4D12}" dt="2020-01-14T10:43:00.745" v="260"/>
          <ac:spMkLst>
            <pc:docMk/>
            <pc:sldMk cId="551106351" sldId="257"/>
            <ac:spMk id="5" creationId="{4E0D1194-B056-4CFB-88FD-2F31ED892520}"/>
          </ac:spMkLst>
        </pc:spChg>
      </pc:sldChg>
    </pc:docChg>
  </pc:docChgLst>
  <pc:docChgLst>
    <pc:chgData name="Camille LAHAUT" userId="S::camille.lahaut@stfelixlasalle.fr::512bb541-1bf7-451d-b975-a653a10dbe18" providerId="AD" clId="Web-{FDB99DC2-A89E-72DF-4A44-BEF728F33161}"/>
    <pc:docChg chg="modSld">
      <pc:chgData name="Camille LAHAUT" userId="S::camille.lahaut@stfelixlasalle.fr::512bb541-1bf7-451d-b975-a653a10dbe18" providerId="AD" clId="Web-{FDB99DC2-A89E-72DF-4A44-BEF728F33161}" dt="2020-01-15T14:57:44.385" v="32" actId="1076"/>
      <pc:docMkLst>
        <pc:docMk/>
      </pc:docMkLst>
      <pc:sldChg chg="addSp delSp modSp mod setBg">
        <pc:chgData name="Camille LAHAUT" userId="S::camille.lahaut@stfelixlasalle.fr::512bb541-1bf7-451d-b975-a653a10dbe18" providerId="AD" clId="Web-{FDB99DC2-A89E-72DF-4A44-BEF728F33161}" dt="2020-01-15T14:57:44.385" v="32" actId="1076"/>
        <pc:sldMkLst>
          <pc:docMk/>
          <pc:sldMk cId="2436869124" sldId="259"/>
        </pc:sldMkLst>
        <pc:spChg chg="mod">
          <ac:chgData name="Camille LAHAUT" userId="S::camille.lahaut@stfelixlasalle.fr::512bb541-1bf7-451d-b975-a653a10dbe18" providerId="AD" clId="Web-{FDB99DC2-A89E-72DF-4A44-BEF728F33161}" dt="2020-01-15T14:56:12.057" v="28" actId="1076"/>
          <ac:spMkLst>
            <pc:docMk/>
            <pc:sldMk cId="2436869124" sldId="259"/>
            <ac:spMk id="2" creationId="{FAA3C5D5-5A0C-41AE-A996-C400D5587FEF}"/>
          </ac:spMkLst>
        </pc:spChg>
        <pc:spChg chg="mod ord">
          <ac:chgData name="Camille LAHAUT" userId="S::camille.lahaut@stfelixlasalle.fr::512bb541-1bf7-451d-b975-a653a10dbe18" providerId="AD" clId="Web-{FDB99DC2-A89E-72DF-4A44-BEF728F33161}" dt="2020-01-15T14:56:12.057" v="28" actId="1076"/>
          <ac:spMkLst>
            <pc:docMk/>
            <pc:sldMk cId="2436869124" sldId="259"/>
            <ac:spMk id="3" creationId="{80CF433E-B284-4F2E-A054-904B70AD4798}"/>
          </ac:spMkLst>
        </pc:spChg>
        <pc:spChg chg="add del">
          <ac:chgData name="Camille LAHAUT" userId="S::camille.lahaut@stfelixlasalle.fr::512bb541-1bf7-451d-b975-a653a10dbe18" providerId="AD" clId="Web-{FDB99DC2-A89E-72DF-4A44-BEF728F33161}" dt="2020-01-15T14:56:12.057" v="28" actId="1076"/>
          <ac:spMkLst>
            <pc:docMk/>
            <pc:sldMk cId="2436869124" sldId="259"/>
            <ac:spMk id="7" creationId="{50E53EDA-3B94-4F6B-9E86-D3BB9EBB9616}"/>
          </ac:spMkLst>
        </pc:spChg>
        <pc:picChg chg="add mod">
          <ac:chgData name="Camille LAHAUT" userId="S::camille.lahaut@stfelixlasalle.fr::512bb541-1bf7-451d-b975-a653a10dbe18" providerId="AD" clId="Web-{FDB99DC2-A89E-72DF-4A44-BEF728F33161}" dt="2020-01-15T14:56:12.057" v="28" actId="1076"/>
          <ac:picMkLst>
            <pc:docMk/>
            <pc:sldMk cId="2436869124" sldId="259"/>
            <ac:picMk id="4" creationId="{1424A10E-14B0-4EC4-BCD1-7C99B575FDF4}"/>
          </ac:picMkLst>
        </pc:picChg>
        <pc:picChg chg="add mod">
          <ac:chgData name="Camille LAHAUT" userId="S::camille.lahaut@stfelixlasalle.fr::512bb541-1bf7-451d-b975-a653a10dbe18" providerId="AD" clId="Web-{FDB99DC2-A89E-72DF-4A44-BEF728F33161}" dt="2020-01-15T14:57:44.385" v="32" actId="1076"/>
          <ac:picMkLst>
            <pc:docMk/>
            <pc:sldMk cId="2436869124" sldId="259"/>
            <ac:picMk id="6" creationId="{4EA4F997-7D2B-46F5-B988-1FA74F157077}"/>
          </ac:picMkLst>
        </pc:picChg>
        <pc:cxnChg chg="add del">
          <ac:chgData name="Camille LAHAUT" userId="S::camille.lahaut@stfelixlasalle.fr::512bb541-1bf7-451d-b975-a653a10dbe18" providerId="AD" clId="Web-{FDB99DC2-A89E-72DF-4A44-BEF728F33161}" dt="2020-01-15T14:56:12.057" v="28" actId="1076"/>
          <ac:cxnSpMkLst>
            <pc:docMk/>
            <pc:sldMk cId="2436869124" sldId="259"/>
            <ac:cxnSpMk id="9" creationId="{30EFD79F-7790-479B-B7DB-BD0D8C101DD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911A-B675-4EA2-A2BE-51EF6DA14C3B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2221-E818-45ED-A12E-5D0D6AE01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6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62221-E818-45ED-A12E-5D0D6AE012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38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03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1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1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99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8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4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1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1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9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7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4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10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CF5730-8FB9-4977-9B2A-AF9CBCEE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ea typeface="+mj-lt"/>
                <a:cs typeface="+mj-lt"/>
              </a:rPr>
              <a:t>Projet SFL1 : Gestion d'accès parking (LoRa)</a:t>
            </a:r>
            <a:endParaRPr lang="fr-FR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6E25BE-9585-4959-9133-8E56A77E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10820400" cy="319862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Session 2019-2020 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600" dirty="0">
                <a:ea typeface="+mn-lt"/>
                <a:cs typeface="+mn-lt"/>
              </a:rPr>
              <a:t>Willy Michaud - Valentin Bauduret - Jules Dziuba - Camille Lahaut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b="1" dirty="0">
                <a:ea typeface="+mn-lt"/>
                <a:cs typeface="+mn-lt"/>
              </a:rPr>
              <a:t>Objectif : Installer un système permettant la gestion et l'accès du parking de manière </a:t>
            </a:r>
            <a:r>
              <a:rPr lang="fr-FR" sz="2000" b="1" dirty="0">
                <a:ea typeface="+mn-lt"/>
                <a:cs typeface="+mn-lt"/>
              </a:rPr>
              <a:t>automatisée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  <a:p>
            <a:pPr marL="0" indent="0" algn="ctr">
              <a:spcAft>
                <a:spcPts val="600"/>
              </a:spcAft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2EB6AF69-8ACF-4277-8460-A7B7F790A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4947150"/>
            <a:ext cx="3693459" cy="11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1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307510-E41C-497B-92C5-A2419B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fr-FR" dirty="0"/>
              <a:t>Comparaison avec d’autre PLC</a:t>
            </a:r>
            <a:br>
              <a:rPr lang="fr-FR" dirty="0"/>
            </a:b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3ECD2-FD0B-4ABC-A6A3-CA377F2AE2D6}"/>
              </a:ext>
            </a:extLst>
          </p:cNvPr>
          <p:cNvSpPr/>
          <p:nvPr/>
        </p:nvSpPr>
        <p:spPr>
          <a:xfrm>
            <a:off x="106680" y="1871519"/>
            <a:ext cx="2993501" cy="182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Unipi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</a:t>
            </a:r>
            <a:r>
              <a:rPr lang="fr-FR" dirty="0" err="1"/>
              <a:t>raspbery</a:t>
            </a:r>
            <a:r>
              <a:rPr lang="fr-FR" dirty="0"/>
              <a:t> pi</a:t>
            </a:r>
          </a:p>
          <a:p>
            <a:r>
              <a:rPr lang="fr-FR" dirty="0"/>
              <a:t>Supporte des entrées jusque a 40 volts DC</a:t>
            </a:r>
          </a:p>
          <a:p>
            <a:r>
              <a:rPr lang="fr-FR" dirty="0"/>
              <a:t>Possède 4 relais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30837-BD1C-4FD0-97E9-9011A64CA71B}"/>
              </a:ext>
            </a:extLst>
          </p:cNvPr>
          <p:cNvSpPr/>
          <p:nvPr/>
        </p:nvSpPr>
        <p:spPr>
          <a:xfrm>
            <a:off x="3230879" y="1942659"/>
            <a:ext cx="4480561" cy="1552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ModBerry</a:t>
            </a:r>
            <a:endParaRPr lang="fr-F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/>
              <a:t>Compatible avec les produits Raspberry Pi et Raspbian OS</a:t>
            </a:r>
          </a:p>
          <a:p>
            <a:r>
              <a:rPr lang="fr-FR" dirty="0"/>
              <a:t>Supporte le Protocol Lora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20D24-62A1-48BD-B861-2693A3348951}"/>
              </a:ext>
            </a:extLst>
          </p:cNvPr>
          <p:cNvSpPr/>
          <p:nvPr/>
        </p:nvSpPr>
        <p:spPr>
          <a:xfrm>
            <a:off x="9210506" y="1871519"/>
            <a:ext cx="2704567" cy="3053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Iono pi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8E58A3-EE91-4C4F-9E8B-77C09317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37" y="1871519"/>
            <a:ext cx="1168785" cy="116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6E8E7F3-2163-4A33-A5A8-3007E4E91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6"/>
          <a:stretch/>
        </p:blipFill>
        <p:spPr>
          <a:xfrm>
            <a:off x="850375" y="441960"/>
            <a:ext cx="9053101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4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0E90BB5-BFC0-4AB1-AEC7-FB946C1D0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14312"/>
            <a:ext cx="104394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6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6C6BE-507D-42E9-BC43-B800156C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164A3-7A87-406B-9291-7BDAA897C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la PLC UNIPI Unipi Axon M205</a:t>
            </a:r>
          </a:p>
          <a:p>
            <a:r>
              <a:rPr lang="fr-FR" dirty="0"/>
              <a:t>Programmation de la PLC pour commander les actionneurs</a:t>
            </a:r>
          </a:p>
          <a:p>
            <a:r>
              <a:rPr lang="fr-FR" dirty="0"/>
              <a:t>Lecture des badges</a:t>
            </a:r>
          </a:p>
          <a:p>
            <a:r>
              <a:rPr lang="fr-FR" dirty="0"/>
              <a:t>Transmettre les information du parking au serveur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7490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3C5D5-5A0C-41AE-A996-C400D558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F433E-B284-4F2E-A054-904B70AD4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446" y="3319535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Avant-propos :</a:t>
            </a:r>
          </a:p>
          <a:p>
            <a:pPr lvl="1"/>
            <a:r>
              <a:rPr lang="fr-FR" dirty="0">
                <a:cs typeface="Calibri"/>
              </a:rPr>
              <a:t>Regroupement de deux collèges, un Lycée d'enseignement général et technologique, un Lycée professionnel et un campus. De nombreux travaux ont été engagés à court et moyen terme pour accompagner cette démarche.</a:t>
            </a:r>
          </a:p>
          <a:p>
            <a:pPr lvl="1"/>
            <a:r>
              <a:rPr lang="fr-FR" dirty="0">
                <a:cs typeface="Calibri"/>
              </a:rPr>
              <a:t>Construction d'une salle de sport sous laquelle se trouvera un parking souterrain réservé au personnel de l'établissement pour courant 2020. </a:t>
            </a:r>
          </a:p>
          <a:p>
            <a:pPr lvl="1"/>
            <a:endParaRPr lang="fr-FR" dirty="0">
              <a:cs typeface="Calibri"/>
            </a:endParaRPr>
          </a:p>
          <a:p>
            <a:pPr marL="457200" lvl="1" indent="0">
              <a:buNone/>
            </a:pPr>
            <a:endParaRPr lang="fr-FR" dirty="0">
              <a:cs typeface="Calibri"/>
            </a:endParaRPr>
          </a:p>
          <a:p>
            <a:pPr lvl="1"/>
            <a:endParaRPr lang="fr-FR" dirty="0">
              <a:cs typeface="Calibri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524FB5-2C9B-43B4-B1E5-44DE50383790}"/>
              </a:ext>
            </a:extLst>
          </p:cNvPr>
          <p:cNvGrpSpPr/>
          <p:nvPr/>
        </p:nvGrpSpPr>
        <p:grpSpPr>
          <a:xfrm>
            <a:off x="6839655" y="66675"/>
            <a:ext cx="4352211" cy="4284308"/>
            <a:chOff x="6782505" y="0"/>
            <a:chExt cx="4352211" cy="4284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B0A89-9D7F-4DCB-8494-7CE09826C378}"/>
                </a:ext>
              </a:extLst>
            </p:cNvPr>
            <p:cNvSpPr/>
            <p:nvPr/>
          </p:nvSpPr>
          <p:spPr>
            <a:xfrm>
              <a:off x="6782505" y="0"/>
              <a:ext cx="4352211" cy="428430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91475DE-77D0-4874-9D03-9B360E1B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" t="1100" r="18238" b="1039"/>
            <a:stretch/>
          </p:blipFill>
          <p:spPr>
            <a:xfrm>
              <a:off x="6906151" y="0"/>
              <a:ext cx="4104917" cy="4284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8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1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796DB46-E6D7-40FB-AF9C-DDF2B5B0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Présentation du projet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D5BE2-A10F-4E69-AACA-48DD637A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Objectifs du projet :</a:t>
            </a:r>
          </a:p>
          <a:p>
            <a:pPr lvl="1"/>
            <a:r>
              <a:rPr lang="fr-FR" dirty="0">
                <a:cs typeface="Calibri"/>
              </a:rPr>
              <a:t>Prévision d'un portail motorisé pour restreindre l'accès au parking souterrain.</a:t>
            </a:r>
          </a:p>
          <a:p>
            <a:pPr lvl="1"/>
            <a:r>
              <a:rPr lang="fr-FR" dirty="0">
                <a:cs typeface="Calibri"/>
              </a:rPr>
              <a:t>Mise en place d'une solution de gestion du taux d'occupation du parking. Les utilisateurs seront informés à l'extérieur que le parking est complet. La commande extérieure du portail devra être verrouillée.</a:t>
            </a:r>
          </a:p>
          <a:p>
            <a:pPr lvl="1"/>
            <a:r>
              <a:rPr lang="fr-FR" dirty="0">
                <a:cs typeface="Calibri"/>
              </a:rPr>
              <a:t>Supervision à distance de l'occupation du parking, possibilité de réserver des places pour certains utilisateurs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19919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740BA-AC20-4330-AF9E-7FEC7F68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fr-FR" b="1" dirty="0">
                <a:cs typeface="Calibri Light"/>
              </a:rPr>
              <a:t>Besoins du projet</a:t>
            </a:r>
            <a:endParaRPr lang="fr-FR" dirty="0">
              <a:cs typeface="Calibri Light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D2078-4083-41E4-BDBC-CE2CDED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>
                <a:cs typeface="Calibri"/>
              </a:rPr>
              <a:t>Les besoins pour ce projet se divisent en 2 parties : </a:t>
            </a:r>
          </a:p>
          <a:p>
            <a:pPr lvl="1"/>
            <a:r>
              <a:rPr lang="fr-FR" dirty="0">
                <a:cs typeface="Calibri"/>
              </a:rPr>
              <a:t>La gestion d'accès au souterrain.</a:t>
            </a:r>
          </a:p>
          <a:p>
            <a:pPr lvl="1"/>
            <a:r>
              <a:rPr lang="fr-FR" dirty="0">
                <a:cs typeface="Calibri"/>
              </a:rPr>
              <a:t>La gestion de l'occupation du parking.</a:t>
            </a: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0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DD679C4-B077-4B04-87BB-7B52B7991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30246"/>
              </p:ext>
            </p:extLst>
          </p:nvPr>
        </p:nvGraphicFramePr>
        <p:xfrm>
          <a:off x="473836" y="478275"/>
          <a:ext cx="11237976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202">
                  <a:extLst>
                    <a:ext uri="{9D8B030D-6E8A-4147-A177-3AD203B41FA5}">
                      <a16:colId xmlns:a16="http://schemas.microsoft.com/office/drawing/2014/main" val="3330973006"/>
                    </a:ext>
                  </a:extLst>
                </a:gridCol>
                <a:gridCol w="3718350">
                  <a:extLst>
                    <a:ext uri="{9D8B030D-6E8A-4147-A177-3AD203B41FA5}">
                      <a16:colId xmlns:a16="http://schemas.microsoft.com/office/drawing/2014/main" val="3672309519"/>
                    </a:ext>
                  </a:extLst>
                </a:gridCol>
                <a:gridCol w="4534442">
                  <a:extLst>
                    <a:ext uri="{9D8B030D-6E8A-4147-A177-3AD203B41FA5}">
                      <a16:colId xmlns:a16="http://schemas.microsoft.com/office/drawing/2014/main" val="3102331855"/>
                    </a:ext>
                  </a:extLst>
                </a:gridCol>
                <a:gridCol w="235982">
                  <a:extLst>
                    <a:ext uri="{9D8B030D-6E8A-4147-A177-3AD203B41FA5}">
                      <a16:colId xmlns:a16="http://schemas.microsoft.com/office/drawing/2014/main" val="3153767010"/>
                    </a:ext>
                  </a:extLst>
                </a:gridCol>
              </a:tblGrid>
              <a:tr h="546111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Cas d’utilisation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Critères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Information complémentaire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217022918"/>
                  </a:ext>
                </a:extLst>
              </a:tr>
              <a:tr h="1496309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Accéder au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par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Accès aux informations sur le nombre de place disponible </a:t>
                      </a:r>
                      <a:endParaRPr lang="fr-FR" sz="2100" b="0" dirty="0">
                        <a:effectLst/>
                      </a:endParaRP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interdire l'accès quand le parking est plein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Enregistrement de statistique de présence des usagers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467731773"/>
                  </a:ext>
                </a:extLst>
              </a:tr>
              <a:tr h="1179575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Sortir du parking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Utilisation capteur de présence ou badge RFID </a:t>
                      </a:r>
                      <a:endParaRPr lang="fr-FR" sz="2100" dirty="0">
                        <a:effectLst/>
                      </a:endParaRPr>
                    </a:p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sécurisation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b="0" dirty="0">
                          <a:solidFill>
                            <a:srgbClr val="000000"/>
                          </a:solidFill>
                          <a:effectLst/>
                        </a:rPr>
                        <a:t>Création de statistique pour la solution badge RFID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738533964"/>
                  </a:ext>
                </a:extLst>
              </a:tr>
              <a:tr h="862843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Stationnement du véhicule personnel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compatibiliser la place de parking utiliser </a:t>
                      </a:r>
                      <a:endParaRPr lang="fr-FR" sz="2100" b="0" i="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1369491285"/>
                  </a:ext>
                </a:extLst>
              </a:tr>
              <a:tr h="1813042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 Fermeture du portail</a:t>
                      </a:r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300" dirty="0">
                          <a:effectLst/>
                        </a:rPr>
                        <a:t>- portail automatiser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fermeture après un délai</a:t>
                      </a:r>
                    </a:p>
                    <a:p>
                      <a:pPr lvl="0" algn="l">
                        <a:buNone/>
                      </a:pPr>
                      <a:r>
                        <a:rPr lang="fr-FR" sz="1300" dirty="0">
                          <a:effectLst/>
                        </a:rPr>
                        <a:t>- réouverture en cas de présence d'un véhicule sous le portail</a:t>
                      </a:r>
                    </a:p>
                    <a:p>
                      <a:pPr lvl="0" algn="l">
                        <a:buNone/>
                      </a:pPr>
                      <a:endParaRPr lang="fr-FR" sz="1300" dirty="0">
                        <a:effectLst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tc>
                  <a:txBody>
                    <a:bodyPr/>
                    <a:lstStyle/>
                    <a:p>
                      <a:pPr algn="l" rtl="0" fontAlgn="base"/>
                      <a:endParaRPr lang="fr-FR" sz="13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291" marR="105291" marT="52646" marB="52646"/>
                </a:tc>
                <a:extLst>
                  <a:ext uri="{0D108BD9-81ED-4DB2-BD59-A6C34878D82A}">
                    <a16:rowId xmlns:a16="http://schemas.microsoft.com/office/drawing/2014/main" val="20967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63CC7F-CC91-4625-ACAB-DC530E9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09" y="792337"/>
            <a:ext cx="8449582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dirty="0"/>
              <a:t>Elève</a:t>
            </a:r>
            <a:r>
              <a:rPr lang="en-US" sz="4800" dirty="0"/>
              <a:t>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BB745-DC8F-4EB9-A582-E2014E6174D3}"/>
              </a:ext>
            </a:extLst>
          </p:cNvPr>
          <p:cNvSpPr txBox="1"/>
          <p:nvPr/>
        </p:nvSpPr>
        <p:spPr>
          <a:xfrm>
            <a:off x="2497137" y="3538174"/>
            <a:ext cx="7197726" cy="14054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all" dirty="0"/>
              <a:t>Taches et </a:t>
            </a:r>
            <a:r>
              <a:rPr lang="fr-FR" cap="all" dirty="0"/>
              <a:t>objectif</a:t>
            </a:r>
            <a:r>
              <a:rPr lang="en-US" cap="all" dirty="0"/>
              <a:t> :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</a:p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55110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/>
              <a:t>Fonction assurées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i="1" dirty="0"/>
              <a:t>Lecture des badges HID depuis le PLC </a:t>
            </a:r>
            <a:endParaRPr lang="fr-FR" dirty="0"/>
          </a:p>
          <a:p>
            <a:r>
              <a:rPr lang="fr-FR" i="1" dirty="0"/>
              <a:t>Commandes d’ouverture du portail </a:t>
            </a:r>
            <a:endParaRPr lang="fr-FR" dirty="0"/>
          </a:p>
          <a:p>
            <a:r>
              <a:rPr lang="fr-FR" i="1" dirty="0"/>
              <a:t>Commande du voyant « parking plein » </a:t>
            </a:r>
            <a:endParaRPr lang="fr-FR" dirty="0"/>
          </a:p>
          <a:p>
            <a:r>
              <a:rPr lang="fr-FR" i="1" dirty="0"/>
              <a:t>Communication avec le serveur d’application (taux d’occupation, identification utilisateurs) </a:t>
            </a:r>
          </a:p>
          <a:p>
            <a:r>
              <a:rPr lang="fr-FR" dirty="0"/>
              <a:t>Recherche sur le fonctionnement de la détection sans contact RFID 	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175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800" b="1" dirty="0"/>
              <a:t>Taches à réaliser :</a:t>
            </a:r>
            <a:endParaRPr lang="fr-FR" dirty="0"/>
          </a:p>
          <a:p>
            <a:pPr marL="0" indent="0">
              <a:buNone/>
            </a:pPr>
            <a:r>
              <a:rPr lang="fr-FR" u="sng" dirty="0"/>
              <a:t>Installation :</a:t>
            </a:r>
          </a:p>
          <a:p>
            <a:r>
              <a:rPr lang="fr-FR" dirty="0"/>
              <a:t>Installation du PLC</a:t>
            </a:r>
          </a:p>
          <a:p>
            <a:r>
              <a:rPr lang="fr-FR" dirty="0"/>
              <a:t>Installation Bornes d’accès , voyant et actionneurs</a:t>
            </a:r>
          </a:p>
          <a:p>
            <a:r>
              <a:rPr lang="fr-FR" dirty="0"/>
              <a:t>Installation de l’OS du PLC</a:t>
            </a:r>
          </a:p>
          <a:p>
            <a:pPr marL="0" indent="0">
              <a:buNone/>
            </a:pPr>
            <a:r>
              <a:rPr lang="fr-FR" u="sng" dirty="0"/>
              <a:t>Mise en places :</a:t>
            </a:r>
          </a:p>
          <a:p>
            <a:r>
              <a:rPr lang="fr-FR" dirty="0"/>
              <a:t>PLC</a:t>
            </a:r>
          </a:p>
          <a:p>
            <a:r>
              <a:rPr lang="fr-FR" dirty="0"/>
              <a:t>Lecteur de badges HID/RFID</a:t>
            </a:r>
          </a:p>
          <a:p>
            <a:r>
              <a:rPr lang="fr-FR" dirty="0"/>
              <a:t>Commande des Entrée sortie du PLC</a:t>
            </a:r>
          </a:p>
          <a:p>
            <a:pPr marL="0" indent="0">
              <a:buNone/>
            </a:pPr>
            <a:r>
              <a:rPr lang="fr-FR" u="sng" dirty="0"/>
              <a:t>Configuration :</a:t>
            </a:r>
          </a:p>
          <a:p>
            <a:r>
              <a:rPr lang="fr-FR" dirty="0"/>
              <a:t>PLC</a:t>
            </a:r>
          </a:p>
        </p:txBody>
      </p:sp>
    </p:spTree>
    <p:extLst>
      <p:ext uri="{BB962C8B-B14F-4D97-AF65-F5344CB8AC3E}">
        <p14:creationId xmlns:p14="http://schemas.microsoft.com/office/powerpoint/2010/main" val="8697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BAFFE-F692-4089-8C82-9D869922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Développement de l’automate de gestion d’accès au parking (sur PLC Raspberry) </a:t>
            </a:r>
            <a:r>
              <a:rPr lang="fr-FR" dirty="0"/>
              <a:t>	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053B4-ACD2-4137-9392-6A9122D3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Caractéristiques du PLC :</a:t>
            </a:r>
            <a:endParaRPr lang="fr-FR" dirty="0"/>
          </a:p>
          <a:p>
            <a:r>
              <a:rPr lang="fr-FR" dirty="0"/>
              <a:t>Model : Unipi Axon M205</a:t>
            </a:r>
          </a:p>
          <a:p>
            <a:r>
              <a:rPr lang="fr-FR" dirty="0"/>
              <a:t>OS : Basé sur linux</a:t>
            </a:r>
          </a:p>
          <a:p>
            <a:r>
              <a:rPr lang="fr-FR" dirty="0" err="1"/>
              <a:t>Memoire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dirty="0"/>
              <a:t>8GB </a:t>
            </a:r>
            <a:r>
              <a:rPr lang="fr-FR" dirty="0" err="1"/>
              <a:t>eMMC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FD84F458-4DF9-4A06-B1EF-AD0981CFF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5" t="2598" b="1882"/>
          <a:stretch/>
        </p:blipFill>
        <p:spPr>
          <a:xfrm>
            <a:off x="6841466" y="1685924"/>
            <a:ext cx="3975760" cy="3486151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1E6A4F3-D127-4E43-90EC-0AB16D48A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371820"/>
            <a:ext cx="637311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446</Words>
  <Application>Microsoft Office PowerPoint</Application>
  <PresentationFormat>Grand écran</PresentationFormat>
  <Paragraphs>88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Celestial</vt:lpstr>
      <vt:lpstr>Projet SFL1 : Gestion d'accès parking (LoRa)</vt:lpstr>
      <vt:lpstr>Présentation du projet</vt:lpstr>
      <vt:lpstr>Présentation du projet</vt:lpstr>
      <vt:lpstr>Besoins du projet</vt:lpstr>
      <vt:lpstr>Présentation PowerPoint</vt:lpstr>
      <vt:lpstr>Elève 1</vt:lpstr>
      <vt:lpstr>Développement de l’automate de gestion d’accès au parking (sur PLC Raspberry)   </vt:lpstr>
      <vt:lpstr>Développement de l’automate de gestion d’accès au parking (sur PLC Raspberry)   </vt:lpstr>
      <vt:lpstr>Développement de l’automate de gestion d’accès au parking (sur PLC Raspberry)   </vt:lpstr>
      <vt:lpstr>Comparaison avec d’autre PLC </vt:lpstr>
      <vt:lpstr>Présentation PowerPoint</vt:lpstr>
      <vt:lpstr>Présentation PowerPoint</vt:lpstr>
      <vt:lpstr>Résumer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 SFL1 : Gestion d'accès parking (LoRa)</dc:title>
  <dc:creator>MICHAUD Willy</dc:creator>
  <cp:lastModifiedBy>MICHAUD Willy</cp:lastModifiedBy>
  <cp:revision>29</cp:revision>
  <dcterms:created xsi:type="dcterms:W3CDTF">2020-01-17T08:49:56Z</dcterms:created>
  <dcterms:modified xsi:type="dcterms:W3CDTF">2020-02-04T11:04:53Z</dcterms:modified>
</cp:coreProperties>
</file>