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62" r:id="rId2"/>
    <p:sldId id="259" r:id="rId3"/>
    <p:sldId id="260" r:id="rId4"/>
    <p:sldId id="261" r:id="rId5"/>
    <p:sldId id="256" r:id="rId6"/>
    <p:sldId id="257" r:id="rId7"/>
    <p:sldId id="272" r:id="rId8"/>
    <p:sldId id="271" r:id="rId9"/>
    <p:sldId id="263" r:id="rId10"/>
    <p:sldId id="267" r:id="rId11"/>
    <p:sldId id="270" r:id="rId12"/>
    <p:sldId id="273" r:id="rId13"/>
    <p:sldId id="274" r:id="rId14"/>
    <p:sldId id="275" r:id="rId15"/>
    <p:sldId id="268" r:id="rId16"/>
    <p:sldId id="269" r:id="rId17"/>
    <p:sldId id="276" r:id="rId18"/>
    <p:sldId id="26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911A-B675-4EA2-A2BE-51EF6DA14C3B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2221-E818-45ED-A12E-5D0D6AE01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62221-E818-45ED-A12E-5D0D6AE012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8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1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4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CF5730-8FB9-4977-9B2A-AF9CBCE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Projet SFL1 : Gestion d'accès parking (LoRa)</a:t>
            </a:r>
            <a:endParaRPr lang="fr-FR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E25BE-9585-4959-9133-8E56A77E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Session 2019-2020 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600" dirty="0">
                <a:ea typeface="+mn-lt"/>
                <a:cs typeface="+mn-lt"/>
              </a:rPr>
              <a:t>Willy Michaud - Valentin Bauduret - Jules Dziuba - Camille Lahaut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Objectif : Installer un système permettant la gestion et l'accès du parking de manière </a:t>
            </a:r>
            <a:r>
              <a:rPr lang="fr-FR" sz="2000" b="1" dirty="0">
                <a:ea typeface="+mn-lt"/>
                <a:cs typeface="+mn-lt"/>
              </a:rPr>
              <a:t>automatisée</a:t>
            </a:r>
            <a:r>
              <a:rPr lang="en-US" sz="2000" b="1" dirty="0">
                <a:ea typeface="+mn-lt"/>
                <a:cs typeface="+mn-lt"/>
              </a:rPr>
              <a:t>.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EB6AF69-8ACF-4277-8460-A7B7F79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4947150"/>
            <a:ext cx="3693459" cy="112332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740E3B-76C8-4124-A92F-718E4300A236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50479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b="1" dirty="0"/>
              <a:t>Taches à réaliser :</a:t>
            </a:r>
            <a:endParaRPr lang="fr-FR" dirty="0"/>
          </a:p>
          <a:p>
            <a:pPr marL="0" indent="0">
              <a:buNone/>
            </a:pPr>
            <a:r>
              <a:rPr lang="fr-FR" u="sng" dirty="0"/>
              <a:t>Installation :</a:t>
            </a:r>
          </a:p>
          <a:p>
            <a:r>
              <a:rPr lang="fr-FR" dirty="0"/>
              <a:t>Installation du PLC</a:t>
            </a:r>
          </a:p>
          <a:p>
            <a:r>
              <a:rPr lang="fr-FR" dirty="0"/>
              <a:t>Installation Bornes d’accès , voyant et actionneurs</a:t>
            </a:r>
          </a:p>
          <a:p>
            <a:r>
              <a:rPr lang="fr-FR" dirty="0"/>
              <a:t>Installation de l’OS du PLC</a:t>
            </a:r>
          </a:p>
          <a:p>
            <a:pPr marL="0" indent="0">
              <a:buNone/>
            </a:pPr>
            <a:r>
              <a:rPr lang="fr-FR" u="sng" dirty="0"/>
              <a:t>Mise en places :</a:t>
            </a:r>
          </a:p>
          <a:p>
            <a:r>
              <a:rPr lang="fr-FR" dirty="0"/>
              <a:t>PLC</a:t>
            </a:r>
          </a:p>
          <a:p>
            <a:r>
              <a:rPr lang="fr-FR" dirty="0"/>
              <a:t>Lecteur de badges HID/RFID</a:t>
            </a:r>
          </a:p>
          <a:p>
            <a:r>
              <a:rPr lang="fr-FR" dirty="0"/>
              <a:t>Commande des Entrée sortie du PLC</a:t>
            </a:r>
          </a:p>
          <a:p>
            <a:pPr marL="0" indent="0">
              <a:buNone/>
            </a:pPr>
            <a:r>
              <a:rPr lang="fr-FR" u="sng" dirty="0"/>
              <a:t>Configuration :</a:t>
            </a:r>
          </a:p>
          <a:p>
            <a:r>
              <a:rPr lang="fr-FR" dirty="0"/>
              <a:t>PLC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670BAA-80BA-4ED1-9AF3-D88B24A9B887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10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86973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772607" cy="1456267"/>
          </a:xfrm>
        </p:spPr>
        <p:txBody>
          <a:bodyPr>
            <a:normAutofit/>
          </a:bodyPr>
          <a:lstStyle/>
          <a:p>
            <a:r>
              <a:rPr lang="fr-FR" b="1" dirty="0"/>
              <a:t>Connection à la BDD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09E679-28BF-44DE-AC04-816D036D7D9D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11</a:t>
            </a:fld>
            <a:r>
              <a:rPr lang="fr-FR" dirty="0"/>
              <a:t>/X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76183FE-AE7C-455D-A5B3-6DEDE6E4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1394981"/>
            <a:ext cx="7514428" cy="50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4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Lecture d’un badge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B700C1-6986-421C-BA5F-0AB1C0E7D4B4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12</a:t>
            </a:fld>
            <a:r>
              <a:rPr lang="fr-FR" dirty="0"/>
              <a:t>/X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8E3481A-3142-48A6-A734-D3ADBB94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5" y="1501775"/>
            <a:ext cx="8730343" cy="46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Accéder au parking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1F5369-2161-4C65-92DF-05A5EEE8416B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13</a:t>
            </a:fld>
            <a:r>
              <a:rPr lang="fr-FR" dirty="0"/>
              <a:t>/X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01509C-8AC1-482B-96C8-9F20BA4E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1470658"/>
            <a:ext cx="9775371" cy="52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6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18399C5-85DB-4D16-ACC0-ECE2CC22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Ouverture du portail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CEEAC6-C379-4786-A42C-A6C4C28AAC43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14</a:t>
            </a:fld>
            <a:r>
              <a:rPr lang="fr-FR" dirty="0"/>
              <a:t>/X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4DF536-9982-4587-914B-655A17B4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51" y="139958"/>
            <a:ext cx="6092039" cy="61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4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Caractéristiques du PLC :</a:t>
            </a:r>
            <a:endParaRPr lang="fr-FR" dirty="0"/>
          </a:p>
          <a:p>
            <a:r>
              <a:rPr lang="fr-FR" dirty="0"/>
              <a:t>Model : Unipi Axon M205</a:t>
            </a:r>
          </a:p>
          <a:p>
            <a:r>
              <a:rPr lang="fr-FR" dirty="0"/>
              <a:t>OS : Basé sur linux</a:t>
            </a:r>
          </a:p>
          <a:p>
            <a:r>
              <a:rPr lang="fr-FR" dirty="0" err="1"/>
              <a:t>Memoire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dirty="0"/>
              <a:t>8GB </a:t>
            </a:r>
            <a:r>
              <a:rPr lang="fr-FR" dirty="0" err="1"/>
              <a:t>eMMC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D84F458-4DF9-4A06-B1EF-AD0981CF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" t="2598" b="1882"/>
          <a:stretch/>
        </p:blipFill>
        <p:spPr>
          <a:xfrm>
            <a:off x="6841466" y="1685924"/>
            <a:ext cx="3975760" cy="3486151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E6A4F3-D127-4E43-90EC-0AB16D48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" y="3857471"/>
            <a:ext cx="6030813" cy="21004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3F4AA0B-0FD0-45C3-AFBD-D637F0B7B195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15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420351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E307510-E41C-497B-92C5-A2419BB5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dirty="0"/>
              <a:t>Comparaison avec d’autre PLC</a:t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3ECD2-FD0B-4ABC-A6A3-CA377F2AE2D6}"/>
              </a:ext>
            </a:extLst>
          </p:cNvPr>
          <p:cNvSpPr/>
          <p:nvPr/>
        </p:nvSpPr>
        <p:spPr>
          <a:xfrm>
            <a:off x="106680" y="1871519"/>
            <a:ext cx="2993501" cy="1829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Unipi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Compatible </a:t>
            </a:r>
            <a:r>
              <a:rPr lang="fr-FR" dirty="0" err="1"/>
              <a:t>raspbery</a:t>
            </a:r>
            <a:r>
              <a:rPr lang="fr-FR" dirty="0"/>
              <a:t> pi</a:t>
            </a:r>
          </a:p>
          <a:p>
            <a:r>
              <a:rPr lang="fr-FR" dirty="0"/>
              <a:t>Supporte des entrées jusque a 40 volts DC</a:t>
            </a:r>
          </a:p>
          <a:p>
            <a:r>
              <a:rPr lang="fr-FR" dirty="0"/>
              <a:t>Possède 4 relais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30837-BD1C-4FD0-97E9-9011A64CA71B}"/>
              </a:ext>
            </a:extLst>
          </p:cNvPr>
          <p:cNvSpPr/>
          <p:nvPr/>
        </p:nvSpPr>
        <p:spPr>
          <a:xfrm>
            <a:off x="3230879" y="1942659"/>
            <a:ext cx="4480561" cy="1552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ModBerry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Compatible avec les produits Raspberry Pi et Raspbian OS</a:t>
            </a:r>
          </a:p>
          <a:p>
            <a:r>
              <a:rPr lang="fr-FR" dirty="0"/>
              <a:t>Supporte le Protocol Lora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20D24-62A1-48BD-B861-2693A3348951}"/>
              </a:ext>
            </a:extLst>
          </p:cNvPr>
          <p:cNvSpPr/>
          <p:nvPr/>
        </p:nvSpPr>
        <p:spPr>
          <a:xfrm>
            <a:off x="9210506" y="1871519"/>
            <a:ext cx="2704567" cy="426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Iono pi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Horloge temps réel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Compatible </a:t>
            </a:r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raspberry</a:t>
            </a: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relais</a:t>
            </a:r>
          </a:p>
          <a:p>
            <a:r>
              <a:rPr lang="fr-FR" sz="1400" b="1" dirty="0"/>
              <a:t>Supporte des entrées jusque a 40 volts DC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8E58A3-EE91-4C4F-9E8B-77C09317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237" y="1871519"/>
            <a:ext cx="1168785" cy="116878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747077F-F212-41F2-A47C-95AC7DFE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79" y="3260656"/>
            <a:ext cx="2427070" cy="2427070"/>
          </a:xfrm>
          <a:prstGeom prst="rect">
            <a:avLst/>
          </a:prstGeom>
        </p:spPr>
      </p:pic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B5E4A064-129E-4B8A-90A1-EB78B60529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5" t="2598" b="1882"/>
          <a:stretch/>
        </p:blipFill>
        <p:spPr>
          <a:xfrm>
            <a:off x="106680" y="3597343"/>
            <a:ext cx="2383965" cy="20903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86E255-09FD-4E8C-96F4-2721AADD04E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16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64975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47CDAC-191D-41EB-81C9-418765EC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08" y="1054376"/>
            <a:ext cx="9665939" cy="36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9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6C6BE-507D-42E9-BC43-B800156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164A3-7A87-406B-9291-7BDAA897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la PLC UNIPI Unipi Axon M205</a:t>
            </a:r>
          </a:p>
          <a:p>
            <a:r>
              <a:rPr lang="fr-FR" dirty="0"/>
              <a:t>Programmation de la PLC pour commander les actionneurs</a:t>
            </a:r>
          </a:p>
          <a:p>
            <a:r>
              <a:rPr lang="fr-FR" dirty="0"/>
              <a:t>Lecture des badges</a:t>
            </a:r>
          </a:p>
          <a:p>
            <a:r>
              <a:rPr lang="fr-FR" dirty="0"/>
              <a:t>Transmettre les information du parking au serveur d’application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81B954-B1CA-463F-8103-55B21240854F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18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74906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3C5D5-5A0C-41AE-A996-C400D55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477" y="-1015687"/>
            <a:ext cx="4683516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F433E-B284-4F2E-A054-904B70A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996" y="1733623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Avant-propos :</a:t>
            </a:r>
          </a:p>
          <a:p>
            <a:pPr lvl="1"/>
            <a:r>
              <a:rPr lang="fr-FR" dirty="0">
                <a:cs typeface="Calibri"/>
              </a:rPr>
              <a:t>Regroupement de deux collèges, un Lycée d'enseignement général et technologique, un Lycée professionnel et un campus. De nombreux travaux ont été engagés à court et moyen terme pour accompagner cette démarche.</a:t>
            </a:r>
          </a:p>
          <a:p>
            <a:pPr lvl="1"/>
            <a:r>
              <a:rPr lang="fr-FR" dirty="0">
                <a:cs typeface="Calibri"/>
              </a:rPr>
              <a:t>Construction d'une salle de sport sous laquelle se trouvera un parking souterrain réservé au personnel de l'établissement pour courant 2020. </a:t>
            </a:r>
          </a:p>
          <a:p>
            <a:pPr lvl="1"/>
            <a:endParaRPr lang="fr-FR" dirty="0">
              <a:cs typeface="Calibri"/>
            </a:endParaRP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524FB5-2C9B-43B4-B1E5-44DE50383790}"/>
              </a:ext>
            </a:extLst>
          </p:cNvPr>
          <p:cNvGrpSpPr/>
          <p:nvPr/>
        </p:nvGrpSpPr>
        <p:grpSpPr>
          <a:xfrm>
            <a:off x="230364" y="2007164"/>
            <a:ext cx="4352211" cy="4284308"/>
            <a:chOff x="6782505" y="0"/>
            <a:chExt cx="4352211" cy="4284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FB0A89-9D7F-4DCB-8494-7CE09826C378}"/>
                </a:ext>
              </a:extLst>
            </p:cNvPr>
            <p:cNvSpPr/>
            <p:nvPr/>
          </p:nvSpPr>
          <p:spPr>
            <a:xfrm>
              <a:off x="6782505" y="0"/>
              <a:ext cx="4352211" cy="42843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91475DE-77D0-4874-9D03-9B360E1B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" t="1100" r="18238" b="1039"/>
            <a:stretch/>
          </p:blipFill>
          <p:spPr>
            <a:xfrm>
              <a:off x="6906151" y="0"/>
              <a:ext cx="4104917" cy="4284308"/>
            </a:xfrm>
            <a:prstGeom prst="rect">
              <a:avLst/>
            </a:prstGeom>
          </p:spPr>
        </p:pic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346872F5-E2B2-4F32-A381-9F05D8B7029E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2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4368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96DB46-E6D7-40FB-AF9C-DDF2B5B0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5BE2-A10F-4E69-AACA-48DD637A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Objectifs du projet :</a:t>
            </a:r>
          </a:p>
          <a:p>
            <a:pPr lvl="1"/>
            <a:r>
              <a:rPr lang="fr-FR" dirty="0">
                <a:cs typeface="Calibri"/>
              </a:rPr>
              <a:t>Prévision d'un portail motorisé pour restreindre l'accès au parking souterrain.</a:t>
            </a:r>
          </a:p>
          <a:p>
            <a:pPr lvl="1"/>
            <a:r>
              <a:rPr lang="fr-FR" dirty="0">
                <a:cs typeface="Calibri"/>
              </a:rPr>
              <a:t>Mise en place d'une solution de gestion du taux d'occupation du parking. Les utilisateurs seront informés à l'extérieur que le parking est complet. La commande extérieure du portail devra être verrouillée.</a:t>
            </a:r>
          </a:p>
          <a:p>
            <a:pPr lvl="1"/>
            <a:r>
              <a:rPr lang="fr-FR" dirty="0">
                <a:cs typeface="Calibri"/>
              </a:rPr>
              <a:t>Supervision à distance de l'occupation du parking, possibilité de réserver des places pour certains utilisateurs spécifiques.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4EA807-0C4F-4AAA-8E92-8E808439ED3D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3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1991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740BA-AC20-4330-AF9E-7FEC7F6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Besoins du projet</a:t>
            </a:r>
            <a:endParaRPr lang="fr-FR" dirty="0">
              <a:cs typeface="Calibri Light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D2078-4083-41E4-BDBC-CE2CDED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Les besoins pour ce projet se divisent en 2 parties : </a:t>
            </a:r>
          </a:p>
          <a:p>
            <a:pPr lvl="1"/>
            <a:r>
              <a:rPr lang="fr-FR" dirty="0">
                <a:cs typeface="Calibri"/>
              </a:rPr>
              <a:t>La gestion d'accès au souterrain.</a:t>
            </a:r>
          </a:p>
          <a:p>
            <a:pPr lvl="1"/>
            <a:r>
              <a:rPr lang="fr-FR" dirty="0">
                <a:cs typeface="Calibri"/>
              </a:rPr>
              <a:t>La gestion de l'occupation du parking.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06F682-0197-43F7-A82D-DABEBB00B8A2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4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1266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D679C4-B077-4B04-87BB-7B52B79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30246"/>
              </p:ext>
            </p:extLst>
          </p:nvPr>
        </p:nvGraphicFramePr>
        <p:xfrm>
          <a:off x="473836" y="478275"/>
          <a:ext cx="11237976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02">
                  <a:extLst>
                    <a:ext uri="{9D8B030D-6E8A-4147-A177-3AD203B41FA5}">
                      <a16:colId xmlns:a16="http://schemas.microsoft.com/office/drawing/2014/main" val="3330973006"/>
                    </a:ext>
                  </a:extLst>
                </a:gridCol>
                <a:gridCol w="3718350">
                  <a:extLst>
                    <a:ext uri="{9D8B030D-6E8A-4147-A177-3AD203B41FA5}">
                      <a16:colId xmlns:a16="http://schemas.microsoft.com/office/drawing/2014/main" val="3672309519"/>
                    </a:ext>
                  </a:extLst>
                </a:gridCol>
                <a:gridCol w="4534442">
                  <a:extLst>
                    <a:ext uri="{9D8B030D-6E8A-4147-A177-3AD203B41FA5}">
                      <a16:colId xmlns:a16="http://schemas.microsoft.com/office/drawing/2014/main" val="3102331855"/>
                    </a:ext>
                  </a:extLst>
                </a:gridCol>
                <a:gridCol w="235982">
                  <a:extLst>
                    <a:ext uri="{9D8B030D-6E8A-4147-A177-3AD203B41FA5}">
                      <a16:colId xmlns:a16="http://schemas.microsoft.com/office/drawing/2014/main" val="3153767010"/>
                    </a:ext>
                  </a:extLst>
                </a:gridCol>
              </a:tblGrid>
              <a:tr h="546111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Cas d’utilisation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Critères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Information complémentaire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217022918"/>
                  </a:ext>
                </a:extLst>
              </a:tr>
              <a:tr h="1496309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Accéder au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par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aux informations sur le nombre de place disponible </a:t>
                      </a:r>
                      <a:endParaRPr lang="fr-FR" sz="2100" b="0" dirty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interdire l'accès quand le parking est plein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Enregistrement de statistique de présence des usagers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467731773"/>
                  </a:ext>
                </a:extLst>
              </a:tr>
              <a:tr h="1179575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Sortir du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Utilisation capteur de présence ou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sécurisation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b="0" dirty="0">
                          <a:solidFill>
                            <a:srgbClr val="000000"/>
                          </a:solidFill>
                          <a:effectLst/>
                        </a:rPr>
                        <a:t>Création de statistique pour la solution badge RFID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738533964"/>
                  </a:ext>
                </a:extLst>
              </a:tr>
              <a:tr h="862843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Stationnement du véhicule personnel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compatibiliser la place de parking utiliser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1369491285"/>
                  </a:ext>
                </a:extLst>
              </a:tr>
              <a:tr h="1813042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 Fermeture du portail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portail automatiser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fermeture après un délai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réouverture en cas de présence d'un véhicule sous le portail</a:t>
                      </a:r>
                    </a:p>
                    <a:p>
                      <a:pPr lvl="0" algn="l">
                        <a:buNone/>
                      </a:pPr>
                      <a:endParaRPr lang="fr-FR" sz="130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09676359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2392F83D-710A-4F48-8897-2C9C3CA0954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fld id="{6B39D2C6-0BA6-4343-AE2F-D862A5E2D269}" type="slidenum">
              <a:rPr lang="fr-FR" smtClean="0">
                <a:solidFill>
                  <a:schemeClr val="bg1"/>
                </a:solidFill>
              </a:rPr>
              <a:t>5</a:t>
            </a:fld>
            <a:r>
              <a:rPr lang="fr-FR" dirty="0">
                <a:solidFill>
                  <a:schemeClr val="bg1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63CC7F-CC91-4625-ACAB-DC530E9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2352583"/>
            <a:ext cx="8449582" cy="8612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dirty="0"/>
              <a:t>Elève</a:t>
            </a:r>
            <a:r>
              <a:rPr lang="en-US" sz="4800" dirty="0"/>
              <a:t>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3BB745-DC8F-4EB9-A582-E2014E6174D3}"/>
              </a:ext>
            </a:extLst>
          </p:cNvPr>
          <p:cNvSpPr txBox="1"/>
          <p:nvPr/>
        </p:nvSpPr>
        <p:spPr>
          <a:xfrm>
            <a:off x="2497137" y="3538174"/>
            <a:ext cx="7197726" cy="1405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/>
              <a:t>Taches et </a:t>
            </a:r>
            <a:r>
              <a:rPr lang="fr-FR" cap="all" dirty="0"/>
              <a:t>objectif</a:t>
            </a:r>
            <a:r>
              <a:rPr lang="en-US" cap="all" dirty="0"/>
              <a:t> :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cap="all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68835-BC5D-4326-B21E-32B90DB1D28C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fld id="{6B39D2C6-0BA6-4343-AE2F-D862A5E2D269}" type="slidenum">
              <a:rPr lang="fr-FR" smtClean="0">
                <a:solidFill>
                  <a:schemeClr val="bg1"/>
                </a:solidFill>
              </a:rPr>
              <a:t>6</a:t>
            </a:fld>
            <a:r>
              <a:rPr lang="fr-FR" dirty="0">
                <a:solidFill>
                  <a:schemeClr val="bg1"/>
                </a:solidFill>
              </a:rPr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5511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86EE95-C895-414F-8741-8F2BD74F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710292"/>
            <a:ext cx="7719359" cy="489745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C7EEDDC-0FB7-4E7C-B938-E4BB436E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b="1" dirty="0"/>
              <a:t>Diagramme De cas d’utilisation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111748-06FC-4608-B46C-811745C7CF3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7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32266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F8973AE-89EE-43CD-B1A5-7ACE73B0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494"/>
            <a:ext cx="12192000" cy="55290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57533C-87B8-4D56-B040-200A43510534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8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76836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/>
              <a:t>Fonction assurées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i="1" dirty="0"/>
              <a:t>Lecture des badges HID depuis le PLC </a:t>
            </a:r>
            <a:endParaRPr lang="fr-FR" dirty="0"/>
          </a:p>
          <a:p>
            <a:r>
              <a:rPr lang="fr-FR" i="1" dirty="0"/>
              <a:t>Commandes d’ouverture du portail </a:t>
            </a:r>
            <a:endParaRPr lang="fr-FR" dirty="0"/>
          </a:p>
          <a:p>
            <a:r>
              <a:rPr lang="fr-FR" i="1" dirty="0"/>
              <a:t>Commande du voyant « parking plein » </a:t>
            </a:r>
            <a:endParaRPr lang="fr-FR" dirty="0"/>
          </a:p>
          <a:p>
            <a:r>
              <a:rPr lang="fr-FR" i="1" dirty="0"/>
              <a:t>Communication avec le serveur d’application (taux d’occupation, identification utilisateurs) </a:t>
            </a:r>
          </a:p>
          <a:p>
            <a:r>
              <a:rPr lang="fr-FR" dirty="0"/>
              <a:t>Recherche sur le fonctionnement de la détection sans contact RFID 		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D3BCEC-67FC-4255-8D11-9153C95669D8}"/>
              </a:ext>
            </a:extLst>
          </p:cNvPr>
          <p:cNvSpPr txBox="1"/>
          <p:nvPr/>
        </p:nvSpPr>
        <p:spPr>
          <a:xfrm>
            <a:off x="161925" y="6434138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</a:t>
            </a:r>
            <a:fld id="{6B39D2C6-0BA6-4343-AE2F-D862A5E2D269}" type="slidenum">
              <a:rPr lang="fr-FR" smtClean="0"/>
              <a:t>9</a:t>
            </a:fld>
            <a:r>
              <a:rPr lang="fr-FR" dirty="0"/>
              <a:t>/X</a:t>
            </a:r>
          </a:p>
        </p:txBody>
      </p:sp>
    </p:spTree>
    <p:extLst>
      <p:ext uri="{BB962C8B-B14F-4D97-AF65-F5344CB8AC3E}">
        <p14:creationId xmlns:p14="http://schemas.microsoft.com/office/powerpoint/2010/main" val="2791757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546</Words>
  <Application>Microsoft Office PowerPoint</Application>
  <PresentationFormat>Grand écran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Projet SFL1 : Gestion d'accès parking (LoRa)</vt:lpstr>
      <vt:lpstr>Présentation du projet</vt:lpstr>
      <vt:lpstr>Présentation du projet</vt:lpstr>
      <vt:lpstr>Besoins du projet</vt:lpstr>
      <vt:lpstr>Présentation PowerPoint</vt:lpstr>
      <vt:lpstr>Elève 1</vt:lpstr>
      <vt:lpstr>Diagramme De cas d’utilisation  </vt:lpstr>
      <vt:lpstr>Présentation PowerPoint</vt:lpstr>
      <vt:lpstr>Développement de l’automate de gestion d’accès au parking (sur PLC Raspberry)   </vt:lpstr>
      <vt:lpstr>Développement de l’automate de gestion d’accès au parking (sur PLC Raspberry)   </vt:lpstr>
      <vt:lpstr>Connection à la BDD  </vt:lpstr>
      <vt:lpstr>Lecture d’un badge  </vt:lpstr>
      <vt:lpstr>Accéder au parking  </vt:lpstr>
      <vt:lpstr>Ouverture du portail  </vt:lpstr>
      <vt:lpstr>Développement de l’automate de gestion d’accès au parking (sur PLC Raspberry)   </vt:lpstr>
      <vt:lpstr>Comparaison avec d’autre PLC </vt:lpstr>
      <vt:lpstr>Présentation PowerPoint</vt:lpstr>
      <vt:lpstr>Résumer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SFL1 : Gestion d'accès parking (LoRa)</dc:title>
  <dc:creator>MICHAUD Willy</dc:creator>
  <cp:lastModifiedBy>MICHAUD Willy</cp:lastModifiedBy>
  <cp:revision>46</cp:revision>
  <dcterms:created xsi:type="dcterms:W3CDTF">2020-01-17T08:49:56Z</dcterms:created>
  <dcterms:modified xsi:type="dcterms:W3CDTF">2020-03-07T10:48:50Z</dcterms:modified>
</cp:coreProperties>
</file>