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6" r:id="rId5"/>
    <p:sldId id="353" r:id="rId6"/>
    <p:sldId id="355" r:id="rId7"/>
    <p:sldId id="346" r:id="rId8"/>
    <p:sldId id="356" r:id="rId9"/>
    <p:sldId id="379" r:id="rId10"/>
    <p:sldId id="363" r:id="rId11"/>
    <p:sldId id="380" r:id="rId12"/>
    <p:sldId id="381" r:id="rId13"/>
    <p:sldId id="382" r:id="rId14"/>
    <p:sldId id="366" r:id="rId15"/>
    <p:sldId id="364" r:id="rId16"/>
    <p:sldId id="367" r:id="rId17"/>
    <p:sldId id="368" r:id="rId18"/>
    <p:sldId id="370" r:id="rId19"/>
    <p:sldId id="372" r:id="rId20"/>
    <p:sldId id="375" r:id="rId21"/>
    <p:sldId id="373" r:id="rId22"/>
    <p:sldId id="376" r:id="rId23"/>
    <p:sldId id="377" r:id="rId24"/>
    <p:sldId id="378" r:id="rId25"/>
    <p:sldId id="35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Minaudo" userId="d2b11633-1f8f-4312-b16f-0d2396921520" providerId="ADAL" clId="{21CCC727-8F67-46A7-823C-C9D3D1DEC279}"/>
    <pc:docChg chg="undo custSel addSld delSld modSld">
      <pc:chgData name="Camille Minaudo" userId="d2b11633-1f8f-4312-b16f-0d2396921520" providerId="ADAL" clId="{21CCC727-8F67-46A7-823C-C9D3D1DEC279}" dt="2022-12-21T17:50:59.089" v="3651" actId="20577"/>
      <pc:docMkLst>
        <pc:docMk/>
      </pc:docMkLst>
      <pc:sldChg chg="del">
        <pc:chgData name="Camille Minaudo" userId="d2b11633-1f8f-4312-b16f-0d2396921520" providerId="ADAL" clId="{21CCC727-8F67-46A7-823C-C9D3D1DEC279}" dt="2022-12-21T14:03:11.536" v="1635" actId="2696"/>
        <pc:sldMkLst>
          <pc:docMk/>
          <pc:sldMk cId="93194043" sldId="297"/>
        </pc:sldMkLst>
      </pc:sldChg>
      <pc:sldChg chg="modAnim">
        <pc:chgData name="Camille Minaudo" userId="d2b11633-1f8f-4312-b16f-0d2396921520" providerId="ADAL" clId="{21CCC727-8F67-46A7-823C-C9D3D1DEC279}" dt="2022-12-21T17:42:53.775" v="3307"/>
        <pc:sldMkLst>
          <pc:docMk/>
          <pc:sldMk cId="3375360799" sldId="346"/>
        </pc:sldMkLst>
      </pc:sldChg>
      <pc:sldChg chg="modAnim">
        <pc:chgData name="Camille Minaudo" userId="d2b11633-1f8f-4312-b16f-0d2396921520" providerId="ADAL" clId="{21CCC727-8F67-46A7-823C-C9D3D1DEC279}" dt="2022-12-21T17:42:22.873" v="3305"/>
        <pc:sldMkLst>
          <pc:docMk/>
          <pc:sldMk cId="3336438536" sldId="353"/>
        </pc:sldMkLst>
      </pc:sldChg>
      <pc:sldChg chg="addSp delSp modSp">
        <pc:chgData name="Camille Minaudo" userId="d2b11633-1f8f-4312-b16f-0d2396921520" providerId="ADAL" clId="{21CCC727-8F67-46A7-823C-C9D3D1DEC279}" dt="2022-12-21T16:56:45.085" v="1860" actId="478"/>
        <pc:sldMkLst>
          <pc:docMk/>
          <pc:sldMk cId="1212510191" sldId="354"/>
        </pc:sldMkLst>
        <pc:spChg chg="add del mod">
          <ac:chgData name="Camille Minaudo" userId="d2b11633-1f8f-4312-b16f-0d2396921520" providerId="ADAL" clId="{21CCC727-8F67-46A7-823C-C9D3D1DEC279}" dt="2022-12-21T11:43:49.237" v="542" actId="478"/>
          <ac:spMkLst>
            <pc:docMk/>
            <pc:sldMk cId="1212510191" sldId="354"/>
            <ac:spMk id="2" creationId="{E2F3587D-A7CF-4DDB-8049-E09853C1FC10}"/>
          </ac:spMkLst>
        </pc:spChg>
        <pc:spChg chg="add del">
          <ac:chgData name="Camille Minaudo" userId="d2b11633-1f8f-4312-b16f-0d2396921520" providerId="ADAL" clId="{21CCC727-8F67-46A7-823C-C9D3D1DEC279}" dt="2022-12-21T11:41:32.998" v="516" actId="478"/>
          <ac:spMkLst>
            <pc:docMk/>
            <pc:sldMk cId="1212510191" sldId="354"/>
            <ac:spMk id="3" creationId="{BF7DEBD9-7F1A-4F92-8109-12713E215573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4" creationId="{87532260-108B-46F6-AF52-22CB39890D03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5" creationId="{15DF01F5-8D47-46CC-9AF7-27809CB50F89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6" creationId="{787E7102-AA08-4DEE-926B-CC7D57AED886}"/>
          </ac:spMkLst>
        </pc:spChg>
        <pc:spChg chg="add del mod">
          <ac:chgData name="Camille Minaudo" userId="d2b11633-1f8f-4312-b16f-0d2396921520" providerId="ADAL" clId="{21CCC727-8F67-46A7-823C-C9D3D1DEC279}" dt="2022-12-21T11:47:24.182" v="716" actId="478"/>
          <ac:spMkLst>
            <pc:docMk/>
            <pc:sldMk cId="1212510191" sldId="354"/>
            <ac:spMk id="7" creationId="{95BAF066-5A76-4B4A-B375-F45FB2ED9E5C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8" creationId="{CB0B9ECF-D46B-4844-8E3A-6DB9B355C70A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9" creationId="{30F6E048-A7FD-4DB6-875B-0E968620FDF6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0" creationId="{12475E2A-5132-4AF4-AEE6-D67D23102207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1" creationId="{52438311-F28C-48E2-A4E7-8473DB1420B8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2" creationId="{F07230F2-4E0C-41FA-B017-ECF3D391BE5E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3" creationId="{A587589D-FCEB-4C7B-B727-EF7BBA4DCA33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4" creationId="{AB03BFE1-07C0-4439-BF99-93D1FCD23180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5" creationId="{229339F5-DFC2-454D-ABDF-388AFC330003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6" creationId="{776FCA97-1848-47EB-9634-756FA841E2C7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7" creationId="{EF4B0F20-7C76-43FC-A61E-BA5A584FD3B9}"/>
          </ac:spMkLst>
        </pc:spChg>
        <pc:spChg chg="add mod">
          <ac:chgData name="Camille Minaudo" userId="d2b11633-1f8f-4312-b16f-0d2396921520" providerId="ADAL" clId="{21CCC727-8F67-46A7-823C-C9D3D1DEC279}" dt="2022-12-21T14:13:42.700" v="1851" actId="1076"/>
          <ac:spMkLst>
            <pc:docMk/>
            <pc:sldMk cId="1212510191" sldId="354"/>
            <ac:spMk id="18" creationId="{50ACD8AA-203A-41F6-B9E1-92413A2008BB}"/>
          </ac:spMkLst>
        </pc:spChg>
        <pc:spChg chg="add mod">
          <ac:chgData name="Camille Minaudo" userId="d2b11633-1f8f-4312-b16f-0d2396921520" providerId="ADAL" clId="{21CCC727-8F67-46A7-823C-C9D3D1DEC279}" dt="2022-12-21T14:13:47.312" v="1853" actId="1076"/>
          <ac:spMkLst>
            <pc:docMk/>
            <pc:sldMk cId="1212510191" sldId="354"/>
            <ac:spMk id="19" creationId="{643EF535-3EE6-4536-BD64-C434C3675577}"/>
          </ac:spMkLst>
        </pc:spChg>
        <pc:spChg chg="add del">
          <ac:chgData name="Camille Minaudo" userId="d2b11633-1f8f-4312-b16f-0d2396921520" providerId="ADAL" clId="{21CCC727-8F67-46A7-823C-C9D3D1DEC279}" dt="2022-12-21T16:56:20.544" v="1855" actId="478"/>
          <ac:spMkLst>
            <pc:docMk/>
            <pc:sldMk cId="1212510191" sldId="354"/>
            <ac:spMk id="20" creationId="{6AF3BF97-1E8B-4AD9-9436-78EA8A8A23F2}"/>
          </ac:spMkLst>
        </pc:spChg>
        <pc:spChg chg="add del mod">
          <ac:chgData name="Camille Minaudo" userId="d2b11633-1f8f-4312-b16f-0d2396921520" providerId="ADAL" clId="{21CCC727-8F67-46A7-823C-C9D3D1DEC279}" dt="2022-12-21T16:56:45.085" v="1860" actId="478"/>
          <ac:spMkLst>
            <pc:docMk/>
            <pc:sldMk cId="1212510191" sldId="354"/>
            <ac:spMk id="21" creationId="{82CDA516-9FDC-4323-B93E-A961CBB52FAC}"/>
          </ac:spMkLst>
        </pc:spChg>
      </pc:sldChg>
      <pc:sldChg chg="modAnim">
        <pc:chgData name="Camille Minaudo" userId="d2b11633-1f8f-4312-b16f-0d2396921520" providerId="ADAL" clId="{21CCC727-8F67-46A7-823C-C9D3D1DEC279}" dt="2022-12-21T17:42:35.961" v="3306"/>
        <pc:sldMkLst>
          <pc:docMk/>
          <pc:sldMk cId="3526113975" sldId="355"/>
        </pc:sldMkLst>
      </pc:sldChg>
      <pc:sldChg chg="modSp modAnim">
        <pc:chgData name="Camille Minaudo" userId="d2b11633-1f8f-4312-b16f-0d2396921520" providerId="ADAL" clId="{21CCC727-8F67-46A7-823C-C9D3D1DEC279}" dt="2022-12-21T17:43:17.461" v="3308"/>
        <pc:sldMkLst>
          <pc:docMk/>
          <pc:sldMk cId="508322388" sldId="356"/>
        </pc:sldMkLst>
        <pc:spChg chg="mod">
          <ac:chgData name="Camille Minaudo" userId="d2b11633-1f8f-4312-b16f-0d2396921520" providerId="ADAL" clId="{21CCC727-8F67-46A7-823C-C9D3D1DEC279}" dt="2022-12-21T11:16:10.600" v="284" actId="20577"/>
          <ac:spMkLst>
            <pc:docMk/>
            <pc:sldMk cId="508322388" sldId="356"/>
            <ac:spMk id="3" creationId="{3E7B757D-6F8A-B457-3951-F7DE94860ACA}"/>
          </ac:spMkLst>
        </pc:spChg>
      </pc:sldChg>
      <pc:sldChg chg="addSp delSp modSp del">
        <pc:chgData name="Camille Minaudo" userId="d2b11633-1f8f-4312-b16f-0d2396921520" providerId="ADAL" clId="{21CCC727-8F67-46A7-823C-C9D3D1DEC279}" dt="2022-12-21T13:41:45.921" v="1233" actId="2696"/>
        <pc:sldMkLst>
          <pc:docMk/>
          <pc:sldMk cId="1506271305" sldId="358"/>
        </pc:sldMkLst>
        <pc:spChg chg="mod">
          <ac:chgData name="Camille Minaudo" userId="d2b11633-1f8f-4312-b16f-0d2396921520" providerId="ADAL" clId="{21CCC727-8F67-46A7-823C-C9D3D1DEC279}" dt="2022-12-21T13:10:40.546" v="832" actId="1076"/>
          <ac:spMkLst>
            <pc:docMk/>
            <pc:sldMk cId="1506271305" sldId="358"/>
            <ac:spMk id="9" creationId="{346B35CE-880F-477F-8AFE-D5F15044BE32}"/>
          </ac:spMkLst>
        </pc:spChg>
        <pc:spChg chg="del">
          <ac:chgData name="Camille Minaudo" userId="d2b11633-1f8f-4312-b16f-0d2396921520" providerId="ADAL" clId="{21CCC727-8F67-46A7-823C-C9D3D1DEC279}" dt="2022-12-21T13:09:48.199" v="792" actId="478"/>
          <ac:spMkLst>
            <pc:docMk/>
            <pc:sldMk cId="1506271305" sldId="358"/>
            <ac:spMk id="11" creationId="{B72B65C0-6986-4ED1-889C-75B155ECCD51}"/>
          </ac:spMkLst>
        </pc:spChg>
        <pc:spChg chg="mod">
          <ac:chgData name="Camille Minaudo" userId="d2b11633-1f8f-4312-b16f-0d2396921520" providerId="ADAL" clId="{21CCC727-8F67-46A7-823C-C9D3D1DEC279}" dt="2022-12-21T13:10:20.128" v="824" actId="1076"/>
          <ac:spMkLst>
            <pc:docMk/>
            <pc:sldMk cId="1506271305" sldId="358"/>
            <ac:spMk id="16" creationId="{5B21A4D7-9273-4038-A50D-6D4AEB252F5C}"/>
          </ac:spMkLst>
        </pc:spChg>
        <pc:spChg chg="mod">
          <ac:chgData name="Camille Minaudo" userId="d2b11633-1f8f-4312-b16f-0d2396921520" providerId="ADAL" clId="{21CCC727-8F67-46A7-823C-C9D3D1DEC279}" dt="2022-12-21T13:10:27.684" v="826" actId="1076"/>
          <ac:spMkLst>
            <pc:docMk/>
            <pc:sldMk cId="1506271305" sldId="358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3:11:16.968" v="852" actId="1076"/>
          <ac:spMkLst>
            <pc:docMk/>
            <pc:sldMk cId="1506271305" sldId="358"/>
            <ac:spMk id="24" creationId="{0D464854-0075-4DD3-AC51-9D94D58837FD}"/>
          </ac:spMkLst>
        </pc:spChg>
        <pc:spChg chg="add del mod">
          <ac:chgData name="Camille Minaudo" userId="d2b11633-1f8f-4312-b16f-0d2396921520" providerId="ADAL" clId="{21CCC727-8F67-46A7-823C-C9D3D1DEC279}" dt="2022-12-21T13:11:19.259" v="853" actId="478"/>
          <ac:spMkLst>
            <pc:docMk/>
            <pc:sldMk cId="1506271305" sldId="358"/>
            <ac:spMk id="27" creationId="{B5C85159-3080-450A-AC51-F83EE362B368}"/>
          </ac:spMkLst>
        </pc:spChg>
        <pc:spChg chg="add mod">
          <ac:chgData name="Camille Minaudo" userId="d2b11633-1f8f-4312-b16f-0d2396921520" providerId="ADAL" clId="{21CCC727-8F67-46A7-823C-C9D3D1DEC279}" dt="2022-12-21T11:28:45.110" v="296" actId="1076"/>
          <ac:spMkLst>
            <pc:docMk/>
            <pc:sldMk cId="1506271305" sldId="358"/>
            <ac:spMk id="33" creationId="{2C70597E-BF89-49F9-BB48-1E9B3869C297}"/>
          </ac:spMkLst>
        </pc:spChg>
        <pc:spChg chg="add mod">
          <ac:chgData name="Camille Minaudo" userId="d2b11633-1f8f-4312-b16f-0d2396921520" providerId="ADAL" clId="{21CCC727-8F67-46A7-823C-C9D3D1DEC279}" dt="2022-12-21T11:29:02.380" v="303" actId="20577"/>
          <ac:spMkLst>
            <pc:docMk/>
            <pc:sldMk cId="1506271305" sldId="358"/>
            <ac:spMk id="35" creationId="{F6097BAA-0A00-4F96-9B3D-CFD41C49B6E2}"/>
          </ac:spMkLst>
        </pc:spChg>
        <pc:spChg chg="add mod">
          <ac:chgData name="Camille Minaudo" userId="d2b11633-1f8f-4312-b16f-0d2396921520" providerId="ADAL" clId="{21CCC727-8F67-46A7-823C-C9D3D1DEC279}" dt="2022-12-21T13:13:40.926" v="926" actId="1076"/>
          <ac:spMkLst>
            <pc:docMk/>
            <pc:sldMk cId="1506271305" sldId="358"/>
            <ac:spMk id="36" creationId="{1AB1A7F0-2301-4933-BF3C-A056223AC4AC}"/>
          </ac:spMkLst>
        </pc:spChg>
        <pc:spChg chg="add del mod">
          <ac:chgData name="Camille Minaudo" userId="d2b11633-1f8f-4312-b16f-0d2396921520" providerId="ADAL" clId="{21CCC727-8F67-46A7-823C-C9D3D1DEC279}" dt="2022-12-21T13:13:46.734" v="928" actId="478"/>
          <ac:spMkLst>
            <pc:docMk/>
            <pc:sldMk cId="1506271305" sldId="358"/>
            <ac:spMk id="37" creationId="{27D75A65-0BB9-4269-935B-6FB945573DBB}"/>
          </ac:spMkLst>
        </pc:spChg>
        <pc:spChg chg="add mod">
          <ac:chgData name="Camille Minaudo" userId="d2b11633-1f8f-4312-b16f-0d2396921520" providerId="ADAL" clId="{21CCC727-8F67-46A7-823C-C9D3D1DEC279}" dt="2022-12-21T13:10:22.649" v="825" actId="1076"/>
          <ac:spMkLst>
            <pc:docMk/>
            <pc:sldMk cId="1506271305" sldId="358"/>
            <ac:spMk id="38" creationId="{8D4D8258-F68F-404A-BB0E-7C50E7475963}"/>
          </ac:spMkLst>
        </pc:spChg>
        <pc:picChg chg="del">
          <ac:chgData name="Camille Minaudo" userId="d2b11633-1f8f-4312-b16f-0d2396921520" providerId="ADAL" clId="{21CCC727-8F67-46A7-823C-C9D3D1DEC279}" dt="2022-12-21T13:27:17.058" v="950" actId="478"/>
          <ac:picMkLst>
            <pc:docMk/>
            <pc:sldMk cId="1506271305" sldId="358"/>
            <ac:picMk id="7" creationId="{A6ACC43A-39B5-4B1D-81BD-2171B72A60F2}"/>
          </ac:picMkLst>
        </pc:picChg>
        <pc:cxnChg chg="del mod">
          <ac:chgData name="Camille Minaudo" userId="d2b11633-1f8f-4312-b16f-0d2396921520" providerId="ADAL" clId="{21CCC727-8F67-46A7-823C-C9D3D1DEC279}" dt="2022-12-21T13:10:30.622" v="827" actId="478"/>
          <ac:cxnSpMkLst>
            <pc:docMk/>
            <pc:sldMk cId="1506271305" sldId="358"/>
            <ac:cxnSpMk id="20" creationId="{4AE8813E-32BB-42B9-A0FF-E224940B140B}"/>
          </ac:cxnSpMkLst>
        </pc:cxnChg>
        <pc:cxnChg chg="add mod">
          <ac:chgData name="Camille Minaudo" userId="d2b11633-1f8f-4312-b16f-0d2396921520" providerId="ADAL" clId="{21CCC727-8F67-46A7-823C-C9D3D1DEC279}" dt="2022-12-21T13:11:12.904" v="851" actId="14100"/>
          <ac:cxnSpMkLst>
            <pc:docMk/>
            <pc:sldMk cId="1506271305" sldId="358"/>
            <ac:cxnSpMk id="29" creationId="{4781341C-F166-4534-9235-F3A4A9230170}"/>
          </ac:cxnSpMkLst>
        </pc:cxnChg>
        <pc:cxnChg chg="add mod">
          <ac:chgData name="Camille Minaudo" userId="d2b11633-1f8f-4312-b16f-0d2396921520" providerId="ADAL" clId="{21CCC727-8F67-46A7-823C-C9D3D1DEC279}" dt="2022-12-21T11:28:37.179" v="292" actId="1076"/>
          <ac:cxnSpMkLst>
            <pc:docMk/>
            <pc:sldMk cId="1506271305" sldId="358"/>
            <ac:cxnSpMk id="32" creationId="{589C4F42-07BD-4F5D-BFBD-F33CC8180C52}"/>
          </ac:cxnSpMkLst>
        </pc:cxnChg>
        <pc:cxnChg chg="add mod">
          <ac:chgData name="Camille Minaudo" userId="d2b11633-1f8f-4312-b16f-0d2396921520" providerId="ADAL" clId="{21CCC727-8F67-46A7-823C-C9D3D1DEC279}" dt="2022-12-21T11:28:58.280" v="300" actId="1037"/>
          <ac:cxnSpMkLst>
            <pc:docMk/>
            <pc:sldMk cId="1506271305" sldId="358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3:10:49.580" v="834" actId="14100"/>
          <ac:cxnSpMkLst>
            <pc:docMk/>
            <pc:sldMk cId="1506271305" sldId="358"/>
            <ac:cxnSpMk id="40" creationId="{9A7D3F4E-B7FB-4466-836C-028D3AEA8BBC}"/>
          </ac:cxnSpMkLst>
        </pc:cxnChg>
        <pc:cxnChg chg="add mod">
          <ac:chgData name="Camille Minaudo" userId="d2b11633-1f8f-4312-b16f-0d2396921520" providerId="ADAL" clId="{21CCC727-8F67-46A7-823C-C9D3D1DEC279}" dt="2022-12-21T13:10:58.687" v="848" actId="1036"/>
          <ac:cxnSpMkLst>
            <pc:docMk/>
            <pc:sldMk cId="1506271305" sldId="358"/>
            <ac:cxnSpMk id="45" creationId="{FC61A23E-FF7A-4FA7-96C1-20510C87F892}"/>
          </ac:cxnSpMkLst>
        </pc:cxnChg>
      </pc:sldChg>
      <pc:sldChg chg="add del">
        <pc:chgData name="Camille Minaudo" userId="d2b11633-1f8f-4312-b16f-0d2396921520" providerId="ADAL" clId="{21CCC727-8F67-46A7-823C-C9D3D1DEC279}" dt="2022-12-21T11:09:39.764" v="2" actId="2696"/>
        <pc:sldMkLst>
          <pc:docMk/>
          <pc:sldMk cId="2284542170" sldId="359"/>
        </pc:sldMkLst>
      </pc:sldChg>
      <pc:sldChg chg="addSp delSp modSp add del">
        <pc:chgData name="Camille Minaudo" userId="d2b11633-1f8f-4312-b16f-0d2396921520" providerId="ADAL" clId="{21CCC727-8F67-46A7-823C-C9D3D1DEC279}" dt="2022-12-21T14:03:08.621" v="1633" actId="2696"/>
        <pc:sldMkLst>
          <pc:docMk/>
          <pc:sldMk cId="1688009278" sldId="360"/>
        </pc:sldMkLst>
        <pc:spChg chg="mod ord">
          <ac:chgData name="Camille Minaudo" userId="d2b11633-1f8f-4312-b16f-0d2396921520" providerId="ADAL" clId="{21CCC727-8F67-46A7-823C-C9D3D1DEC279}" dt="2022-12-21T11:50:21.078" v="766" actId="1076"/>
          <ac:spMkLst>
            <pc:docMk/>
            <pc:sldMk cId="1688009278" sldId="360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1:48:28.504" v="735"/>
          <ac:spMkLst>
            <pc:docMk/>
            <pc:sldMk cId="1688009278" sldId="360"/>
            <ac:spMk id="16" creationId="{5B21A4D7-9273-4038-A50D-6D4AEB252F5C}"/>
          </ac:spMkLst>
        </pc:spChg>
        <pc:spChg chg="add mod">
          <ac:chgData name="Camille Minaudo" userId="d2b11633-1f8f-4312-b16f-0d2396921520" providerId="ADAL" clId="{21CCC727-8F67-46A7-823C-C9D3D1DEC279}" dt="2022-12-21T11:10:25.411" v="21" actId="1076"/>
          <ac:spMkLst>
            <pc:docMk/>
            <pc:sldMk cId="1688009278" sldId="360"/>
            <ac:spMk id="18" creationId="{7CD0CF99-6B8B-4598-B2C0-DF51F84A5B89}"/>
          </ac:spMkLst>
        </pc:spChg>
        <pc:spChg chg="add mod">
          <ac:chgData name="Camille Minaudo" userId="d2b11633-1f8f-4312-b16f-0d2396921520" providerId="ADAL" clId="{21CCC727-8F67-46A7-823C-C9D3D1DEC279}" dt="2022-12-21T11:11:26.342" v="34" actId="1076"/>
          <ac:spMkLst>
            <pc:docMk/>
            <pc:sldMk cId="1688009278" sldId="360"/>
            <ac:spMk id="21" creationId="{075690F8-1A0B-4D33-82A1-0C3B931F6983}"/>
          </ac:spMkLst>
        </pc:spChg>
        <pc:spChg chg="mod">
          <ac:chgData name="Camille Minaudo" userId="d2b11633-1f8f-4312-b16f-0d2396921520" providerId="ADAL" clId="{21CCC727-8F67-46A7-823C-C9D3D1DEC279}" dt="2022-12-21T11:50:14.335" v="762" actId="1076"/>
          <ac:spMkLst>
            <pc:docMk/>
            <pc:sldMk cId="1688009278" sldId="360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1:50:52.222" v="791" actId="1036"/>
          <ac:spMkLst>
            <pc:docMk/>
            <pc:sldMk cId="1688009278" sldId="360"/>
            <ac:spMk id="24" creationId="{0D464854-0075-4DD3-AC51-9D94D58837FD}"/>
          </ac:spMkLst>
        </pc:spChg>
        <pc:spChg chg="add mod">
          <ac:chgData name="Camille Minaudo" userId="d2b11633-1f8f-4312-b16f-0d2396921520" providerId="ADAL" clId="{21CCC727-8F67-46A7-823C-C9D3D1DEC279}" dt="2022-12-21T11:30:05.166" v="325" actId="1038"/>
          <ac:spMkLst>
            <pc:docMk/>
            <pc:sldMk cId="1688009278" sldId="360"/>
            <ac:spMk id="26" creationId="{95C14DA4-BA54-4B4B-914C-3EEF11A65D1D}"/>
          </ac:spMkLst>
        </pc:spChg>
        <pc:spChg chg="add mod ord">
          <ac:chgData name="Camille Minaudo" userId="d2b11633-1f8f-4312-b16f-0d2396921520" providerId="ADAL" clId="{21CCC727-8F67-46A7-823C-C9D3D1DEC279}" dt="2022-12-21T11:50:05.264" v="759" actId="1076"/>
          <ac:spMkLst>
            <pc:docMk/>
            <pc:sldMk cId="1688009278" sldId="360"/>
            <ac:spMk id="28" creationId="{92088055-70D8-48DC-BFD2-FA4B7E36661C}"/>
          </ac:spMkLst>
        </pc:spChg>
        <pc:spChg chg="add mod">
          <ac:chgData name="Camille Minaudo" userId="d2b11633-1f8f-4312-b16f-0d2396921520" providerId="ADAL" clId="{21CCC727-8F67-46A7-823C-C9D3D1DEC279}" dt="2022-12-21T11:35:37.142" v="461" actId="20577"/>
          <ac:spMkLst>
            <pc:docMk/>
            <pc:sldMk cId="1688009278" sldId="360"/>
            <ac:spMk id="29" creationId="{685E5646-3340-428B-9A57-E2A98E97C123}"/>
          </ac:spMkLst>
        </pc:spChg>
        <pc:spChg chg="add">
          <ac:chgData name="Camille Minaudo" userId="d2b11633-1f8f-4312-b16f-0d2396921520" providerId="ADAL" clId="{21CCC727-8F67-46A7-823C-C9D3D1DEC279}" dt="2022-12-21T11:29:30.462" v="304"/>
          <ac:spMkLst>
            <pc:docMk/>
            <pc:sldMk cId="1688009278" sldId="360"/>
            <ac:spMk id="32" creationId="{19C43DAD-5A23-47F9-AD72-92268083FA00}"/>
          </ac:spMkLst>
        </pc:spChg>
        <pc:spChg chg="add">
          <ac:chgData name="Camille Minaudo" userId="d2b11633-1f8f-4312-b16f-0d2396921520" providerId="ADAL" clId="{21CCC727-8F67-46A7-823C-C9D3D1DEC279}" dt="2022-12-21T11:29:30.462" v="304"/>
          <ac:spMkLst>
            <pc:docMk/>
            <pc:sldMk cId="1688009278" sldId="360"/>
            <ac:spMk id="34" creationId="{711D7EDC-99F0-41E3-AEC0-BD2D20349BFF}"/>
          </ac:spMkLst>
        </pc:spChg>
        <pc:spChg chg="add mod">
          <ac:chgData name="Camille Minaudo" userId="d2b11633-1f8f-4312-b16f-0d2396921520" providerId="ADAL" clId="{21CCC727-8F67-46A7-823C-C9D3D1DEC279}" dt="2022-12-21T11:29:49.962" v="309" actId="1076"/>
          <ac:spMkLst>
            <pc:docMk/>
            <pc:sldMk cId="1688009278" sldId="360"/>
            <ac:spMk id="37" creationId="{6EBE05F7-536A-4890-BF74-D3CAB390E66E}"/>
          </ac:spMkLst>
        </pc:spChg>
        <pc:spChg chg="add mod">
          <ac:chgData name="Camille Minaudo" userId="d2b11633-1f8f-4312-b16f-0d2396921520" providerId="ADAL" clId="{21CCC727-8F67-46A7-823C-C9D3D1DEC279}" dt="2022-12-21T11:49:38.642" v="756" actId="1076"/>
          <ac:spMkLst>
            <pc:docMk/>
            <pc:sldMk cId="1688009278" sldId="360"/>
            <ac:spMk id="38" creationId="{52DCBFDD-5A37-44EB-B121-B094E112924D}"/>
          </ac:spMkLst>
        </pc:spChg>
        <pc:spChg chg="add del mod">
          <ac:chgData name="Camille Minaudo" userId="d2b11633-1f8f-4312-b16f-0d2396921520" providerId="ADAL" clId="{21CCC727-8F67-46A7-823C-C9D3D1DEC279}" dt="2022-12-21T11:36:56.608" v="481" actId="478"/>
          <ac:spMkLst>
            <pc:docMk/>
            <pc:sldMk cId="1688009278" sldId="360"/>
            <ac:spMk id="39" creationId="{4E61E01B-93D9-49D7-ACBF-FCEE82756094}"/>
          </ac:spMkLst>
        </pc:spChg>
        <pc:spChg chg="add mod">
          <ac:chgData name="Camille Minaudo" userId="d2b11633-1f8f-4312-b16f-0d2396921520" providerId="ADAL" clId="{21CCC727-8F67-46A7-823C-C9D3D1DEC279}" dt="2022-12-21T11:36:11.173" v="466" actId="1076"/>
          <ac:spMkLst>
            <pc:docMk/>
            <pc:sldMk cId="1688009278" sldId="360"/>
            <ac:spMk id="40" creationId="{3FDF84AA-5481-49BB-A7BA-A113B4E6A7DA}"/>
          </ac:spMkLst>
        </pc:spChg>
        <pc:spChg chg="add del mod">
          <ac:chgData name="Camille Minaudo" userId="d2b11633-1f8f-4312-b16f-0d2396921520" providerId="ADAL" clId="{21CCC727-8F67-46A7-823C-C9D3D1DEC279}" dt="2022-12-21T11:36:52.737" v="480" actId="478"/>
          <ac:spMkLst>
            <pc:docMk/>
            <pc:sldMk cId="1688009278" sldId="360"/>
            <ac:spMk id="41" creationId="{7C4A62A1-2717-438A-BCEA-63906225B535}"/>
          </ac:spMkLst>
        </pc:spChg>
        <pc:spChg chg="add mod">
          <ac:chgData name="Camille Minaudo" userId="d2b11633-1f8f-4312-b16f-0d2396921520" providerId="ADAL" clId="{21CCC727-8F67-46A7-823C-C9D3D1DEC279}" dt="2022-12-21T11:41:27.840" v="514" actId="20577"/>
          <ac:spMkLst>
            <pc:docMk/>
            <pc:sldMk cId="1688009278" sldId="360"/>
            <ac:spMk id="44" creationId="{7948BF3C-3991-43ED-90D1-937CA8AA45C2}"/>
          </ac:spMkLst>
        </pc:spChg>
        <pc:spChg chg="add mod">
          <ac:chgData name="Camille Minaudo" userId="d2b11633-1f8f-4312-b16f-0d2396921520" providerId="ADAL" clId="{21CCC727-8F67-46A7-823C-C9D3D1DEC279}" dt="2022-12-21T11:48:06.584" v="727" actId="1076"/>
          <ac:spMkLst>
            <pc:docMk/>
            <pc:sldMk cId="1688009278" sldId="360"/>
            <ac:spMk id="45" creationId="{15C12A63-9E9E-447B-8982-6E05B89E8B52}"/>
          </ac:spMkLst>
        </pc:spChg>
        <pc:spChg chg="add mod">
          <ac:chgData name="Camille Minaudo" userId="d2b11633-1f8f-4312-b16f-0d2396921520" providerId="ADAL" clId="{21CCC727-8F67-46A7-823C-C9D3D1DEC279}" dt="2022-12-21T11:48:54.817" v="748" actId="207"/>
          <ac:spMkLst>
            <pc:docMk/>
            <pc:sldMk cId="1688009278" sldId="360"/>
            <ac:spMk id="46" creationId="{48BF09A1-FD74-475B-81E0-757CFF6A4982}"/>
          </ac:spMkLst>
        </pc:spChg>
        <pc:cxnChg chg="add mod">
          <ac:chgData name="Camille Minaudo" userId="d2b11633-1f8f-4312-b16f-0d2396921520" providerId="ADAL" clId="{21CCC727-8F67-46A7-823C-C9D3D1DEC279}" dt="2022-12-21T11:48:28.504" v="735"/>
          <ac:cxnSpMkLst>
            <pc:docMk/>
            <pc:sldMk cId="1688009278" sldId="360"/>
            <ac:cxnSpMk id="3" creationId="{F120E312-1E66-4779-A224-9461FFB99BB0}"/>
          </ac:cxnSpMkLst>
        </pc:cxnChg>
        <pc:cxnChg chg="add del mod">
          <ac:chgData name="Camille Minaudo" userId="d2b11633-1f8f-4312-b16f-0d2396921520" providerId="ADAL" clId="{21CCC727-8F67-46A7-823C-C9D3D1DEC279}" dt="2022-12-21T11:50:10.782" v="761" actId="478"/>
          <ac:cxnSpMkLst>
            <pc:docMk/>
            <pc:sldMk cId="1688009278" sldId="360"/>
            <ac:cxnSpMk id="20" creationId="{4AE8813E-32BB-42B9-A0FF-E224940B140B}"/>
          </ac:cxnSpMkLst>
        </pc:cxnChg>
        <pc:cxnChg chg="add mod">
          <ac:chgData name="Camille Minaudo" userId="d2b11633-1f8f-4312-b16f-0d2396921520" providerId="ADAL" clId="{21CCC727-8F67-46A7-823C-C9D3D1DEC279}" dt="2022-12-21T11:50:07.841" v="760" actId="14100"/>
          <ac:cxnSpMkLst>
            <pc:docMk/>
            <pc:sldMk cId="1688009278" sldId="360"/>
            <ac:cxnSpMk id="22" creationId="{660410CC-65CA-456B-86A0-45EC387F5E2F}"/>
          </ac:cxnSpMkLst>
        </pc:cxnChg>
        <pc:cxnChg chg="add mod">
          <ac:chgData name="Camille Minaudo" userId="d2b11633-1f8f-4312-b16f-0d2396921520" providerId="ADAL" clId="{21CCC727-8F67-46A7-823C-C9D3D1DEC279}" dt="2022-12-21T11:49:51.865" v="757" actId="14100"/>
          <ac:cxnSpMkLst>
            <pc:docMk/>
            <pc:sldMk cId="1688009278" sldId="360"/>
            <ac:cxnSpMk id="27" creationId="{E0A48B30-4451-4D70-A39F-85CFBEA3289B}"/>
          </ac:cxnSpMkLst>
        </pc:cxnChg>
        <pc:cxnChg chg="add">
          <ac:chgData name="Camille Minaudo" userId="d2b11633-1f8f-4312-b16f-0d2396921520" providerId="ADAL" clId="{21CCC727-8F67-46A7-823C-C9D3D1DEC279}" dt="2022-12-21T11:24:43.241" v="290"/>
          <ac:cxnSpMkLst>
            <pc:docMk/>
            <pc:sldMk cId="1688009278" sldId="360"/>
            <ac:cxnSpMk id="30" creationId="{165A8F81-9DE9-445F-878C-6713CFDCD321}"/>
          </ac:cxnSpMkLst>
        </pc:cxnChg>
        <pc:cxnChg chg="add">
          <ac:chgData name="Camille Minaudo" userId="d2b11633-1f8f-4312-b16f-0d2396921520" providerId="ADAL" clId="{21CCC727-8F67-46A7-823C-C9D3D1DEC279}" dt="2022-12-21T11:29:30.462" v="304"/>
          <ac:cxnSpMkLst>
            <pc:docMk/>
            <pc:sldMk cId="1688009278" sldId="360"/>
            <ac:cxnSpMk id="31" creationId="{97537E9A-18F4-4206-8AA7-DDAD3FB26550}"/>
          </ac:cxnSpMkLst>
        </pc:cxnChg>
        <pc:cxnChg chg="add">
          <ac:chgData name="Camille Minaudo" userId="d2b11633-1f8f-4312-b16f-0d2396921520" providerId="ADAL" clId="{21CCC727-8F67-46A7-823C-C9D3D1DEC279}" dt="2022-12-21T11:29:30.462" v="304"/>
          <ac:cxnSpMkLst>
            <pc:docMk/>
            <pc:sldMk cId="1688009278" sldId="360"/>
            <ac:cxnSpMk id="33" creationId="{DF69B9B7-39D2-4A33-A4A2-F2CFFA45524D}"/>
          </ac:cxnSpMkLst>
        </pc:cxnChg>
        <pc:cxnChg chg="add mod">
          <ac:chgData name="Camille Minaudo" userId="d2b11633-1f8f-4312-b16f-0d2396921520" providerId="ADAL" clId="{21CCC727-8F67-46A7-823C-C9D3D1DEC279}" dt="2022-12-21T11:29:44.215" v="307" actId="14100"/>
          <ac:cxnSpMkLst>
            <pc:docMk/>
            <pc:sldMk cId="1688009278" sldId="360"/>
            <ac:cxnSpMk id="35" creationId="{644F74A7-D8F2-42AF-AEE6-F2781140D16F}"/>
          </ac:cxnSpMkLst>
        </pc:cxnChg>
        <pc:cxnChg chg="add mod">
          <ac:chgData name="Camille Minaudo" userId="d2b11633-1f8f-4312-b16f-0d2396921520" providerId="ADAL" clId="{21CCC727-8F67-46A7-823C-C9D3D1DEC279}" dt="2022-12-21T11:41:20.685" v="504" actId="1076"/>
          <ac:cxnSpMkLst>
            <pc:docMk/>
            <pc:sldMk cId="1688009278" sldId="360"/>
            <ac:cxnSpMk id="43" creationId="{637F04FC-1AC2-4AB9-A4F0-10805F26465E}"/>
          </ac:cxnSpMkLst>
        </pc:cxnChg>
        <pc:cxnChg chg="add mod">
          <ac:chgData name="Camille Minaudo" userId="d2b11633-1f8f-4312-b16f-0d2396921520" providerId="ADAL" clId="{21CCC727-8F67-46A7-823C-C9D3D1DEC279}" dt="2022-12-21T11:49:10.331" v="751" actId="14100"/>
          <ac:cxnSpMkLst>
            <pc:docMk/>
            <pc:sldMk cId="1688009278" sldId="360"/>
            <ac:cxnSpMk id="47" creationId="{5B34B8DF-378A-420E-BE4A-A7400492B73E}"/>
          </ac:cxnSpMkLst>
        </pc:cxnChg>
        <pc:cxnChg chg="add mod">
          <ac:chgData name="Camille Minaudo" userId="d2b11633-1f8f-4312-b16f-0d2396921520" providerId="ADAL" clId="{21CCC727-8F67-46A7-823C-C9D3D1DEC279}" dt="2022-12-21T11:50:31.980" v="768" actId="14100"/>
          <ac:cxnSpMkLst>
            <pc:docMk/>
            <pc:sldMk cId="1688009278" sldId="360"/>
            <ac:cxnSpMk id="53" creationId="{E07DE7EA-E002-4F0B-80C8-1D49994DF550}"/>
          </ac:cxnSpMkLst>
        </pc:cxnChg>
        <pc:cxnChg chg="add mod">
          <ac:chgData name="Camille Minaudo" userId="d2b11633-1f8f-4312-b16f-0d2396921520" providerId="ADAL" clId="{21CCC727-8F67-46A7-823C-C9D3D1DEC279}" dt="2022-12-21T11:50:48.661" v="783" actId="1036"/>
          <ac:cxnSpMkLst>
            <pc:docMk/>
            <pc:sldMk cId="1688009278" sldId="360"/>
            <ac:cxnSpMk id="57" creationId="{F437790B-D946-4A2F-98B5-20FB24EC02B4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3:41:45.958" v="1234" actId="2696"/>
        <pc:sldMkLst>
          <pc:docMk/>
          <pc:sldMk cId="1115577951" sldId="361"/>
        </pc:sldMkLst>
        <pc:spChg chg="mod">
          <ac:chgData name="Camille Minaudo" userId="d2b11633-1f8f-4312-b16f-0d2396921520" providerId="ADAL" clId="{21CCC727-8F67-46A7-823C-C9D3D1DEC279}" dt="2022-12-21T13:12:08.833" v="881" actId="1076"/>
          <ac:spMkLst>
            <pc:docMk/>
            <pc:sldMk cId="1115577951" sldId="361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3:11:44.519" v="859" actId="20577"/>
          <ac:spMkLst>
            <pc:docMk/>
            <pc:sldMk cId="1115577951" sldId="361"/>
            <ac:spMk id="16" creationId="{5B21A4D7-9273-4038-A50D-6D4AEB252F5C}"/>
          </ac:spMkLst>
        </pc:spChg>
        <pc:spChg chg="mod">
          <ac:chgData name="Camille Minaudo" userId="d2b11633-1f8f-4312-b16f-0d2396921520" providerId="ADAL" clId="{21CCC727-8F67-46A7-823C-C9D3D1DEC279}" dt="2022-12-21T13:12:47.063" v="914" actId="1076"/>
          <ac:spMkLst>
            <pc:docMk/>
            <pc:sldMk cId="1115577951" sldId="361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3:12:36.855" v="899" actId="1076"/>
          <ac:spMkLst>
            <pc:docMk/>
            <pc:sldMk cId="1115577951" sldId="361"/>
            <ac:spMk id="24" creationId="{0D464854-0075-4DD3-AC51-9D94D58837FD}"/>
          </ac:spMkLst>
        </pc:spChg>
        <pc:spChg chg="mod">
          <ac:chgData name="Camille Minaudo" userId="d2b11633-1f8f-4312-b16f-0d2396921520" providerId="ADAL" clId="{21CCC727-8F67-46A7-823C-C9D3D1DEC279}" dt="2022-12-21T13:13:05.051" v="922"/>
          <ac:spMkLst>
            <pc:docMk/>
            <pc:sldMk cId="1115577951" sldId="361"/>
            <ac:spMk id="25" creationId="{BF174B5B-7A6D-4C78-81BB-96DC9282306D}"/>
          </ac:spMkLst>
        </pc:spChg>
        <pc:spChg chg="add mod">
          <ac:chgData name="Camille Minaudo" userId="d2b11633-1f8f-4312-b16f-0d2396921520" providerId="ADAL" clId="{21CCC727-8F67-46A7-823C-C9D3D1DEC279}" dt="2022-12-21T13:12:49.885" v="921" actId="1036"/>
          <ac:spMkLst>
            <pc:docMk/>
            <pc:sldMk cId="1115577951" sldId="361"/>
            <ac:spMk id="26" creationId="{282CD6AC-D8B6-4180-A02C-67C78C38F35C}"/>
          </ac:spMkLst>
        </pc:spChg>
        <pc:spChg chg="add mod">
          <ac:chgData name="Camille Minaudo" userId="d2b11633-1f8f-4312-b16f-0d2396921520" providerId="ADAL" clId="{21CCC727-8F67-46A7-823C-C9D3D1DEC279}" dt="2022-12-21T13:27:01.965" v="948" actId="1076"/>
          <ac:spMkLst>
            <pc:docMk/>
            <pc:sldMk cId="1115577951" sldId="361"/>
            <ac:spMk id="27" creationId="{B6085729-CB25-41D8-8CBE-D29B781BC7DF}"/>
          </ac:spMkLst>
        </pc:spChg>
        <pc:spChg chg="add">
          <ac:chgData name="Camille Minaudo" userId="d2b11633-1f8f-4312-b16f-0d2396921520" providerId="ADAL" clId="{21CCC727-8F67-46A7-823C-C9D3D1DEC279}" dt="2022-12-21T13:31:51.625" v="1009"/>
          <ac:spMkLst>
            <pc:docMk/>
            <pc:sldMk cId="1115577951" sldId="361"/>
            <ac:spMk id="28" creationId="{CE39456C-E446-4F3C-9387-D32AAB369994}"/>
          </ac:spMkLst>
        </pc:spChg>
        <pc:spChg chg="del">
          <ac:chgData name="Camille Minaudo" userId="d2b11633-1f8f-4312-b16f-0d2396921520" providerId="ADAL" clId="{21CCC727-8F67-46A7-823C-C9D3D1DEC279}" dt="2022-12-21T13:14:49.677" v="946" actId="478"/>
          <ac:spMkLst>
            <pc:docMk/>
            <pc:sldMk cId="1115577951" sldId="361"/>
            <ac:spMk id="36" creationId="{1AB1A7F0-2301-4933-BF3C-A056223AC4AC}"/>
          </ac:spMkLst>
        </pc:spChg>
        <pc:spChg chg="mod">
          <ac:chgData name="Camille Minaudo" userId="d2b11633-1f8f-4312-b16f-0d2396921520" providerId="ADAL" clId="{21CCC727-8F67-46A7-823C-C9D3D1DEC279}" dt="2022-12-21T13:14:51.945" v="947" actId="1076"/>
          <ac:spMkLst>
            <pc:docMk/>
            <pc:sldMk cId="1115577951" sldId="361"/>
            <ac:spMk id="37" creationId="{27D75A65-0BB9-4269-935B-6FB945573DBB}"/>
          </ac:spMkLst>
        </pc:spChg>
        <pc:spChg chg="del mod">
          <ac:chgData name="Camille Minaudo" userId="d2b11633-1f8f-4312-b16f-0d2396921520" providerId="ADAL" clId="{21CCC727-8F67-46A7-823C-C9D3D1DEC279}" dt="2022-12-21T13:31:54.741" v="1010" actId="478"/>
          <ac:spMkLst>
            <pc:docMk/>
            <pc:sldMk cId="1115577951" sldId="361"/>
            <ac:spMk id="38" creationId="{8D4D8258-F68F-404A-BB0E-7C50E7475963}"/>
          </ac:spMkLst>
        </pc:spChg>
        <pc:picChg chg="del">
          <ac:chgData name="Camille Minaudo" userId="d2b11633-1f8f-4312-b16f-0d2396921520" providerId="ADAL" clId="{21CCC727-8F67-46A7-823C-C9D3D1DEC279}" dt="2022-12-21T13:27:14.537" v="949" actId="478"/>
          <ac:picMkLst>
            <pc:docMk/>
            <pc:sldMk cId="1115577951" sldId="361"/>
            <ac:picMk id="7" creationId="{A6ACC43A-39B5-4B1D-81BD-2171B72A60F2}"/>
          </ac:picMkLst>
        </pc:picChg>
        <pc:cxnChg chg="mod">
          <ac:chgData name="Camille Minaudo" userId="d2b11633-1f8f-4312-b16f-0d2396921520" providerId="ADAL" clId="{21CCC727-8F67-46A7-823C-C9D3D1DEC279}" dt="2022-12-21T13:31:54.741" v="1010" actId="478"/>
          <ac:cxnSpMkLst>
            <pc:docMk/>
            <pc:sldMk cId="1115577951" sldId="361"/>
            <ac:cxnSpMk id="29" creationId="{4781341C-F166-4534-9235-F3A4A9230170}"/>
          </ac:cxnSpMkLst>
        </pc:cxnChg>
        <pc:cxnChg chg="mod">
          <ac:chgData name="Camille Minaudo" userId="d2b11633-1f8f-4312-b16f-0d2396921520" providerId="ADAL" clId="{21CCC727-8F67-46A7-823C-C9D3D1DEC279}" dt="2022-12-21T13:12:44.603" v="913" actId="1035"/>
          <ac:cxnSpMkLst>
            <pc:docMk/>
            <pc:sldMk cId="1115577951" sldId="361"/>
            <ac:cxnSpMk id="40" creationId="{9A7D3F4E-B7FB-4466-836C-028D3AEA8BBC}"/>
          </ac:cxnSpMkLst>
        </pc:cxnChg>
        <pc:cxnChg chg="mod">
          <ac:chgData name="Camille Minaudo" userId="d2b11633-1f8f-4312-b16f-0d2396921520" providerId="ADAL" clId="{21CCC727-8F67-46A7-823C-C9D3D1DEC279}" dt="2022-12-21T13:12:40.580" v="904" actId="1036"/>
          <ac:cxnSpMkLst>
            <pc:docMk/>
            <pc:sldMk cId="1115577951" sldId="361"/>
            <ac:cxnSpMk id="45" creationId="{FC61A23E-FF7A-4FA7-96C1-20510C87F892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3:39:50.830" v="1191" actId="2696"/>
        <pc:sldMkLst>
          <pc:docMk/>
          <pc:sldMk cId="3667835264" sldId="362"/>
        </pc:sldMkLst>
        <pc:spChg chg="add mod">
          <ac:chgData name="Camille Minaudo" userId="d2b11633-1f8f-4312-b16f-0d2396921520" providerId="ADAL" clId="{21CCC727-8F67-46A7-823C-C9D3D1DEC279}" dt="2022-12-21T13:33:49.593" v="1056" actId="20577"/>
          <ac:spMkLst>
            <pc:docMk/>
            <pc:sldMk cId="3667835264" sldId="362"/>
            <ac:spMk id="28" creationId="{AA66F7B2-CF60-40CD-9333-10D4A17862DD}"/>
          </ac:spMkLst>
        </pc:spChg>
        <pc:spChg chg="add del mod">
          <ac:chgData name="Camille Minaudo" userId="d2b11633-1f8f-4312-b16f-0d2396921520" providerId="ADAL" clId="{21CCC727-8F67-46A7-823C-C9D3D1DEC279}" dt="2022-12-21T13:28:23.850" v="971" actId="478"/>
          <ac:spMkLst>
            <pc:docMk/>
            <pc:sldMk cId="3667835264" sldId="362"/>
            <ac:spMk id="30" creationId="{CC030FD4-B1C9-4161-A980-7FB32D3722F9}"/>
          </ac:spMkLst>
        </pc:spChg>
        <pc:spChg chg="add mod">
          <ac:chgData name="Camille Minaudo" userId="d2b11633-1f8f-4312-b16f-0d2396921520" providerId="ADAL" clId="{21CCC727-8F67-46A7-823C-C9D3D1DEC279}" dt="2022-12-21T13:30:45.033" v="992" actId="20577"/>
          <ac:spMkLst>
            <pc:docMk/>
            <pc:sldMk cId="3667835264" sldId="362"/>
            <ac:spMk id="31" creationId="{48BCD502-599A-40F8-9FC5-E17065B7A940}"/>
          </ac:spMkLst>
        </pc:spChg>
        <pc:spChg chg="add">
          <ac:chgData name="Camille Minaudo" userId="d2b11633-1f8f-4312-b16f-0d2396921520" providerId="ADAL" clId="{21CCC727-8F67-46A7-823C-C9D3D1DEC279}" dt="2022-12-21T13:31:48.022" v="1007"/>
          <ac:spMkLst>
            <pc:docMk/>
            <pc:sldMk cId="3667835264" sldId="362"/>
            <ac:spMk id="36" creationId="{A44E3F57-5247-411D-9394-5909688B322B}"/>
          </ac:spMkLst>
        </pc:spChg>
        <pc:spChg chg="del">
          <ac:chgData name="Camille Minaudo" userId="d2b11633-1f8f-4312-b16f-0d2396921520" providerId="ADAL" clId="{21CCC727-8F67-46A7-823C-C9D3D1DEC279}" dt="2022-12-21T13:31:49.559" v="1008" actId="478"/>
          <ac:spMkLst>
            <pc:docMk/>
            <pc:sldMk cId="3667835264" sldId="362"/>
            <ac:spMk id="38" creationId="{8D4D8258-F68F-404A-BB0E-7C50E7475963}"/>
          </ac:spMkLst>
        </pc:spChg>
        <pc:cxnChg chg="mod">
          <ac:chgData name="Camille Minaudo" userId="d2b11633-1f8f-4312-b16f-0d2396921520" providerId="ADAL" clId="{21CCC727-8F67-46A7-823C-C9D3D1DEC279}" dt="2022-12-21T13:31:49.559" v="1008" actId="478"/>
          <ac:cxnSpMkLst>
            <pc:docMk/>
            <pc:sldMk cId="3667835264" sldId="362"/>
            <ac:cxnSpMk id="29" creationId="{4781341C-F166-4534-9235-F3A4A9230170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7:47:28.867" v="3554" actId="478"/>
        <pc:sldMkLst>
          <pc:docMk/>
          <pc:sldMk cId="1570914275" sldId="363"/>
        </pc:sldMkLst>
        <pc:spChg chg="add del mod">
          <ac:chgData name="Camille Minaudo" userId="d2b11633-1f8f-4312-b16f-0d2396921520" providerId="ADAL" clId="{21CCC727-8F67-46A7-823C-C9D3D1DEC279}" dt="2022-12-21T13:40:40.764" v="1210" actId="478"/>
          <ac:spMkLst>
            <pc:docMk/>
            <pc:sldMk cId="1570914275" sldId="363"/>
            <ac:spMk id="3" creationId="{E6C89817-9AB0-482C-9D25-1AABF1DD0B17}"/>
          </ac:spMkLst>
        </pc:spChg>
        <pc:spChg chg="add del mod">
          <ac:chgData name="Camille Minaudo" userId="d2b11633-1f8f-4312-b16f-0d2396921520" providerId="ADAL" clId="{21CCC727-8F67-46A7-823C-C9D3D1DEC279}" dt="2022-12-21T13:40:59.360" v="1223" actId="478"/>
          <ac:spMkLst>
            <pc:docMk/>
            <pc:sldMk cId="1570914275" sldId="363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3:38:04.177" v="1163" actId="1035"/>
          <ac:spMkLst>
            <pc:docMk/>
            <pc:sldMk cId="1570914275" sldId="363"/>
            <ac:spMk id="13" creationId="{B5691034-6C51-4C65-A840-86DD2E9842AC}"/>
          </ac:spMkLst>
        </pc:spChg>
        <pc:spChg chg="del mod">
          <ac:chgData name="Camille Minaudo" userId="d2b11633-1f8f-4312-b16f-0d2396921520" providerId="ADAL" clId="{21CCC727-8F67-46A7-823C-C9D3D1DEC279}" dt="2022-12-21T17:47:17.681" v="3547" actId="478"/>
          <ac:spMkLst>
            <pc:docMk/>
            <pc:sldMk cId="1570914275" sldId="363"/>
            <ac:spMk id="16" creationId="{5B21A4D7-9273-4038-A50D-6D4AEB252F5C}"/>
          </ac:spMkLst>
        </pc:spChg>
        <pc:spChg chg="add del mod">
          <ac:chgData name="Camille Minaudo" userId="d2b11633-1f8f-4312-b16f-0d2396921520" providerId="ADAL" clId="{21CCC727-8F67-46A7-823C-C9D3D1DEC279}" dt="2022-12-21T17:47:21.180" v="3550" actId="478"/>
          <ac:spMkLst>
            <pc:docMk/>
            <pc:sldMk cId="1570914275" sldId="363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40:49.036" v="1219" actId="478"/>
          <ac:spMkLst>
            <pc:docMk/>
            <pc:sldMk cId="1570914275" sldId="363"/>
            <ac:spMk id="24" creationId="{0D464854-0075-4DD3-AC51-9D94D58837FD}"/>
          </ac:spMkLst>
        </pc:spChg>
        <pc:spChg chg="del mod">
          <ac:chgData name="Camille Minaudo" userId="d2b11633-1f8f-4312-b16f-0d2396921520" providerId="ADAL" clId="{21CCC727-8F67-46A7-823C-C9D3D1DEC279}" dt="2022-12-21T17:47:23.389" v="3551" actId="478"/>
          <ac:spMkLst>
            <pc:docMk/>
            <pc:sldMk cId="1570914275" sldId="363"/>
            <ac:spMk id="25" creationId="{BF174B5B-7A6D-4C78-81BB-96DC9282306D}"/>
          </ac:spMkLst>
        </pc:spChg>
        <pc:spChg chg="del">
          <ac:chgData name="Camille Minaudo" userId="d2b11633-1f8f-4312-b16f-0d2396921520" providerId="ADAL" clId="{21CCC727-8F67-46A7-823C-C9D3D1DEC279}" dt="2022-12-21T13:37:38.313" v="1121" actId="478"/>
          <ac:spMkLst>
            <pc:docMk/>
            <pc:sldMk cId="1570914275" sldId="363"/>
            <ac:spMk id="26" creationId="{282CD6AC-D8B6-4180-A02C-67C78C38F35C}"/>
          </ac:spMkLst>
        </pc:spChg>
        <pc:spChg chg="del">
          <ac:chgData name="Camille Minaudo" userId="d2b11633-1f8f-4312-b16f-0d2396921520" providerId="ADAL" clId="{21CCC727-8F67-46A7-823C-C9D3D1DEC279}" dt="2022-12-21T13:41:19.223" v="1230" actId="478"/>
          <ac:spMkLst>
            <pc:docMk/>
            <pc:sldMk cId="1570914275" sldId="363"/>
            <ac:spMk id="27" creationId="{B6085729-CB25-41D8-8CBE-D29B781BC7DF}"/>
          </ac:spMkLst>
        </pc:spChg>
        <pc:spChg chg="del mod">
          <ac:chgData name="Camille Minaudo" userId="d2b11633-1f8f-4312-b16f-0d2396921520" providerId="ADAL" clId="{21CCC727-8F67-46A7-823C-C9D3D1DEC279}" dt="2022-12-21T13:41:20.959" v="1231" actId="478"/>
          <ac:spMkLst>
            <pc:docMk/>
            <pc:sldMk cId="1570914275" sldId="363"/>
            <ac:spMk id="28" creationId="{AA66F7B2-CF60-40CD-9333-10D4A17862DD}"/>
          </ac:spMkLst>
        </pc:spChg>
        <pc:spChg chg="add del mod">
          <ac:chgData name="Camille Minaudo" userId="d2b11633-1f8f-4312-b16f-0d2396921520" providerId="ADAL" clId="{21CCC727-8F67-46A7-823C-C9D3D1DEC279}" dt="2022-12-21T13:36:07.568" v="1088" actId="478"/>
          <ac:spMkLst>
            <pc:docMk/>
            <pc:sldMk cId="1570914275" sldId="363"/>
            <ac:spMk id="30" creationId="{0910CE40-0432-447E-9535-3CBC5630AC38}"/>
          </ac:spMkLst>
        </pc:spChg>
        <pc:spChg chg="del">
          <ac:chgData name="Camille Minaudo" userId="d2b11633-1f8f-4312-b16f-0d2396921520" providerId="ADAL" clId="{21CCC727-8F67-46A7-823C-C9D3D1DEC279}" dt="2022-12-21T13:41:20.959" v="1231" actId="478"/>
          <ac:spMkLst>
            <pc:docMk/>
            <pc:sldMk cId="1570914275" sldId="363"/>
            <ac:spMk id="31" creationId="{48BCD502-599A-40F8-9FC5-E17065B7A940}"/>
          </ac:spMkLst>
        </pc:spChg>
        <pc:spChg chg="del">
          <ac:chgData name="Camille Minaudo" userId="d2b11633-1f8f-4312-b16f-0d2396921520" providerId="ADAL" clId="{21CCC727-8F67-46A7-823C-C9D3D1DEC279}" dt="2022-12-21T17:47:27.270" v="3553" actId="478"/>
          <ac:spMkLst>
            <pc:docMk/>
            <pc:sldMk cId="1570914275" sldId="363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7:47:28.867" v="3554" actId="478"/>
          <ac:spMkLst>
            <pc:docMk/>
            <pc:sldMk cId="1570914275" sldId="363"/>
            <ac:spMk id="35" creationId="{F6097BAA-0A00-4F96-9B3D-CFD41C49B6E2}"/>
          </ac:spMkLst>
        </pc:spChg>
        <pc:spChg chg="add del mod">
          <ac:chgData name="Camille Minaudo" userId="d2b11633-1f8f-4312-b16f-0d2396921520" providerId="ADAL" clId="{21CCC727-8F67-46A7-823C-C9D3D1DEC279}" dt="2022-12-21T13:36:03.752" v="1087" actId="478"/>
          <ac:spMkLst>
            <pc:docMk/>
            <pc:sldMk cId="1570914275" sldId="363"/>
            <ac:spMk id="36" creationId="{598022E0-276F-45B2-A63A-076A9E8B2679}"/>
          </ac:spMkLst>
        </pc:spChg>
        <pc:spChg chg="del mod">
          <ac:chgData name="Camille Minaudo" userId="d2b11633-1f8f-4312-b16f-0d2396921520" providerId="ADAL" clId="{21CCC727-8F67-46A7-823C-C9D3D1DEC279}" dt="2022-12-21T17:47:13.094" v="3544" actId="478"/>
          <ac:spMkLst>
            <pc:docMk/>
            <pc:sldMk cId="1570914275" sldId="363"/>
            <ac:spMk id="37" creationId="{27D75A65-0BB9-4269-935B-6FB945573DBB}"/>
          </ac:spMkLst>
        </pc:spChg>
        <pc:spChg chg="del mod">
          <ac:chgData name="Camille Minaudo" userId="d2b11633-1f8f-4312-b16f-0d2396921520" providerId="ADAL" clId="{21CCC727-8F67-46A7-823C-C9D3D1DEC279}" dt="2022-12-21T13:40:43.554" v="1212" actId="478"/>
          <ac:spMkLst>
            <pc:docMk/>
            <pc:sldMk cId="1570914275" sldId="363"/>
            <ac:spMk id="38" creationId="{8D4D8258-F68F-404A-BB0E-7C50E7475963}"/>
          </ac:spMkLst>
        </pc:spChg>
        <pc:spChg chg="add del mod">
          <ac:chgData name="Camille Minaudo" userId="d2b11633-1f8f-4312-b16f-0d2396921520" providerId="ADAL" clId="{21CCC727-8F67-46A7-823C-C9D3D1DEC279}" dt="2022-12-21T13:40:57.104" v="1221" actId="478"/>
          <ac:spMkLst>
            <pc:docMk/>
            <pc:sldMk cId="1570914275" sldId="363"/>
            <ac:spMk id="39" creationId="{E3DB153C-402C-4066-8A1E-D50B9635E335}"/>
          </ac:spMkLst>
        </pc:spChg>
        <pc:spChg chg="add del mod">
          <ac:chgData name="Camille Minaudo" userId="d2b11633-1f8f-4312-b16f-0d2396921520" providerId="ADAL" clId="{21CCC727-8F67-46A7-823C-C9D3D1DEC279}" dt="2022-12-21T13:33:23.987" v="1040" actId="478"/>
          <ac:spMkLst>
            <pc:docMk/>
            <pc:sldMk cId="1570914275" sldId="363"/>
            <ac:spMk id="41" creationId="{C1B0D871-2616-4C1F-BDBC-C0F444CF251B}"/>
          </ac:spMkLst>
        </pc:spChg>
        <pc:spChg chg="add del mod">
          <ac:chgData name="Camille Minaudo" userId="d2b11633-1f8f-4312-b16f-0d2396921520" providerId="ADAL" clId="{21CCC727-8F67-46A7-823C-C9D3D1DEC279}" dt="2022-12-21T13:40:42.250" v="1211" actId="478"/>
          <ac:spMkLst>
            <pc:docMk/>
            <pc:sldMk cId="1570914275" sldId="363"/>
            <ac:spMk id="42" creationId="{909E89C1-CC21-4B6A-BD42-DF7CAA50AA94}"/>
          </ac:spMkLst>
        </pc:spChg>
        <pc:spChg chg="add del mod">
          <ac:chgData name="Camille Minaudo" userId="d2b11633-1f8f-4312-b16f-0d2396921520" providerId="ADAL" clId="{21CCC727-8F67-46A7-823C-C9D3D1DEC279}" dt="2022-12-21T13:41:03.731" v="1226" actId="478"/>
          <ac:spMkLst>
            <pc:docMk/>
            <pc:sldMk cId="1570914275" sldId="363"/>
            <ac:spMk id="46" creationId="{33A910A0-9B09-4625-8F46-92BE8F438555}"/>
          </ac:spMkLst>
        </pc:spChg>
        <pc:spChg chg="add del mod ord">
          <ac:chgData name="Camille Minaudo" userId="d2b11633-1f8f-4312-b16f-0d2396921520" providerId="ADAL" clId="{21CCC727-8F67-46A7-823C-C9D3D1DEC279}" dt="2022-12-21T13:41:02.029" v="1224" actId="478"/>
          <ac:spMkLst>
            <pc:docMk/>
            <pc:sldMk cId="1570914275" sldId="363"/>
            <ac:spMk id="47" creationId="{468030C7-BADC-4C79-B731-55817A4D1BC2}"/>
          </ac:spMkLst>
        </pc:spChg>
        <pc:spChg chg="add del mod">
          <ac:chgData name="Camille Minaudo" userId="d2b11633-1f8f-4312-b16f-0d2396921520" providerId="ADAL" clId="{21CCC727-8F67-46A7-823C-C9D3D1DEC279}" dt="2022-12-21T17:47:15.369" v="3545" actId="478"/>
          <ac:spMkLst>
            <pc:docMk/>
            <pc:sldMk cId="1570914275" sldId="363"/>
            <ac:spMk id="55" creationId="{AF3BF742-C3BA-41CD-AB79-4C842C10EFD9}"/>
          </ac:spMkLst>
        </pc:spChg>
        <pc:spChg chg="add del mod">
          <ac:chgData name="Camille Minaudo" userId="d2b11633-1f8f-4312-b16f-0d2396921520" providerId="ADAL" clId="{21CCC727-8F67-46A7-823C-C9D3D1DEC279}" dt="2022-12-21T14:10:35.193" v="1808" actId="478"/>
          <ac:spMkLst>
            <pc:docMk/>
            <pc:sldMk cId="1570914275" sldId="363"/>
            <ac:spMk id="56" creationId="{8D9D7729-B69B-4216-AD36-1DF12A6FF9FB}"/>
          </ac:spMkLst>
        </pc:spChg>
        <pc:spChg chg="add del">
          <ac:chgData name="Camille Minaudo" userId="d2b11633-1f8f-4312-b16f-0d2396921520" providerId="ADAL" clId="{21CCC727-8F67-46A7-823C-C9D3D1DEC279}" dt="2022-12-21T14:09:53.397" v="1780" actId="478"/>
          <ac:spMkLst>
            <pc:docMk/>
            <pc:sldMk cId="1570914275" sldId="363"/>
            <ac:spMk id="57" creationId="{816428C6-9F38-4543-9C56-2AE6901E4886}"/>
          </ac:spMkLst>
        </pc:spChg>
        <pc:spChg chg="add del mod">
          <ac:chgData name="Camille Minaudo" userId="d2b11633-1f8f-4312-b16f-0d2396921520" providerId="ADAL" clId="{21CCC727-8F67-46A7-823C-C9D3D1DEC279}" dt="2022-12-21T14:10:35.810" v="1809" actId="478"/>
          <ac:spMkLst>
            <pc:docMk/>
            <pc:sldMk cId="1570914275" sldId="363"/>
            <ac:spMk id="58" creationId="{54FEBA35-C7B2-46EF-9EF1-0D4BE2E0ECC1}"/>
          </ac:spMkLst>
        </pc:spChg>
        <pc:cxnChg chg="del mod">
          <ac:chgData name="Camille Minaudo" userId="d2b11633-1f8f-4312-b16f-0d2396921520" providerId="ADAL" clId="{21CCC727-8F67-46A7-823C-C9D3D1DEC279}" dt="2022-12-21T17:47:24.774" v="3552" actId="478"/>
          <ac:cxnSpMkLst>
            <pc:docMk/>
            <pc:sldMk cId="1570914275" sldId="363"/>
            <ac:cxnSpMk id="19" creationId="{F8FD0DC8-7D86-4ADD-AA36-D11EC2156CE9}"/>
          </ac:cxnSpMkLst>
        </pc:cxnChg>
        <pc:cxnChg chg="del mod">
          <ac:chgData name="Camille Minaudo" userId="d2b11633-1f8f-4312-b16f-0d2396921520" providerId="ADAL" clId="{21CCC727-8F67-46A7-823C-C9D3D1DEC279}" dt="2022-12-21T13:40:47.695" v="1218" actId="478"/>
          <ac:cxnSpMkLst>
            <pc:docMk/>
            <pc:sldMk cId="1570914275" sldId="363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7:47:27.270" v="3553" actId="478"/>
          <ac:cxnSpMkLst>
            <pc:docMk/>
            <pc:sldMk cId="1570914275" sldId="363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7:47:28.867" v="3554" actId="478"/>
          <ac:cxnSpMkLst>
            <pc:docMk/>
            <pc:sldMk cId="1570914275" sldId="363"/>
            <ac:cxnSpMk id="34" creationId="{05074EBD-E7E0-4324-AE48-7D864EADE74A}"/>
          </ac:cxnSpMkLst>
        </pc:cxnChg>
        <pc:cxnChg chg="del">
          <ac:chgData name="Camille Minaudo" userId="d2b11633-1f8f-4312-b16f-0d2396921520" providerId="ADAL" clId="{21CCC727-8F67-46A7-823C-C9D3D1DEC279}" dt="2022-12-21T17:47:18.872" v="3548" actId="478"/>
          <ac:cxnSpMkLst>
            <pc:docMk/>
            <pc:sldMk cId="1570914275" sldId="363"/>
            <ac:cxnSpMk id="40" creationId="{9A7D3F4E-B7FB-4466-836C-028D3AEA8BBC}"/>
          </ac:cxnSpMkLst>
        </pc:cxnChg>
        <pc:cxnChg chg="add del mod">
          <ac:chgData name="Camille Minaudo" userId="d2b11633-1f8f-4312-b16f-0d2396921520" providerId="ADAL" clId="{21CCC727-8F67-46A7-823C-C9D3D1DEC279}" dt="2022-12-21T13:35:33.689" v="1084" actId="478"/>
          <ac:cxnSpMkLst>
            <pc:docMk/>
            <pc:sldMk cId="1570914275" sldId="363"/>
            <ac:cxnSpMk id="43" creationId="{A949EBFA-0AB1-4FF8-8C68-B85C966AC1AE}"/>
          </ac:cxnSpMkLst>
        </pc:cxnChg>
        <pc:cxnChg chg="add del">
          <ac:chgData name="Camille Minaudo" userId="d2b11633-1f8f-4312-b16f-0d2396921520" providerId="ADAL" clId="{21CCC727-8F67-46A7-823C-C9D3D1DEC279}" dt="2022-12-21T13:35:28.311" v="1082" actId="478"/>
          <ac:cxnSpMkLst>
            <pc:docMk/>
            <pc:sldMk cId="1570914275" sldId="363"/>
            <ac:cxnSpMk id="44" creationId="{9B093B36-6BFE-40D8-BF6E-818C8CB37014}"/>
          </ac:cxnSpMkLst>
        </pc:cxnChg>
        <pc:cxnChg chg="del">
          <ac:chgData name="Camille Minaudo" userId="d2b11633-1f8f-4312-b16f-0d2396921520" providerId="ADAL" clId="{21CCC727-8F67-46A7-823C-C9D3D1DEC279}" dt="2022-12-21T17:47:19.593" v="3549" actId="478"/>
          <ac:cxnSpMkLst>
            <pc:docMk/>
            <pc:sldMk cId="1570914275" sldId="363"/>
            <ac:cxnSpMk id="45" creationId="{FC61A23E-FF7A-4FA7-96C1-20510C87F892}"/>
          </ac:cxnSpMkLst>
        </pc:cxnChg>
        <pc:cxnChg chg="add del mod">
          <ac:chgData name="Camille Minaudo" userId="d2b11633-1f8f-4312-b16f-0d2396921520" providerId="ADAL" clId="{21CCC727-8F67-46A7-823C-C9D3D1DEC279}" dt="2022-12-21T13:41:02.883" v="1225" actId="478"/>
          <ac:cxnSpMkLst>
            <pc:docMk/>
            <pc:sldMk cId="1570914275" sldId="363"/>
            <ac:cxnSpMk id="48" creationId="{84D96B72-A38E-42CB-B4A0-C934950618C7}"/>
          </ac:cxnSpMkLst>
        </pc:cxnChg>
        <pc:cxnChg chg="add del mod">
          <ac:chgData name="Camille Minaudo" userId="d2b11633-1f8f-4312-b16f-0d2396921520" providerId="ADAL" clId="{21CCC727-8F67-46A7-823C-C9D3D1DEC279}" dt="2022-12-21T13:40:55.500" v="1220" actId="478"/>
          <ac:cxnSpMkLst>
            <pc:docMk/>
            <pc:sldMk cId="1570914275" sldId="363"/>
            <ac:cxnSpMk id="49" creationId="{1AAF2140-A1E7-4118-8207-2B8F86CD4E00}"/>
          </ac:cxnSpMkLst>
        </pc:cxnChg>
        <pc:cxnChg chg="add del mod">
          <ac:chgData name="Camille Minaudo" userId="d2b11633-1f8f-4312-b16f-0d2396921520" providerId="ADAL" clId="{21CCC727-8F67-46A7-823C-C9D3D1DEC279}" dt="2022-12-21T13:41:04.502" v="1227" actId="478"/>
          <ac:cxnSpMkLst>
            <pc:docMk/>
            <pc:sldMk cId="1570914275" sldId="363"/>
            <ac:cxnSpMk id="50" creationId="{B928F8C9-0DB4-4E70-8F56-143A01446973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3:56:30.669" v="1444"/>
        <pc:sldMkLst>
          <pc:docMk/>
          <pc:sldMk cId="1812890471" sldId="364"/>
        </pc:sldMkLst>
        <pc:spChg chg="del">
          <ac:chgData name="Camille Minaudo" userId="d2b11633-1f8f-4312-b16f-0d2396921520" providerId="ADAL" clId="{21CCC727-8F67-46A7-823C-C9D3D1DEC279}" dt="2022-12-21T13:44:00.708" v="1388" actId="478"/>
          <ac:spMkLst>
            <pc:docMk/>
            <pc:sldMk cId="1812890471" sldId="364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44:04.610" v="1389" actId="478"/>
          <ac:spMkLst>
            <pc:docMk/>
            <pc:sldMk cId="1812890471" sldId="364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44:06.200" v="1390" actId="478"/>
          <ac:spMkLst>
            <pc:docMk/>
            <pc:sldMk cId="1812890471" sldId="364"/>
            <ac:spMk id="31" creationId="{48BCD502-599A-40F8-9FC5-E17065B7A940}"/>
          </ac:spMkLst>
        </pc:spChg>
        <pc:spChg chg="add mod">
          <ac:chgData name="Camille Minaudo" userId="d2b11633-1f8f-4312-b16f-0d2396921520" providerId="ADAL" clId="{21CCC727-8F67-46A7-823C-C9D3D1DEC279}" dt="2022-12-21T13:45:08.697" v="1396" actId="1076"/>
          <ac:spMkLst>
            <pc:docMk/>
            <pc:sldMk cId="1812890471" sldId="364"/>
            <ac:spMk id="36" creationId="{DBEFD7BC-5442-4499-BBD2-2C6B23F4AEE9}"/>
          </ac:spMkLst>
        </pc:spChg>
        <pc:spChg chg="del">
          <ac:chgData name="Camille Minaudo" userId="d2b11633-1f8f-4312-b16f-0d2396921520" providerId="ADAL" clId="{21CCC727-8F67-46A7-823C-C9D3D1DEC279}" dt="2022-12-21T13:43:52.649" v="1382" actId="478"/>
          <ac:spMkLst>
            <pc:docMk/>
            <pc:sldMk cId="1812890471" sldId="364"/>
            <ac:spMk id="39" creationId="{E3DB153C-402C-4066-8A1E-D50B9635E335}"/>
          </ac:spMkLst>
        </pc:spChg>
        <pc:spChg chg="add">
          <ac:chgData name="Camille Minaudo" userId="d2b11633-1f8f-4312-b16f-0d2396921520" providerId="ADAL" clId="{21CCC727-8F67-46A7-823C-C9D3D1DEC279}" dt="2022-12-21T13:46:37.354" v="1408"/>
          <ac:spMkLst>
            <pc:docMk/>
            <pc:sldMk cId="1812890471" sldId="364"/>
            <ac:spMk id="41" creationId="{EBEE4209-DFDF-4E47-8E84-85CAEBA487D5}"/>
          </ac:spMkLst>
        </pc:spChg>
        <pc:spChg chg="add">
          <ac:chgData name="Camille Minaudo" userId="d2b11633-1f8f-4312-b16f-0d2396921520" providerId="ADAL" clId="{21CCC727-8F67-46A7-823C-C9D3D1DEC279}" dt="2022-12-21T13:56:30.669" v="1444"/>
          <ac:spMkLst>
            <pc:docMk/>
            <pc:sldMk cId="1812890471" sldId="364"/>
            <ac:spMk id="43" creationId="{A958AC81-8782-47FF-A3AC-563E844FAED7}"/>
          </ac:spMkLst>
        </pc:spChg>
        <pc:spChg chg="del">
          <ac:chgData name="Camille Minaudo" userId="d2b11633-1f8f-4312-b16f-0d2396921520" providerId="ADAL" clId="{21CCC727-8F67-46A7-823C-C9D3D1DEC279}" dt="2022-12-21T13:43:58.800" v="1386" actId="478"/>
          <ac:spMkLst>
            <pc:docMk/>
            <pc:sldMk cId="1812890471" sldId="364"/>
            <ac:spMk id="46" creationId="{33A910A0-9B09-4625-8F46-92BE8F438555}"/>
          </ac:spMkLst>
        </pc:spChg>
        <pc:spChg chg="del">
          <ac:chgData name="Camille Minaudo" userId="d2b11633-1f8f-4312-b16f-0d2396921520" providerId="ADAL" clId="{21CCC727-8F67-46A7-823C-C9D3D1DEC279}" dt="2022-12-21T13:43:56.863" v="1384" actId="478"/>
          <ac:spMkLst>
            <pc:docMk/>
            <pc:sldMk cId="1812890471" sldId="364"/>
            <ac:spMk id="47" creationId="{468030C7-BADC-4C79-B731-55817A4D1BC2}"/>
          </ac:spMkLst>
        </pc:spChg>
        <pc:cxnChg chg="add">
          <ac:chgData name="Camille Minaudo" userId="d2b11633-1f8f-4312-b16f-0d2396921520" providerId="ADAL" clId="{21CCC727-8F67-46A7-823C-C9D3D1DEC279}" dt="2022-12-21T13:56:30.669" v="1444"/>
          <ac:cxnSpMkLst>
            <pc:docMk/>
            <pc:sldMk cId="1812890471" sldId="364"/>
            <ac:cxnSpMk id="44" creationId="{C3C383A3-D646-4DB6-9475-6E9949EE9594}"/>
          </ac:cxnSpMkLst>
        </pc:cxnChg>
        <pc:cxnChg chg="del mod">
          <ac:chgData name="Camille Minaudo" userId="d2b11633-1f8f-4312-b16f-0d2396921520" providerId="ADAL" clId="{21CCC727-8F67-46A7-823C-C9D3D1DEC279}" dt="2022-12-21T13:43:57.944" v="1385" actId="478"/>
          <ac:cxnSpMkLst>
            <pc:docMk/>
            <pc:sldMk cId="1812890471" sldId="364"/>
            <ac:cxnSpMk id="48" creationId="{84D96B72-A38E-42CB-B4A0-C934950618C7}"/>
          </ac:cxnSpMkLst>
        </pc:cxnChg>
        <pc:cxnChg chg="del mod">
          <ac:chgData name="Camille Minaudo" userId="d2b11633-1f8f-4312-b16f-0d2396921520" providerId="ADAL" clId="{21CCC727-8F67-46A7-823C-C9D3D1DEC279}" dt="2022-12-21T13:43:56.225" v="1383" actId="478"/>
          <ac:cxnSpMkLst>
            <pc:docMk/>
            <pc:sldMk cId="1812890471" sldId="364"/>
            <ac:cxnSpMk id="49" creationId="{1AAF2140-A1E7-4118-8207-2B8F86CD4E00}"/>
          </ac:cxnSpMkLst>
        </pc:cxnChg>
        <pc:cxnChg chg="del mod">
          <ac:chgData name="Camille Minaudo" userId="d2b11633-1f8f-4312-b16f-0d2396921520" providerId="ADAL" clId="{21CCC727-8F67-46A7-823C-C9D3D1DEC279}" dt="2022-12-21T13:43:59.485" v="1387" actId="478"/>
          <ac:cxnSpMkLst>
            <pc:docMk/>
            <pc:sldMk cId="1812890471" sldId="364"/>
            <ac:cxnSpMk id="50" creationId="{B928F8C9-0DB4-4E70-8F56-143A01446973}"/>
          </ac:cxnSpMkLst>
        </pc:cxnChg>
      </pc:sldChg>
      <pc:sldChg chg="add del">
        <pc:chgData name="Camille Minaudo" userId="d2b11633-1f8f-4312-b16f-0d2396921520" providerId="ADAL" clId="{21CCC727-8F67-46A7-823C-C9D3D1DEC279}" dt="2022-12-21T13:47:32.540" v="1418" actId="2696"/>
        <pc:sldMkLst>
          <pc:docMk/>
          <pc:sldMk cId="664961801" sldId="365"/>
        </pc:sldMkLst>
      </pc:sldChg>
      <pc:sldChg chg="addSp modSp add">
        <pc:chgData name="Camille Minaudo" userId="d2b11633-1f8f-4312-b16f-0d2396921520" providerId="ADAL" clId="{21CCC727-8F67-46A7-823C-C9D3D1DEC279}" dt="2022-12-21T13:56:22.106" v="1443" actId="11529"/>
        <pc:sldMkLst>
          <pc:docMk/>
          <pc:sldMk cId="4036408022" sldId="366"/>
        </pc:sldMkLst>
        <pc:spChg chg="add mod">
          <ac:chgData name="Camille Minaudo" userId="d2b11633-1f8f-4312-b16f-0d2396921520" providerId="ADAL" clId="{21CCC727-8F67-46A7-823C-C9D3D1DEC279}" dt="2022-12-21T13:46:29.254" v="1407" actId="1076"/>
          <ac:spMkLst>
            <pc:docMk/>
            <pc:sldMk cId="4036408022" sldId="366"/>
            <ac:spMk id="20" creationId="{A1088E29-8245-42FD-8925-C8B1FE41407F}"/>
          </ac:spMkLst>
        </pc:spChg>
        <pc:spChg chg="add">
          <ac:chgData name="Camille Minaudo" userId="d2b11633-1f8f-4312-b16f-0d2396921520" providerId="ADAL" clId="{21CCC727-8F67-46A7-823C-C9D3D1DEC279}" dt="2022-12-21T13:56:16.106" v="1442"/>
          <ac:spMkLst>
            <pc:docMk/>
            <pc:sldMk cId="4036408022" sldId="366"/>
            <ac:spMk id="21" creationId="{636EACA5-D0A7-469E-A7DE-2DF6348980BC}"/>
          </ac:spMkLst>
        </pc:spChg>
        <pc:cxnChg chg="add mod">
          <ac:chgData name="Camille Minaudo" userId="d2b11633-1f8f-4312-b16f-0d2396921520" providerId="ADAL" clId="{21CCC727-8F67-46A7-823C-C9D3D1DEC279}" dt="2022-12-21T13:56:22.106" v="1443" actId="11529"/>
          <ac:cxnSpMkLst>
            <pc:docMk/>
            <pc:sldMk cId="4036408022" sldId="366"/>
            <ac:cxnSpMk id="3" creationId="{C96EA3BA-1A01-49A2-B302-57AE92658C12}"/>
          </ac:cxnSpMkLst>
        </pc:cxnChg>
      </pc:sldChg>
      <pc:sldChg chg="add del">
        <pc:chgData name="Camille Minaudo" userId="d2b11633-1f8f-4312-b16f-0d2396921520" providerId="ADAL" clId="{21CCC727-8F67-46A7-823C-C9D3D1DEC279}" dt="2022-12-21T13:43:46.825" v="1380" actId="2696"/>
        <pc:sldMkLst>
          <pc:docMk/>
          <pc:sldMk cId="1041275768" sldId="367"/>
        </pc:sldMkLst>
      </pc:sldChg>
      <pc:sldChg chg="addSp delSp modSp add">
        <pc:chgData name="Camille Minaudo" userId="d2b11633-1f8f-4312-b16f-0d2396921520" providerId="ADAL" clId="{21CCC727-8F67-46A7-823C-C9D3D1DEC279}" dt="2022-12-21T13:56:38.058" v="1445"/>
        <pc:sldMkLst>
          <pc:docMk/>
          <pc:sldMk cId="2007201460" sldId="367"/>
        </pc:sldMkLst>
        <pc:spChg chg="del">
          <ac:chgData name="Camille Minaudo" userId="d2b11633-1f8f-4312-b16f-0d2396921520" providerId="ADAL" clId="{21CCC727-8F67-46A7-823C-C9D3D1DEC279}" dt="2022-12-21T13:45:45.410" v="1403" actId="478"/>
          <ac:spMkLst>
            <pc:docMk/>
            <pc:sldMk cId="2007201460" sldId="367"/>
            <ac:spMk id="27" creationId="{B6085729-CB25-41D8-8CBE-D29B781BC7DF}"/>
          </ac:spMkLst>
        </pc:spChg>
        <pc:spChg chg="mod">
          <ac:chgData name="Camille Minaudo" userId="d2b11633-1f8f-4312-b16f-0d2396921520" providerId="ADAL" clId="{21CCC727-8F67-46A7-823C-C9D3D1DEC279}" dt="2022-12-21T13:46:18.026" v="1404" actId="1076"/>
          <ac:spMkLst>
            <pc:docMk/>
            <pc:sldMk cId="2007201460" sldId="367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46:22.201" v="1405"/>
          <ac:spMkLst>
            <pc:docMk/>
            <pc:sldMk cId="2007201460" sldId="367"/>
            <ac:spMk id="31" creationId="{48BCD502-599A-40F8-9FC5-E17065B7A940}"/>
          </ac:spMkLst>
        </pc:spChg>
        <pc:spChg chg="add del">
          <ac:chgData name="Camille Minaudo" userId="d2b11633-1f8f-4312-b16f-0d2396921520" providerId="ADAL" clId="{21CCC727-8F67-46A7-823C-C9D3D1DEC279}" dt="2022-12-21T13:46:53.788" v="1410" actId="478"/>
          <ac:spMkLst>
            <pc:docMk/>
            <pc:sldMk cId="2007201460" sldId="367"/>
            <ac:spMk id="36" creationId="{C614292B-34E7-4184-98D1-9A891C0AA9CA}"/>
          </ac:spMkLst>
        </pc:spChg>
        <pc:spChg chg="mod">
          <ac:chgData name="Camille Minaudo" userId="d2b11633-1f8f-4312-b16f-0d2396921520" providerId="ADAL" clId="{21CCC727-8F67-46A7-823C-C9D3D1DEC279}" dt="2022-12-21T13:45:40.874" v="1402"/>
          <ac:spMkLst>
            <pc:docMk/>
            <pc:sldMk cId="2007201460" sldId="367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3:47:22.162" v="1416" actId="20577"/>
          <ac:spMkLst>
            <pc:docMk/>
            <pc:sldMk cId="2007201460" sldId="367"/>
            <ac:spMk id="47" creationId="{468030C7-BADC-4C79-B731-55817A4D1BC2}"/>
          </ac:spMkLst>
        </pc:spChg>
        <pc:cxnChg chg="add">
          <ac:chgData name="Camille Minaudo" userId="d2b11633-1f8f-4312-b16f-0d2396921520" providerId="ADAL" clId="{21CCC727-8F67-46A7-823C-C9D3D1DEC279}" dt="2022-12-21T13:56:38.058" v="1445"/>
          <ac:cxnSpMkLst>
            <pc:docMk/>
            <pc:sldMk cId="2007201460" sldId="367"/>
            <ac:cxnSpMk id="41" creationId="{AA1B59EC-2788-4E3F-8E95-29C8FA08D31B}"/>
          </ac:cxnSpMkLst>
        </pc:cxnChg>
        <pc:cxnChg chg="mod">
          <ac:chgData name="Camille Minaudo" userId="d2b11633-1f8f-4312-b16f-0d2396921520" providerId="ADAL" clId="{21CCC727-8F67-46A7-823C-C9D3D1DEC279}" dt="2022-12-21T13:47:22.162" v="1416" actId="20577"/>
          <ac:cxnSpMkLst>
            <pc:docMk/>
            <pc:sldMk cId="2007201460" sldId="367"/>
            <ac:cxnSpMk id="48" creationId="{84D96B72-A38E-42CB-B4A0-C934950618C7}"/>
          </ac:cxnSpMkLst>
        </pc:cxnChg>
      </pc:sldChg>
      <pc:sldChg chg="addSp modSp add">
        <pc:chgData name="Camille Minaudo" userId="d2b11633-1f8f-4312-b16f-0d2396921520" providerId="ADAL" clId="{21CCC727-8F67-46A7-823C-C9D3D1DEC279}" dt="2022-12-21T13:56:39.291" v="1446"/>
        <pc:sldMkLst>
          <pc:docMk/>
          <pc:sldMk cId="914205419" sldId="368"/>
        </pc:sldMkLst>
        <pc:spChg chg="add mod">
          <ac:chgData name="Camille Minaudo" userId="d2b11633-1f8f-4312-b16f-0d2396921520" providerId="ADAL" clId="{21CCC727-8F67-46A7-823C-C9D3D1DEC279}" dt="2022-12-21T13:48:35.342" v="1420" actId="1076"/>
          <ac:spMkLst>
            <pc:docMk/>
            <pc:sldMk cId="914205419" sldId="368"/>
            <ac:spMk id="31" creationId="{F31601B1-9C44-4181-8E71-2210F4114D1C}"/>
          </ac:spMkLst>
        </pc:spChg>
        <pc:spChg chg="add mod">
          <ac:chgData name="Camille Minaudo" userId="d2b11633-1f8f-4312-b16f-0d2396921520" providerId="ADAL" clId="{21CCC727-8F67-46A7-823C-C9D3D1DEC279}" dt="2022-12-21T13:48:47.871" v="1422" actId="1076"/>
          <ac:spMkLst>
            <pc:docMk/>
            <pc:sldMk cId="914205419" sldId="368"/>
            <ac:spMk id="36" creationId="{9D25205D-9E89-4A4E-B7B8-C3530ADBB7A6}"/>
          </ac:spMkLst>
        </pc:spChg>
        <pc:cxnChg chg="add">
          <ac:chgData name="Camille Minaudo" userId="d2b11633-1f8f-4312-b16f-0d2396921520" providerId="ADAL" clId="{21CCC727-8F67-46A7-823C-C9D3D1DEC279}" dt="2022-12-21T13:56:39.291" v="1446"/>
          <ac:cxnSpMkLst>
            <pc:docMk/>
            <pc:sldMk cId="914205419" sldId="368"/>
            <ac:cxnSpMk id="41" creationId="{C06A5543-247D-45AD-BF8B-68AA9B88F7E0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4:03:08.621" v="1634" actId="2696"/>
        <pc:sldMkLst>
          <pc:docMk/>
          <pc:sldMk cId="2395683710" sldId="369"/>
        </pc:sldMkLst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" creationId="{E6C89817-9AB0-482C-9D25-1AABF1DD0B1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8" creationId="{0E6FE8D3-19C0-4320-A174-1B12ABC6634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9" creationId="{346B35CE-880F-477F-8AFE-D5F15044BE32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0" creationId="{E3E3DE48-4E72-444D-BBE1-C178E043721F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2" creationId="{4C681467-F6D3-44FC-959B-22D09F8E406A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3" creationId="{B5691034-6C51-4C65-A840-86DD2E9842A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6" creationId="{5B21A4D7-9273-4038-A50D-6D4AEB252F5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4" creationId="{0D464854-0075-4DD3-AC51-9D94D58837FD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5" creationId="{BF174B5B-7A6D-4C78-81BB-96DC9282306D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1" creationId="{F31601B1-9C44-4181-8E71-2210F4114D1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5" creationId="{F6097BAA-0A00-4F96-9B3D-CFD41C49B6E2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8" creationId="{8D4D8258-F68F-404A-BB0E-7C50E7475963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9" creationId="{E3DB153C-402C-4066-8A1E-D50B9635E335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1" creationId="{3923A420-F3A6-4F82-A3D5-4F8B5D6DE61B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2" creationId="{909E89C1-CC21-4B6A-BD42-DF7CAA50AA94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3" creationId="{454703A1-9B59-409D-BEBD-BB653D33B3B3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6" creationId="{33A910A0-9B09-4625-8F46-92BE8F438555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7" creationId="{468030C7-BADC-4C79-B731-55817A4D1BC2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1" creationId="{A421081D-29E0-4893-9B66-747D0E0E84F5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2" creationId="{4B4FE9CF-BF2B-4C00-A949-394DEDD6D441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3" creationId="{10AA749C-30C3-4F2A-BC27-AE9355920324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5" creationId="{AF3BF742-C3BA-41CD-AB79-4C842C10EFD9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0" creationId="{6EAC5ECF-931F-4708-8F20-776C8AF20E1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1" creationId="{33EAC651-9F29-4D24-AEFB-EE328595EC6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2" creationId="{0E32626F-C144-491C-BEAE-E9A647DF81B0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3" creationId="{BA3AF0DD-3449-4BA2-BBC8-A4AD6942B80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4" creationId="{5701872A-D546-43BA-A2CB-8890DEE049A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9" creationId="{E293AA66-5600-423A-A4B0-9D331DB5F10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1" creationId="{2D58EE41-B77A-470C-A690-F18FB29FEF6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2" creationId="{FF275FDB-9D58-4AA2-95C2-783DB2299C1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3" creationId="{FD0D8FB0-D00F-49C1-8991-5E7A44BFD52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4" creationId="{14A3C2F9-1374-490F-8B7A-94365F0F2E9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9" creationId="{35A46384-6B33-4704-BC7F-CDF58352B343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0" creationId="{CA98BDF3-529A-4F9F-9750-EF06E642580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1" creationId="{346EC1D8-3606-4EAC-B198-81D4D70AA0CB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2" creationId="{44C6A709-6B2F-4A18-B922-74D49790145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3" creationId="{46AFE978-3D39-4360-BC29-9BC32433D968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5" creationId="{C76DFE9D-2246-40D0-B855-1F19E94CFA4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6" creationId="{5C1C6A53-A787-4039-8946-64A8C7494F2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7" creationId="{27DB57C1-7A14-451B-A4B4-C22A31EAA26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8" creationId="{62C49B9C-AC89-4006-AD90-017464EEF195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9" creationId="{FABD2D90-002C-4546-99A1-DA1C1ADE38A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0" creationId="{DB4B61BD-C8CB-48EB-8B0B-F41BC71B208F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1" creationId="{926540CE-A708-44CB-8204-4B0065EF076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2" creationId="{E05FA826-45B3-434F-92F9-C95C3D2DD6B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3" creationId="{E4324854-2F6F-4AD5-8358-4BABEB5A66D1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5" creationId="{4605C820-FEF8-496D-8EC6-B621F002FCE3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6" creationId="{19ED313E-6A37-4214-8098-5223F23C80B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2" creationId="{42AC5085-7DA7-4756-AC3E-AC702BC2080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3" creationId="{E605CCD7-4E0D-4A66-95D9-4D7843CF844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4" creationId="{6398B66C-AD1E-4AF7-AD28-EAC1EEEB59D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6" creationId="{CA347880-08B8-4119-860E-F40989F63F89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8" creationId="{DBE88B79-ABD9-4162-8DA7-3A1D0463BA8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9" creationId="{445C54F0-D137-4C56-9883-5F91BC48A58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15" creationId="{E8A3FC54-1552-4E3D-B538-B52FBF5A4FC6}"/>
          </ac:spMkLst>
        </pc:sp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19" creationId="{F8FD0DC8-7D86-4ADD-AA36-D11EC2156CE9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34" creationId="{05074EBD-E7E0-4324-AE48-7D864EADE74A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0" creationId="{9A7D3F4E-B7FB-4466-836C-028D3AEA8BBC}"/>
          </ac:cxnSpMkLst>
        </pc:cxnChg>
        <pc:cxnChg chg="add 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4" creationId="{CD5FA22D-F17C-4447-8E84-A5972C7220E0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5" creationId="{FC61A23E-FF7A-4FA7-96C1-20510C87F892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8" creationId="{84D96B72-A38E-42CB-B4A0-C934950618C7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9" creationId="{1AAF2140-A1E7-4118-8207-2B8F86CD4E00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50" creationId="{B928F8C9-0DB4-4E70-8F56-143A0144697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4" creationId="{B8637890-2DF9-49DA-B2EF-694F558B98E7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6" creationId="{B30054BB-75B9-4655-A138-EFB1CC109B9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7" creationId="{391ABFCF-6CE1-4440-A5BD-F7C77F6F067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8" creationId="{B4A1D26D-DA07-4BE7-8B83-78F3903EAA4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9" creationId="{3E4BA54B-DA9D-47C0-AF4A-6A20AA5BE4C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5" creationId="{CC75DF85-3FDE-4530-B1FD-12A097862FAB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6" creationId="{BCA6A7E2-76BD-4CBE-A5F5-B563BD1C6955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7" creationId="{4B17549A-CE70-481A-B374-BFA866E6A0F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8" creationId="{20189A16-7BC3-4E0D-99DF-FF86BC61FE61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0" creationId="{87834DEC-3DA8-4CBF-B1CC-1E94FDC1235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5" creationId="{3E626C41-86EB-45F2-AD23-BA552E3F71D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6" creationId="{BC2CDCF9-7E32-43A2-91D5-1DD984F73A24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7" creationId="{FD81D503-FD76-4596-AD06-97DD785CFBB8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8" creationId="{D846552A-867C-4085-9E1E-7066631AC89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84" creationId="{BDBD7CCB-318C-4E9E-93B2-8963ED283945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4" creationId="{127075B5-7508-4D72-AA6F-CE0CF7178577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7" creationId="{E122281B-BBE9-44F3-9AD1-1AD7E7B70408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8" creationId="{92510BA7-4C57-4707-ADC0-E0DC016D9C6E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9" creationId="{F2AF9E52-97C6-485E-9C1C-6982B4892FB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0" creationId="{D67FACE6-AE72-4D0D-9DFA-1FD11D3CBA3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1" creationId="{EEA53201-1C3E-445A-8A23-270A807A95B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5" creationId="{2074A94F-7F2F-4CA7-8FF1-767573B5D8B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7" creationId="{262E183B-6277-4D38-95A8-335DA3119FF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0" creationId="{17F9DFBC-07CC-414E-92F0-2F09C33F427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1" creationId="{C9561692-9251-40D6-AFCC-4B22E640439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2" creationId="{C2F2AD9B-3025-4C11-89F0-BD7556A28FE1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3" creationId="{0C389B56-F170-4745-9C9F-C955793F00C4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4" creationId="{315AE30C-0C3E-41FE-97D1-B527081466B8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4:02:49.556" v="1629" actId="1076"/>
        <pc:sldMkLst>
          <pc:docMk/>
          <pc:sldMk cId="1530406559" sldId="370"/>
        </pc:sldMkLst>
        <pc:spChg chg="mod">
          <ac:chgData name="Camille Minaudo" userId="d2b11633-1f8f-4312-b16f-0d2396921520" providerId="ADAL" clId="{21CCC727-8F67-46A7-823C-C9D3D1DEC279}" dt="2022-12-21T13:58:43.845" v="1521" actId="1076"/>
          <ac:spMkLst>
            <pc:docMk/>
            <pc:sldMk cId="1530406559" sldId="370"/>
            <ac:spMk id="10" creationId="{E3E3DE48-4E72-444D-BBE1-C178E043721F}"/>
          </ac:spMkLst>
        </pc:spChg>
        <pc:spChg chg="del">
          <ac:chgData name="Camille Minaudo" userId="d2b11633-1f8f-4312-b16f-0d2396921520" providerId="ADAL" clId="{21CCC727-8F67-46A7-823C-C9D3D1DEC279}" dt="2022-12-21T13:57:19.991" v="1449" actId="478"/>
          <ac:spMkLst>
            <pc:docMk/>
            <pc:sldMk cId="1530406559" sldId="370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57:20.559" v="1450" actId="478"/>
          <ac:spMkLst>
            <pc:docMk/>
            <pc:sldMk cId="1530406559" sldId="370"/>
            <ac:spMk id="31" creationId="{F31601B1-9C44-4181-8E71-2210F4114D1C}"/>
          </ac:spMkLst>
        </pc:spChg>
        <pc:spChg chg="del">
          <ac:chgData name="Camille Minaudo" userId="d2b11633-1f8f-4312-b16f-0d2396921520" providerId="ADAL" clId="{21CCC727-8F67-46A7-823C-C9D3D1DEC279}" dt="2022-12-21T13:57:22.327" v="1451" actId="478"/>
          <ac:spMkLst>
            <pc:docMk/>
            <pc:sldMk cId="1530406559" sldId="370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3:57:19.399" v="1448" actId="478"/>
          <ac:spMkLst>
            <pc:docMk/>
            <pc:sldMk cId="1530406559" sldId="370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4:02:44.198" v="1628" actId="1076"/>
          <ac:spMkLst>
            <pc:docMk/>
            <pc:sldMk cId="1530406559" sldId="370"/>
            <ac:spMk id="42" creationId="{909E89C1-CC21-4B6A-BD42-DF7CAA50AA94}"/>
          </ac:spMkLst>
        </pc:spChg>
        <pc:spChg chg="add mod">
          <ac:chgData name="Camille Minaudo" userId="d2b11633-1f8f-4312-b16f-0d2396921520" providerId="ADAL" clId="{21CCC727-8F67-46A7-823C-C9D3D1DEC279}" dt="2022-12-21T13:58:24.834" v="1510" actId="1036"/>
          <ac:spMkLst>
            <pc:docMk/>
            <pc:sldMk cId="1530406559" sldId="370"/>
            <ac:spMk id="43" creationId="{4B62D08E-92A0-4F85-80CD-03028EA4C7FB}"/>
          </ac:spMkLst>
        </pc:spChg>
        <pc:spChg chg="add mod">
          <ac:chgData name="Camille Minaudo" userId="d2b11633-1f8f-4312-b16f-0d2396921520" providerId="ADAL" clId="{21CCC727-8F67-46A7-823C-C9D3D1DEC279}" dt="2022-12-21T13:58:24.834" v="1510" actId="1036"/>
          <ac:spMkLst>
            <pc:docMk/>
            <pc:sldMk cId="1530406559" sldId="370"/>
            <ac:spMk id="44" creationId="{19314A4F-A3A4-463B-A9A4-450CF0EF4025}"/>
          </ac:spMkLst>
        </pc:spChg>
        <pc:spChg chg="add del mod">
          <ac:chgData name="Camille Minaudo" userId="d2b11633-1f8f-4312-b16f-0d2396921520" providerId="ADAL" clId="{21CCC727-8F67-46A7-823C-C9D3D1DEC279}" dt="2022-12-21T13:59:18.789" v="1549"/>
          <ac:spMkLst>
            <pc:docMk/>
            <pc:sldMk cId="1530406559" sldId="370"/>
            <ac:spMk id="51" creationId="{E3B62597-4DE7-4962-8521-2E25F3030DEA}"/>
          </ac:spMkLst>
        </pc:spChg>
        <pc:spChg chg="add mod">
          <ac:chgData name="Camille Minaudo" userId="d2b11633-1f8f-4312-b16f-0d2396921520" providerId="ADAL" clId="{21CCC727-8F67-46A7-823C-C9D3D1DEC279}" dt="2022-12-21T13:58:16.722" v="1501" actId="1076"/>
          <ac:spMkLst>
            <pc:docMk/>
            <pc:sldMk cId="1530406559" sldId="370"/>
            <ac:spMk id="52" creationId="{ED5E44E0-65BB-4C11-9E2B-186BF2902624}"/>
          </ac:spMkLst>
        </pc:spChg>
        <pc:spChg chg="add mod">
          <ac:chgData name="Camille Minaudo" userId="d2b11633-1f8f-4312-b16f-0d2396921520" providerId="ADAL" clId="{21CCC727-8F67-46A7-823C-C9D3D1DEC279}" dt="2022-12-21T13:58:50.479" v="1530" actId="20577"/>
          <ac:spMkLst>
            <pc:docMk/>
            <pc:sldMk cId="1530406559" sldId="370"/>
            <ac:spMk id="53" creationId="{99DED56D-CFB9-4479-9E29-6B1C9F3EC489}"/>
          </ac:spMkLst>
        </pc:spChg>
        <pc:spChg chg="add mod">
          <ac:chgData name="Camille Minaudo" userId="d2b11633-1f8f-4312-b16f-0d2396921520" providerId="ADAL" clId="{21CCC727-8F67-46A7-823C-C9D3D1DEC279}" dt="2022-12-21T13:59:13.052" v="1547" actId="20577"/>
          <ac:spMkLst>
            <pc:docMk/>
            <pc:sldMk cId="1530406559" sldId="370"/>
            <ac:spMk id="56" creationId="{20F646E2-4883-4FC2-AC0C-FEE24ED16CE6}"/>
          </ac:spMkLst>
        </pc:spChg>
        <pc:spChg chg="add mod">
          <ac:chgData name="Camille Minaudo" userId="d2b11633-1f8f-4312-b16f-0d2396921520" providerId="ADAL" clId="{21CCC727-8F67-46A7-823C-C9D3D1DEC279}" dt="2022-12-21T13:59:35.246" v="1560" actId="20577"/>
          <ac:spMkLst>
            <pc:docMk/>
            <pc:sldMk cId="1530406559" sldId="370"/>
            <ac:spMk id="57" creationId="{C896F1C4-E562-4BA4-9D08-91C17C6928A5}"/>
          </ac:spMkLst>
        </pc:spChg>
        <pc:spChg chg="add mod">
          <ac:chgData name="Camille Minaudo" userId="d2b11633-1f8f-4312-b16f-0d2396921520" providerId="ADAL" clId="{21CCC727-8F67-46A7-823C-C9D3D1DEC279}" dt="2022-12-21T14:01:00.916" v="1611" actId="1076"/>
          <ac:spMkLst>
            <pc:docMk/>
            <pc:sldMk cId="1530406559" sldId="370"/>
            <ac:spMk id="59" creationId="{CB29C742-A87B-4C55-BD9B-4F600F31C456}"/>
          </ac:spMkLst>
        </pc:spChg>
        <pc:spChg chg="add del mod">
          <ac:chgData name="Camille Minaudo" userId="d2b11633-1f8f-4312-b16f-0d2396921520" providerId="ADAL" clId="{21CCC727-8F67-46A7-823C-C9D3D1DEC279}" dt="2022-12-21T14:00:08.253" v="1580" actId="478"/>
          <ac:spMkLst>
            <pc:docMk/>
            <pc:sldMk cId="1530406559" sldId="370"/>
            <ac:spMk id="60" creationId="{890DDE91-D836-4728-86E6-295298A1F5EF}"/>
          </ac:spMkLst>
        </pc:spChg>
        <pc:spChg chg="add del mod">
          <ac:chgData name="Camille Minaudo" userId="d2b11633-1f8f-4312-b16f-0d2396921520" providerId="ADAL" clId="{21CCC727-8F67-46A7-823C-C9D3D1DEC279}" dt="2022-12-21T14:00:57.509" v="1610" actId="478"/>
          <ac:spMkLst>
            <pc:docMk/>
            <pc:sldMk cId="1530406559" sldId="370"/>
            <ac:spMk id="61" creationId="{8012988F-EA67-4A36-B654-4B077D3B541A}"/>
          </ac:spMkLst>
        </pc:spChg>
        <pc:spChg chg="add mod">
          <ac:chgData name="Camille Minaudo" userId="d2b11633-1f8f-4312-b16f-0d2396921520" providerId="ADAL" clId="{21CCC727-8F67-46A7-823C-C9D3D1DEC279}" dt="2022-12-21T14:00:22.607" v="1593" actId="1076"/>
          <ac:spMkLst>
            <pc:docMk/>
            <pc:sldMk cId="1530406559" sldId="370"/>
            <ac:spMk id="62" creationId="{29AB6454-713B-4D6D-87D4-5283CFEA909E}"/>
          </ac:spMkLst>
        </pc:spChg>
        <pc:spChg chg="add mod">
          <ac:chgData name="Camille Minaudo" userId="d2b11633-1f8f-4312-b16f-0d2396921520" providerId="ADAL" clId="{21CCC727-8F67-46A7-823C-C9D3D1DEC279}" dt="2022-12-21T14:00:42.554" v="1606" actId="20577"/>
          <ac:spMkLst>
            <pc:docMk/>
            <pc:sldMk cId="1530406559" sldId="370"/>
            <ac:spMk id="64" creationId="{538E379C-6E23-4682-A6CA-9053D3997D52}"/>
          </ac:spMkLst>
        </pc:spChg>
        <pc:spChg chg="add mod">
          <ac:chgData name="Camille Minaudo" userId="d2b11633-1f8f-4312-b16f-0d2396921520" providerId="ADAL" clId="{21CCC727-8F67-46A7-823C-C9D3D1DEC279}" dt="2022-12-21T14:02:49.556" v="1629" actId="1076"/>
          <ac:spMkLst>
            <pc:docMk/>
            <pc:sldMk cId="1530406559" sldId="370"/>
            <ac:spMk id="67" creationId="{289732C5-B43B-4F2B-916D-924647C12E54}"/>
          </ac:spMkLst>
        </pc:spChg>
        <pc:cxnChg chg="add mod">
          <ac:chgData name="Camille Minaudo" userId="d2b11633-1f8f-4312-b16f-0d2396921520" providerId="ADAL" clId="{21CCC727-8F67-46A7-823C-C9D3D1DEC279}" dt="2022-12-21T13:59:03.005" v="1534" actId="1076"/>
          <ac:cxnSpMkLst>
            <pc:docMk/>
            <pc:sldMk cId="1530406559" sldId="370"/>
            <ac:cxnSpMk id="54" creationId="{97D912D5-D68E-4D17-9D40-6E164BBD57EF}"/>
          </ac:cxnSpMkLst>
        </pc:cxnChg>
        <pc:cxnChg chg="add mod">
          <ac:chgData name="Camille Minaudo" userId="d2b11633-1f8f-4312-b16f-0d2396921520" providerId="ADAL" clId="{21CCC727-8F67-46A7-823C-C9D3D1DEC279}" dt="2022-12-21T13:59:29.358" v="1553" actId="14100"/>
          <ac:cxnSpMkLst>
            <pc:docMk/>
            <pc:sldMk cId="1530406559" sldId="370"/>
            <ac:cxnSpMk id="58" creationId="{439C8E9E-9D7B-4A14-9DAE-53CE27173340}"/>
          </ac:cxnSpMkLst>
        </pc:cxnChg>
        <pc:cxnChg chg="add mod">
          <ac:chgData name="Camille Minaudo" userId="d2b11633-1f8f-4312-b16f-0d2396921520" providerId="ADAL" clId="{21CCC727-8F67-46A7-823C-C9D3D1DEC279}" dt="2022-12-21T14:00:33.305" v="1597" actId="14100"/>
          <ac:cxnSpMkLst>
            <pc:docMk/>
            <pc:sldMk cId="1530406559" sldId="370"/>
            <ac:cxnSpMk id="63" creationId="{5D0B3B2F-C986-445C-A95C-CAF54456F70A}"/>
          </ac:cxnSpMkLst>
        </pc:cxnChg>
        <pc:cxnChg chg="add mod">
          <ac:chgData name="Camille Minaudo" userId="d2b11633-1f8f-4312-b16f-0d2396921520" providerId="ADAL" clId="{21CCC727-8F67-46A7-823C-C9D3D1DEC279}" dt="2022-12-21T14:00:55.721" v="1609" actId="14100"/>
          <ac:cxnSpMkLst>
            <pc:docMk/>
            <pc:sldMk cId="1530406559" sldId="370"/>
            <ac:cxnSpMk id="65" creationId="{36C4A06D-9E3B-478B-9811-00BEFB1F5CF5}"/>
          </ac:cxnSpMkLst>
        </pc:cxnChg>
        <pc:cxnChg chg="add mod">
          <ac:chgData name="Camille Minaudo" userId="d2b11633-1f8f-4312-b16f-0d2396921520" providerId="ADAL" clId="{21CCC727-8F67-46A7-823C-C9D3D1DEC279}" dt="2022-12-21T14:02:27.242" v="1614" actId="14100"/>
          <ac:cxnSpMkLst>
            <pc:docMk/>
            <pc:sldMk cId="1530406559" sldId="370"/>
            <ac:cxnSpMk id="66" creationId="{59B5AF96-9710-40C1-B2C4-F52FC089F94C}"/>
          </ac:cxnSpMkLst>
        </pc:cxnChg>
      </pc:sldChg>
      <pc:sldChg chg="add del">
        <pc:chgData name="Camille Minaudo" userId="d2b11633-1f8f-4312-b16f-0d2396921520" providerId="ADAL" clId="{21CCC727-8F67-46A7-823C-C9D3D1DEC279}" dt="2022-12-21T14:03:06.322" v="1632" actId="2696"/>
        <pc:sldMkLst>
          <pc:docMk/>
          <pc:sldMk cId="172440483" sldId="371"/>
        </pc:sldMkLst>
      </pc:sldChg>
      <pc:sldChg chg="addSp delSp modSp add">
        <pc:chgData name="Camille Minaudo" userId="d2b11633-1f8f-4312-b16f-0d2396921520" providerId="ADAL" clId="{21CCC727-8F67-46A7-823C-C9D3D1DEC279}" dt="2022-12-21T14:05:51.424" v="1707" actId="1076"/>
        <pc:sldMkLst>
          <pc:docMk/>
          <pc:sldMk cId="3788252396" sldId="372"/>
        </pc:sldMkLst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1" creationId="{F31601B1-9C44-4181-8E71-2210F4114D1C}"/>
          </ac:spMkLst>
        </pc:spChg>
        <pc:spChg chg="add del">
          <ac:chgData name="Camille Minaudo" userId="d2b11633-1f8f-4312-b16f-0d2396921520" providerId="ADAL" clId="{21CCC727-8F67-46A7-823C-C9D3D1DEC279}" dt="2022-12-21T14:03:28.256" v="1640" actId="478"/>
          <ac:spMkLst>
            <pc:docMk/>
            <pc:sldMk cId="3788252396" sldId="372"/>
            <ac:spMk id="33" creationId="{2C70597E-BF89-49F9-BB48-1E9B3869C297}"/>
          </ac:spMkLst>
        </pc:spChg>
        <pc:spChg chg="add del">
          <ac:chgData name="Camille Minaudo" userId="d2b11633-1f8f-4312-b16f-0d2396921520" providerId="ADAL" clId="{21CCC727-8F67-46A7-823C-C9D3D1DEC279}" dt="2022-12-21T14:03:27.936" v="1639"/>
          <ac:spMkLst>
            <pc:docMk/>
            <pc:sldMk cId="3788252396" sldId="372"/>
            <ac:spMk id="35" creationId="{F6097BAA-0A00-4F96-9B3D-CFD41C49B6E2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7" creationId="{27D75A65-0BB9-4269-935B-6FB945573DBB}"/>
          </ac:spMkLst>
        </pc:spChg>
        <pc:spChg chg="add del mod">
          <ac:chgData name="Camille Minaudo" userId="d2b11633-1f8f-4312-b16f-0d2396921520" providerId="ADAL" clId="{21CCC727-8F67-46A7-823C-C9D3D1DEC279}" dt="2022-12-21T14:03:59.749" v="1649" actId="478"/>
          <ac:spMkLst>
            <pc:docMk/>
            <pc:sldMk cId="3788252396" sldId="372"/>
            <ac:spMk id="44" creationId="{7EA5DCA5-8D6E-4D1B-A88C-4D5FC03AF5E4}"/>
          </ac:spMkLst>
        </pc:spChg>
        <pc:spChg chg="add">
          <ac:chgData name="Camille Minaudo" userId="d2b11633-1f8f-4312-b16f-0d2396921520" providerId="ADAL" clId="{21CCC727-8F67-46A7-823C-C9D3D1DEC279}" dt="2022-12-21T14:05:45.780" v="1705"/>
          <ac:spMkLst>
            <pc:docMk/>
            <pc:sldMk cId="3788252396" sldId="372"/>
            <ac:spMk id="53" creationId="{05BFD239-3EA3-45C9-A458-5C142D5D46B2}"/>
          </ac:spMkLst>
        </pc:spChg>
        <pc:cxnChg chg="add mod">
          <ac:chgData name="Camille Minaudo" userId="d2b11633-1f8f-4312-b16f-0d2396921520" providerId="ADAL" clId="{21CCC727-8F67-46A7-823C-C9D3D1DEC279}" dt="2022-12-21T14:03:45.903" v="1643" actId="1582"/>
          <ac:cxnSpMkLst>
            <pc:docMk/>
            <pc:sldMk cId="3788252396" sldId="372"/>
            <ac:cxnSpMk id="4" creationId="{3D7EA437-4337-41B0-B1B0-AA6B4E9B189F}"/>
          </ac:cxnSpMkLst>
        </pc:cxnChg>
        <pc:cxnChg chg="add del">
          <ac:chgData name="Camille Minaudo" userId="d2b11633-1f8f-4312-b16f-0d2396921520" providerId="ADAL" clId="{21CCC727-8F67-46A7-823C-C9D3D1DEC279}" dt="2022-12-21T14:03:28.256" v="1640" actId="478"/>
          <ac:cxnSpMkLst>
            <pc:docMk/>
            <pc:sldMk cId="3788252396" sldId="372"/>
            <ac:cxnSpMk id="32" creationId="{589C4F42-07BD-4F5D-BFBD-F33CC8180C52}"/>
          </ac:cxnSpMkLst>
        </pc:cxnChg>
        <pc:cxnChg chg="add del">
          <ac:chgData name="Camille Minaudo" userId="d2b11633-1f8f-4312-b16f-0d2396921520" providerId="ADAL" clId="{21CCC727-8F67-46A7-823C-C9D3D1DEC279}" dt="2022-12-21T14:03:27.936" v="1639"/>
          <ac:cxnSpMkLst>
            <pc:docMk/>
            <pc:sldMk cId="3788252396" sldId="372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4:03:51.091" v="1646" actId="14100"/>
          <ac:cxnSpMkLst>
            <pc:docMk/>
            <pc:sldMk cId="3788252396" sldId="372"/>
            <ac:cxnSpMk id="43" creationId="{7DD2B2F8-C1B4-4CFD-A36A-60EC7D186F6C}"/>
          </ac:cxnSpMkLst>
        </pc:cxnChg>
        <pc:cxnChg chg="add mod">
          <ac:chgData name="Camille Minaudo" userId="d2b11633-1f8f-4312-b16f-0d2396921520" providerId="ADAL" clId="{21CCC727-8F67-46A7-823C-C9D3D1DEC279}" dt="2022-12-21T14:04:04.059" v="1650" actId="1076"/>
          <ac:cxnSpMkLst>
            <pc:docMk/>
            <pc:sldMk cId="3788252396" sldId="372"/>
            <ac:cxnSpMk id="51" creationId="{A005EAB6-6988-40CA-9D81-64D6CDF8774F}"/>
          </ac:cxnSpMkLst>
        </pc:cxnChg>
        <pc:cxnChg chg="add mod">
          <ac:chgData name="Camille Minaudo" userId="d2b11633-1f8f-4312-b16f-0d2396921520" providerId="ADAL" clId="{21CCC727-8F67-46A7-823C-C9D3D1DEC279}" dt="2022-12-21T14:04:04.059" v="1650" actId="1076"/>
          <ac:cxnSpMkLst>
            <pc:docMk/>
            <pc:sldMk cId="3788252396" sldId="372"/>
            <ac:cxnSpMk id="52" creationId="{BAA34569-B359-4205-9A02-ECF0EFA3FB83}"/>
          </ac:cxnSpMkLst>
        </pc:cxnChg>
        <pc:cxnChg chg="add mod">
          <ac:chgData name="Camille Minaudo" userId="d2b11633-1f8f-4312-b16f-0d2396921520" providerId="ADAL" clId="{21CCC727-8F67-46A7-823C-C9D3D1DEC279}" dt="2022-12-21T14:05:51.424" v="1707" actId="1076"/>
          <ac:cxnSpMkLst>
            <pc:docMk/>
            <pc:sldMk cId="3788252396" sldId="372"/>
            <ac:cxnSpMk id="54" creationId="{A8117DCC-5537-4378-9F01-5F2A85E537DA}"/>
          </ac:cxnSpMkLst>
        </pc:cxnChg>
        <pc:cxnChg chg="add mod">
          <ac:chgData name="Camille Minaudo" userId="d2b11633-1f8f-4312-b16f-0d2396921520" providerId="ADAL" clId="{21CCC727-8F67-46A7-823C-C9D3D1DEC279}" dt="2022-12-21T14:05:51.424" v="1707" actId="1076"/>
          <ac:cxnSpMkLst>
            <pc:docMk/>
            <pc:sldMk cId="3788252396" sldId="372"/>
            <ac:cxnSpMk id="56" creationId="{150BC7C2-464B-4E91-B543-55E21D6C4035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7:25:11.120" v="2627" actId="207"/>
        <pc:sldMkLst>
          <pc:docMk/>
          <pc:sldMk cId="2684122622" sldId="373"/>
        </pc:sldMkLst>
        <pc:spChg chg="mod">
          <ac:chgData name="Camille Minaudo" userId="d2b11633-1f8f-4312-b16f-0d2396921520" providerId="ADAL" clId="{21CCC727-8F67-46A7-823C-C9D3D1DEC279}" dt="2022-12-21T14:05:10.127" v="1696" actId="20577"/>
          <ac:spMkLst>
            <pc:docMk/>
            <pc:sldMk cId="2684122622" sldId="373"/>
            <ac:spMk id="2" creationId="{4D1F5EE0-E847-4662-9FF0-F7C0C7AF8584}"/>
          </ac:spMkLst>
        </pc:spChg>
        <pc:spChg chg="del">
          <ac:chgData name="Camille Minaudo" userId="d2b11633-1f8f-4312-b16f-0d2396921520" providerId="ADAL" clId="{21CCC727-8F67-46A7-823C-C9D3D1DEC279}" dt="2022-12-21T14:05:14.123" v="1697" actId="478"/>
          <ac:spMkLst>
            <pc:docMk/>
            <pc:sldMk cId="2684122622" sldId="373"/>
            <ac:spMk id="3" creationId="{6DCE4A95-8E22-4B42-8849-0848FD71BA96}"/>
          </ac:spMkLst>
        </pc:spChg>
        <pc:spChg chg="add mod">
          <ac:chgData name="Camille Minaudo" userId="d2b11633-1f8f-4312-b16f-0d2396921520" providerId="ADAL" clId="{21CCC727-8F67-46A7-823C-C9D3D1DEC279}" dt="2022-12-21T14:07:50.411" v="1754" actId="120"/>
          <ac:spMkLst>
            <pc:docMk/>
            <pc:sldMk cId="2684122622" sldId="373"/>
            <ac:spMk id="4" creationId="{DFC37B1D-EB76-4CF5-8552-43D50C26BDDA}"/>
          </ac:spMkLst>
        </pc:spChg>
        <pc:spChg chg="add mod">
          <ac:chgData name="Camille Minaudo" userId="d2b11633-1f8f-4312-b16f-0d2396921520" providerId="ADAL" clId="{21CCC727-8F67-46A7-823C-C9D3D1DEC279}" dt="2022-12-21T17:25:11.120" v="2627" actId="207"/>
          <ac:spMkLst>
            <pc:docMk/>
            <pc:sldMk cId="2684122622" sldId="373"/>
            <ac:spMk id="5" creationId="{4D24A200-A3A9-468A-A0B4-D8007D296D4C}"/>
          </ac:spMkLst>
        </pc:spChg>
        <pc:spChg chg="add mod">
          <ac:chgData name="Camille Minaudo" userId="d2b11633-1f8f-4312-b16f-0d2396921520" providerId="ADAL" clId="{21CCC727-8F67-46A7-823C-C9D3D1DEC279}" dt="2022-12-21T17:00:36.554" v="2083" actId="114"/>
          <ac:spMkLst>
            <pc:docMk/>
            <pc:sldMk cId="2684122622" sldId="373"/>
            <ac:spMk id="6" creationId="{BC2781F2-7D07-433B-828A-F5713DCCFC16}"/>
          </ac:spMkLst>
        </pc:spChg>
      </pc:sldChg>
      <pc:sldChg chg="add del">
        <pc:chgData name="Camille Minaudo" userId="d2b11633-1f8f-4312-b16f-0d2396921520" providerId="ADAL" clId="{21CCC727-8F67-46A7-823C-C9D3D1DEC279}" dt="2022-12-21T14:13:11.782" v="1844" actId="2696"/>
        <pc:sldMkLst>
          <pc:docMk/>
          <pc:sldMk cId="126255237" sldId="374"/>
        </pc:sldMkLst>
      </pc:sldChg>
      <pc:sldChg chg="addSp delSp modSp add">
        <pc:chgData name="Camille Minaudo" userId="d2b11633-1f8f-4312-b16f-0d2396921520" providerId="ADAL" clId="{21CCC727-8F67-46A7-823C-C9D3D1DEC279}" dt="2022-12-21T14:12:50.626" v="1843" actId="2085"/>
        <pc:sldMkLst>
          <pc:docMk/>
          <pc:sldMk cId="1273275411" sldId="375"/>
        </pc:sldMkLst>
        <pc:spChg chg="add mod">
          <ac:chgData name="Camille Minaudo" userId="d2b11633-1f8f-4312-b16f-0d2396921520" providerId="ADAL" clId="{21CCC727-8F67-46A7-823C-C9D3D1DEC279}" dt="2022-12-21T14:12:20.150" v="1825" actId="947"/>
          <ac:spMkLst>
            <pc:docMk/>
            <pc:sldMk cId="1273275411" sldId="375"/>
            <ac:spMk id="6" creationId="{A2402845-1D85-455C-A0F7-87666FC2DA9A}"/>
          </ac:spMkLst>
        </pc:spChg>
        <pc:spChg chg="del">
          <ac:chgData name="Camille Minaudo" userId="d2b11633-1f8f-4312-b16f-0d2396921520" providerId="ADAL" clId="{21CCC727-8F67-46A7-823C-C9D3D1DEC279}" dt="2022-12-21T14:11:19.992" v="1811" actId="478"/>
          <ac:spMkLst>
            <pc:docMk/>
            <pc:sldMk cId="1273275411" sldId="375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4:11:21.712" v="1812" actId="478"/>
          <ac:spMkLst>
            <pc:docMk/>
            <pc:sldMk cId="1273275411" sldId="375"/>
            <ac:spMk id="35" creationId="{F6097BAA-0A00-4F96-9B3D-CFD41C49B6E2}"/>
          </ac:spMkLst>
        </pc:spChg>
        <pc:spChg chg="mod">
          <ac:chgData name="Camille Minaudo" userId="d2b11633-1f8f-4312-b16f-0d2396921520" providerId="ADAL" clId="{21CCC727-8F67-46A7-823C-C9D3D1DEC279}" dt="2022-12-21T14:11:29.414" v="1814" actId="108"/>
          <ac:spMkLst>
            <pc:docMk/>
            <pc:sldMk cId="1273275411" sldId="375"/>
            <ac:spMk id="38" creationId="{8D4D8258-F68F-404A-BB0E-7C50E7475963}"/>
          </ac:spMkLst>
        </pc:spChg>
        <pc:spChg chg="add mod">
          <ac:chgData name="Camille Minaudo" userId="d2b11633-1f8f-4312-b16f-0d2396921520" providerId="ADAL" clId="{21CCC727-8F67-46A7-823C-C9D3D1DEC279}" dt="2022-12-21T14:12:50.626" v="1843" actId="2085"/>
          <ac:spMkLst>
            <pc:docMk/>
            <pc:sldMk cId="1273275411" sldId="375"/>
            <ac:spMk id="44" creationId="{6C5300D9-36B5-4011-933C-2571BD01F2E0}"/>
          </ac:spMkLst>
        </pc:spChg>
        <pc:spChg chg="del">
          <ac:chgData name="Camille Minaudo" userId="d2b11633-1f8f-4312-b16f-0d2396921520" providerId="ADAL" clId="{21CCC727-8F67-46A7-823C-C9D3D1DEC279}" dt="2022-12-21T14:11:23.485" v="1813" actId="478"/>
          <ac:spMkLst>
            <pc:docMk/>
            <pc:sldMk cId="1273275411" sldId="375"/>
            <ac:spMk id="53" creationId="{05BFD239-3EA3-45C9-A458-5C142D5D46B2}"/>
          </ac:spMkLst>
        </pc:spChg>
        <pc:spChg chg="add">
          <ac:chgData name="Camille Minaudo" userId="d2b11633-1f8f-4312-b16f-0d2396921520" providerId="ADAL" clId="{21CCC727-8F67-46A7-823C-C9D3D1DEC279}" dt="2022-12-21T14:11:59.043" v="1817"/>
          <ac:spMkLst>
            <pc:docMk/>
            <pc:sldMk cId="1273275411" sldId="375"/>
            <ac:spMk id="57" creationId="{7A012495-6E6A-49A1-841A-9F51ACFE4178}"/>
          </ac:spMkLst>
        </pc:spChg>
        <pc:spChg chg="add mod">
          <ac:chgData name="Camille Minaudo" userId="d2b11633-1f8f-4312-b16f-0d2396921520" providerId="ADAL" clId="{21CCC727-8F67-46A7-823C-C9D3D1DEC279}" dt="2022-12-21T14:12:50.626" v="1843" actId="2085"/>
          <ac:spMkLst>
            <pc:docMk/>
            <pc:sldMk cId="1273275411" sldId="375"/>
            <ac:spMk id="58" creationId="{973EDF02-E2C2-4C16-B979-0DC308777059}"/>
          </ac:spMkLst>
        </pc:sp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4" creationId="{3D7EA437-4337-41B0-B1B0-AA6B4E9B189F}"/>
          </ac:cxnSpMkLst>
        </pc:cxnChg>
        <pc:cxnChg chg="mod">
          <ac:chgData name="Camille Minaudo" userId="d2b11633-1f8f-4312-b16f-0d2396921520" providerId="ADAL" clId="{21CCC727-8F67-46A7-823C-C9D3D1DEC279}" dt="2022-12-21T14:11:29.414" v="1814" actId="108"/>
          <ac:cxnSpMkLst>
            <pc:docMk/>
            <pc:sldMk cId="1273275411" sldId="375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4:12:07.598" v="1819" actId="14100"/>
          <ac:cxnSpMkLst>
            <pc:docMk/>
            <pc:sldMk cId="1273275411" sldId="375"/>
            <ac:cxnSpMk id="37" creationId="{EDC1C0FD-3C9E-41A6-8D53-530ADF2F323C}"/>
          </ac:cxnSpMkLst>
        </pc:cxn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43" creationId="{7DD2B2F8-C1B4-4CFD-A36A-60EC7D186F6C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51" creationId="{A005EAB6-6988-40CA-9D81-64D6CDF8774F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52" creationId="{BAA34569-B359-4205-9A02-ECF0EFA3FB83}"/>
          </ac:cxnSpMkLst>
        </pc:cxnChg>
        <pc:cxnChg chg="del">
          <ac:chgData name="Camille Minaudo" userId="d2b11633-1f8f-4312-b16f-0d2396921520" providerId="ADAL" clId="{21CCC727-8F67-46A7-823C-C9D3D1DEC279}" dt="2022-12-21T14:11:23.485" v="1813" actId="478"/>
          <ac:cxnSpMkLst>
            <pc:docMk/>
            <pc:sldMk cId="1273275411" sldId="375"/>
            <ac:cxnSpMk id="54" creationId="{A8117DCC-5537-4378-9F01-5F2A85E537DA}"/>
          </ac:cxnSpMkLst>
        </pc:cxnChg>
        <pc:cxnChg chg="del">
          <ac:chgData name="Camille Minaudo" userId="d2b11633-1f8f-4312-b16f-0d2396921520" providerId="ADAL" clId="{21CCC727-8F67-46A7-823C-C9D3D1DEC279}" dt="2022-12-21T14:11:23.485" v="1813" actId="478"/>
          <ac:cxnSpMkLst>
            <pc:docMk/>
            <pc:sldMk cId="1273275411" sldId="375"/>
            <ac:cxnSpMk id="56" creationId="{150BC7C2-464B-4E91-B543-55E21D6C4035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7:40:14.324" v="3300" actId="20577"/>
        <pc:sldMkLst>
          <pc:docMk/>
          <pc:sldMk cId="3059699863" sldId="376"/>
        </pc:sldMkLst>
        <pc:spChg chg="add del mod">
          <ac:chgData name="Camille Minaudo" userId="d2b11633-1f8f-4312-b16f-0d2396921520" providerId="ADAL" clId="{21CCC727-8F67-46A7-823C-C9D3D1DEC279}" dt="2022-12-21T17:00:42.354" v="2084" actId="478"/>
          <ac:spMkLst>
            <pc:docMk/>
            <pc:sldMk cId="3059699863" sldId="376"/>
            <ac:spMk id="3" creationId="{D0A005D7-579F-404D-8324-0A77D0D5F565}"/>
          </ac:spMkLst>
        </pc:spChg>
        <pc:spChg chg="del">
          <ac:chgData name="Camille Minaudo" userId="d2b11633-1f8f-4312-b16f-0d2396921520" providerId="ADAL" clId="{21CCC727-8F67-46A7-823C-C9D3D1DEC279}" dt="2022-12-21T16:57:32.198" v="1864" actId="478"/>
          <ac:spMkLst>
            <pc:docMk/>
            <pc:sldMk cId="3059699863" sldId="376"/>
            <ac:spMk id="4" creationId="{DFC37B1D-EB76-4CF5-8552-43D50C26BDDA}"/>
          </ac:spMkLst>
        </pc:spChg>
        <pc:spChg chg="mod">
          <ac:chgData name="Camille Minaudo" userId="d2b11633-1f8f-4312-b16f-0d2396921520" providerId="ADAL" clId="{21CCC727-8F67-46A7-823C-C9D3D1DEC279}" dt="2022-12-21T17:40:14.324" v="3300" actId="20577"/>
          <ac:spMkLst>
            <pc:docMk/>
            <pc:sldMk cId="3059699863" sldId="376"/>
            <ac:spMk id="5" creationId="{4D24A200-A3A9-468A-A0B4-D8007D296D4C}"/>
          </ac:spMkLst>
        </pc:spChg>
        <pc:spChg chg="mod">
          <ac:chgData name="Camille Minaudo" userId="d2b11633-1f8f-4312-b16f-0d2396921520" providerId="ADAL" clId="{21CCC727-8F67-46A7-823C-C9D3D1DEC279}" dt="2022-12-21T17:00:06.283" v="2076" actId="20577"/>
          <ac:spMkLst>
            <pc:docMk/>
            <pc:sldMk cId="3059699863" sldId="376"/>
            <ac:spMk id="6" creationId="{BC2781F2-7D07-433B-828A-F5713DCCFC16}"/>
          </ac:spMkLst>
        </pc:spChg>
        <pc:spChg chg="add mod">
          <ac:chgData name="Camille Minaudo" userId="d2b11633-1f8f-4312-b16f-0d2396921520" providerId="ADAL" clId="{21CCC727-8F67-46A7-823C-C9D3D1DEC279}" dt="2022-12-21T17:23:25.496" v="2613" actId="20577"/>
          <ac:spMkLst>
            <pc:docMk/>
            <pc:sldMk cId="3059699863" sldId="376"/>
            <ac:spMk id="7" creationId="{1509A78C-A5D2-4A46-A982-14584226B85A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17:39:41.249" v="3271" actId="1038"/>
        <pc:sldMkLst>
          <pc:docMk/>
          <pc:sldMk cId="2394360337" sldId="377"/>
        </pc:sldMkLst>
        <pc:spChg chg="mod">
          <ac:chgData name="Camille Minaudo" userId="d2b11633-1f8f-4312-b16f-0d2396921520" providerId="ADAL" clId="{21CCC727-8F67-46A7-823C-C9D3D1DEC279}" dt="2022-12-21T17:29:02.900" v="2746" actId="20577"/>
          <ac:spMkLst>
            <pc:docMk/>
            <pc:sldMk cId="2394360337" sldId="377"/>
            <ac:spMk id="2" creationId="{F2AF36DB-66A0-4AFF-926A-82989EA4A8BB}"/>
          </ac:spMkLst>
        </pc:spChg>
        <pc:spChg chg="del">
          <ac:chgData name="Camille Minaudo" userId="d2b11633-1f8f-4312-b16f-0d2396921520" providerId="ADAL" clId="{21CCC727-8F67-46A7-823C-C9D3D1DEC279}" dt="2022-12-21T17:01:19.759" v="2110" actId="478"/>
          <ac:spMkLst>
            <pc:docMk/>
            <pc:sldMk cId="2394360337" sldId="377"/>
            <ac:spMk id="3" creationId="{8DE48D48-8572-44FF-8EA6-C198E029445A}"/>
          </ac:spMkLst>
        </pc:spChg>
        <pc:spChg chg="add del mod">
          <ac:chgData name="Camille Minaudo" userId="d2b11633-1f8f-4312-b16f-0d2396921520" providerId="ADAL" clId="{21CCC727-8F67-46A7-823C-C9D3D1DEC279}" dt="2022-12-21T17:09:40.743" v="2258" actId="478"/>
          <ac:spMkLst>
            <pc:docMk/>
            <pc:sldMk cId="2394360337" sldId="377"/>
            <ac:spMk id="4" creationId="{CC8B83EF-0680-4DB2-8CA2-56320BA128B7}"/>
          </ac:spMkLst>
        </pc:spChg>
        <pc:spChg chg="add del mod">
          <ac:chgData name="Camille Minaudo" userId="d2b11633-1f8f-4312-b16f-0d2396921520" providerId="ADAL" clId="{21CCC727-8F67-46A7-823C-C9D3D1DEC279}" dt="2022-12-21T17:10:02.790" v="2260" actId="478"/>
          <ac:spMkLst>
            <pc:docMk/>
            <pc:sldMk cId="2394360337" sldId="377"/>
            <ac:spMk id="5" creationId="{15E8F5FF-F451-4F1F-AD82-BEBD8C513E97}"/>
          </ac:spMkLst>
        </pc:spChg>
        <pc:spChg chg="add del mod">
          <ac:chgData name="Camille Minaudo" userId="d2b11633-1f8f-4312-b16f-0d2396921520" providerId="ADAL" clId="{21CCC727-8F67-46A7-823C-C9D3D1DEC279}" dt="2022-12-21T17:16:39.708" v="2460" actId="478"/>
          <ac:spMkLst>
            <pc:docMk/>
            <pc:sldMk cId="2394360337" sldId="377"/>
            <ac:spMk id="6" creationId="{DB6ECB0C-680B-4FB4-9B57-F95A61EB5F4B}"/>
          </ac:spMkLst>
        </pc:spChg>
        <pc:spChg chg="add del mod">
          <ac:chgData name="Camille Minaudo" userId="d2b11633-1f8f-4312-b16f-0d2396921520" providerId="ADAL" clId="{21CCC727-8F67-46A7-823C-C9D3D1DEC279}" dt="2022-12-21T17:19:54.036" v="2553" actId="478"/>
          <ac:spMkLst>
            <pc:docMk/>
            <pc:sldMk cId="2394360337" sldId="377"/>
            <ac:spMk id="7" creationId="{6672365B-2BFC-452E-A04E-7DFF886C9583}"/>
          </ac:spMkLst>
        </pc:spChg>
        <pc:spChg chg="add del mod">
          <ac:chgData name="Camille Minaudo" userId="d2b11633-1f8f-4312-b16f-0d2396921520" providerId="ADAL" clId="{21CCC727-8F67-46A7-823C-C9D3D1DEC279}" dt="2022-12-21T17:13:14.981" v="2368" actId="478"/>
          <ac:spMkLst>
            <pc:docMk/>
            <pc:sldMk cId="2394360337" sldId="377"/>
            <ac:spMk id="8" creationId="{01F49672-9695-4407-B7A5-4429FCD867E7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9" creationId="{FCA69F59-3AC1-4FCF-96ED-73048B5797E9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0" creationId="{C52FFF51-9E0C-415D-A5E9-9802CBC76FA8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1" creationId="{957AC893-96C3-422C-8A8E-BACD1517A20B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2" creationId="{3E3AAEC3-638D-4869-B548-71AFB83DA600}"/>
          </ac:spMkLst>
        </pc:spChg>
        <pc:spChg chg="add del mod">
          <ac:chgData name="Camille Minaudo" userId="d2b11633-1f8f-4312-b16f-0d2396921520" providerId="ADAL" clId="{21CCC727-8F67-46A7-823C-C9D3D1DEC279}" dt="2022-12-21T17:16:28.411" v="2459" actId="478"/>
          <ac:spMkLst>
            <pc:docMk/>
            <pc:sldMk cId="2394360337" sldId="377"/>
            <ac:spMk id="13" creationId="{2516A263-6A2C-4DC8-A987-B573B14565CF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4" creationId="{E1A72022-D957-4C3B-A952-84720F7C73E2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5" creationId="{968132AA-E56D-4526-ADBE-03E2C6C9A671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6" creationId="{9FE4D1E6-528E-40FE-8EBD-8F91AE6D9699}"/>
          </ac:spMkLst>
        </pc:spChg>
        <pc:spChg chg="add del mod">
          <ac:chgData name="Camille Minaudo" userId="d2b11633-1f8f-4312-b16f-0d2396921520" providerId="ADAL" clId="{21CCC727-8F67-46A7-823C-C9D3D1DEC279}" dt="2022-12-21T17:27:14.542" v="2699" actId="478"/>
          <ac:spMkLst>
            <pc:docMk/>
            <pc:sldMk cId="2394360337" sldId="377"/>
            <ac:spMk id="17" creationId="{29D7D483-F61B-4960-9C1A-E4B35BAA2EC0}"/>
          </ac:spMkLst>
        </pc:spChg>
        <pc:spChg chg="add del mod">
          <ac:chgData name="Camille Minaudo" userId="d2b11633-1f8f-4312-b16f-0d2396921520" providerId="ADAL" clId="{21CCC727-8F67-46A7-823C-C9D3D1DEC279}" dt="2022-12-21T17:27:14.542" v="2699" actId="478"/>
          <ac:spMkLst>
            <pc:docMk/>
            <pc:sldMk cId="2394360337" sldId="377"/>
            <ac:spMk id="18" creationId="{BE4A6FF3-A967-442B-94EF-70B1928307C8}"/>
          </ac:spMkLst>
        </pc:spChg>
        <pc:graphicFrameChg chg="add del mod modGraphic">
          <ac:chgData name="Camille Minaudo" userId="d2b11633-1f8f-4312-b16f-0d2396921520" providerId="ADAL" clId="{21CCC727-8F67-46A7-823C-C9D3D1DEC279}" dt="2022-12-21T17:28:50.245" v="2737"/>
          <ac:graphicFrameMkLst>
            <pc:docMk/>
            <pc:sldMk cId="2394360337" sldId="377"/>
            <ac:graphicFrameMk id="19" creationId="{B14BCECE-4756-4349-8286-7D626BB07B78}"/>
          </ac:graphicFrameMkLst>
        </pc:graphicFrameChg>
      </pc:sldChg>
      <pc:sldChg chg="addSp delSp modSp add">
        <pc:chgData name="Camille Minaudo" userId="d2b11633-1f8f-4312-b16f-0d2396921520" providerId="ADAL" clId="{21CCC727-8F67-46A7-823C-C9D3D1DEC279}" dt="2022-12-21T17:38:04.648" v="3165" actId="1076"/>
        <pc:sldMkLst>
          <pc:docMk/>
          <pc:sldMk cId="3583019850" sldId="378"/>
        </pc:sldMkLst>
        <pc:spChg chg="mod">
          <ac:chgData name="Camille Minaudo" userId="d2b11633-1f8f-4312-b16f-0d2396921520" providerId="ADAL" clId="{21CCC727-8F67-46A7-823C-C9D3D1DEC279}" dt="2022-12-21T17:36:15.870" v="3105" actId="27636"/>
          <ac:spMkLst>
            <pc:docMk/>
            <pc:sldMk cId="3583019850" sldId="378"/>
            <ac:spMk id="2" creationId="{D717483F-63E9-4BE2-BAD7-4508804EE9F2}"/>
          </ac:spMkLst>
        </pc:spChg>
        <pc:spChg chg="del">
          <ac:chgData name="Camille Minaudo" userId="d2b11633-1f8f-4312-b16f-0d2396921520" providerId="ADAL" clId="{21CCC727-8F67-46A7-823C-C9D3D1DEC279}" dt="2022-12-21T17:28:53.946" v="2739" actId="478"/>
          <ac:spMkLst>
            <pc:docMk/>
            <pc:sldMk cId="3583019850" sldId="378"/>
            <ac:spMk id="3" creationId="{B4876960-FC9F-4916-8B7F-C357C8A2623E}"/>
          </ac:spMkLst>
        </pc:spChg>
        <pc:graphicFrameChg chg="add mod modGraphic">
          <ac:chgData name="Camille Minaudo" userId="d2b11633-1f8f-4312-b16f-0d2396921520" providerId="ADAL" clId="{21CCC727-8F67-46A7-823C-C9D3D1DEC279}" dt="2022-12-21T17:38:04.648" v="3165" actId="1076"/>
          <ac:graphicFrameMkLst>
            <pc:docMk/>
            <pc:sldMk cId="3583019850" sldId="378"/>
            <ac:graphicFrameMk id="4" creationId="{FFF4F047-9E5A-4F16-8F79-E99D038D0BA0}"/>
          </ac:graphicFrameMkLst>
        </pc:graphicFrameChg>
      </pc:sldChg>
      <pc:sldChg chg="addSp delSp modSp add">
        <pc:chgData name="Camille Minaudo" userId="d2b11633-1f8f-4312-b16f-0d2396921520" providerId="ADAL" clId="{21CCC727-8F67-46A7-823C-C9D3D1DEC279}" dt="2022-12-21T17:47:03.839" v="3542" actId="20577"/>
        <pc:sldMkLst>
          <pc:docMk/>
          <pc:sldMk cId="3158272247" sldId="379"/>
        </pc:sldMkLst>
        <pc:spChg chg="del">
          <ac:chgData name="Camille Minaudo" userId="d2b11633-1f8f-4312-b16f-0d2396921520" providerId="ADAL" clId="{21CCC727-8F67-46A7-823C-C9D3D1DEC279}" dt="2022-12-21T17:43:37.929" v="3310"/>
          <ac:spMkLst>
            <pc:docMk/>
            <pc:sldMk cId="3158272247" sldId="379"/>
            <ac:spMk id="2" creationId="{68645E1B-2E20-4987-B72F-922574D679E1}"/>
          </ac:spMkLst>
        </pc:spChg>
        <pc:spChg chg="del">
          <ac:chgData name="Camille Minaudo" userId="d2b11633-1f8f-4312-b16f-0d2396921520" providerId="ADAL" clId="{21CCC727-8F67-46A7-823C-C9D3D1DEC279}" dt="2022-12-21T17:43:37.929" v="3310"/>
          <ac:spMkLst>
            <pc:docMk/>
            <pc:sldMk cId="3158272247" sldId="379"/>
            <ac:spMk id="3" creationId="{91315D9C-ED70-4223-A7ED-8D2203194F13}"/>
          </ac:spMkLst>
        </pc:spChg>
        <pc:spChg chg="add mod">
          <ac:chgData name="Camille Minaudo" userId="d2b11633-1f8f-4312-b16f-0d2396921520" providerId="ADAL" clId="{21CCC727-8F67-46A7-823C-C9D3D1DEC279}" dt="2022-12-21T17:46:14.961" v="3423" actId="27636"/>
          <ac:spMkLst>
            <pc:docMk/>
            <pc:sldMk cId="3158272247" sldId="379"/>
            <ac:spMk id="4" creationId="{235C330F-F32B-41BA-8E2A-C00199BA6565}"/>
          </ac:spMkLst>
        </pc:spChg>
        <pc:spChg chg="add mod">
          <ac:chgData name="Camille Minaudo" userId="d2b11633-1f8f-4312-b16f-0d2396921520" providerId="ADAL" clId="{21CCC727-8F67-46A7-823C-C9D3D1DEC279}" dt="2022-12-21T17:47:03.839" v="3542" actId="20577"/>
          <ac:spMkLst>
            <pc:docMk/>
            <pc:sldMk cId="3158272247" sldId="379"/>
            <ac:spMk id="5" creationId="{6F09121F-FC7A-48EF-9AFA-04E1C85DAB58}"/>
          </ac:spMkLst>
        </pc:spChg>
        <pc:picChg chg="add del mod">
          <ac:chgData name="Camille Minaudo" userId="d2b11633-1f8f-4312-b16f-0d2396921520" providerId="ADAL" clId="{21CCC727-8F67-46A7-823C-C9D3D1DEC279}" dt="2022-12-21T17:45:52.449" v="3415" actId="478"/>
          <ac:picMkLst>
            <pc:docMk/>
            <pc:sldMk cId="3158272247" sldId="379"/>
            <ac:picMk id="7" creationId="{C6811A41-69C2-4D34-851C-D4DBCC69E5E4}"/>
          </ac:picMkLst>
        </pc:picChg>
        <pc:picChg chg="add mod ord">
          <ac:chgData name="Camille Minaudo" userId="d2b11633-1f8f-4312-b16f-0d2396921520" providerId="ADAL" clId="{21CCC727-8F67-46A7-823C-C9D3D1DEC279}" dt="2022-12-21T17:46:34.294" v="3518" actId="1035"/>
          <ac:picMkLst>
            <pc:docMk/>
            <pc:sldMk cId="3158272247" sldId="379"/>
            <ac:picMk id="9" creationId="{CB0CB5D3-8B2E-4A94-8058-20DF94BB9ACC}"/>
          </ac:picMkLst>
        </pc:picChg>
      </pc:sldChg>
      <pc:sldChg chg="delSp modSp add">
        <pc:chgData name="Camille Minaudo" userId="d2b11633-1f8f-4312-b16f-0d2396921520" providerId="ADAL" clId="{21CCC727-8F67-46A7-823C-C9D3D1DEC279}" dt="2022-12-21T17:48:09.145" v="3563" actId="20577"/>
        <pc:sldMkLst>
          <pc:docMk/>
          <pc:sldMk cId="648237697" sldId="380"/>
        </pc:sldMkLst>
        <pc:spChg chg="del">
          <ac:chgData name="Camille Minaudo" userId="d2b11633-1f8f-4312-b16f-0d2396921520" providerId="ADAL" clId="{21CCC727-8F67-46A7-823C-C9D3D1DEC279}" dt="2022-12-21T17:47:54.653" v="3560" actId="478"/>
          <ac:spMkLst>
            <pc:docMk/>
            <pc:sldMk cId="648237697" sldId="380"/>
            <ac:spMk id="16" creationId="{5B21A4D7-9273-4038-A50D-6D4AEB252F5C}"/>
          </ac:spMkLst>
        </pc:spChg>
        <pc:spChg chg="del">
          <ac:chgData name="Camille Minaudo" userId="d2b11633-1f8f-4312-b16f-0d2396921520" providerId="ADAL" clId="{21CCC727-8F67-46A7-823C-C9D3D1DEC279}" dt="2022-12-21T17:47:46.758" v="3556" actId="478"/>
          <ac:spMkLst>
            <pc:docMk/>
            <pc:sldMk cId="648237697" sldId="380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7:48:09.145" v="3563" actId="20577"/>
          <ac:spMkLst>
            <pc:docMk/>
            <pc:sldMk cId="648237697" sldId="380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7:47:52.802" v="3559" actId="478"/>
          <ac:spMkLst>
            <pc:docMk/>
            <pc:sldMk cId="648237697" sldId="380"/>
            <ac:spMk id="55" creationId="{AF3BF742-C3BA-41CD-AB79-4C842C10EFD9}"/>
          </ac:spMkLst>
        </pc:spChg>
        <pc:cxnChg chg="del">
          <ac:chgData name="Camille Minaudo" userId="d2b11633-1f8f-4312-b16f-0d2396921520" providerId="ADAL" clId="{21CCC727-8F67-46A7-823C-C9D3D1DEC279}" dt="2022-12-21T17:47:50.552" v="3557" actId="478"/>
          <ac:cxnSpMkLst>
            <pc:docMk/>
            <pc:sldMk cId="648237697" sldId="380"/>
            <ac:cxnSpMk id="40" creationId="{9A7D3F4E-B7FB-4466-836C-028D3AEA8BBC}"/>
          </ac:cxnSpMkLst>
        </pc:cxnChg>
        <pc:cxnChg chg="del">
          <ac:chgData name="Camille Minaudo" userId="d2b11633-1f8f-4312-b16f-0d2396921520" providerId="ADAL" clId="{21CCC727-8F67-46A7-823C-C9D3D1DEC279}" dt="2022-12-21T17:47:51.691" v="3558" actId="478"/>
          <ac:cxnSpMkLst>
            <pc:docMk/>
            <pc:sldMk cId="648237697" sldId="380"/>
            <ac:cxnSpMk id="45" creationId="{FC61A23E-FF7A-4FA7-96C1-20510C87F892}"/>
          </ac:cxnSpMkLst>
        </pc:cxnChg>
      </pc:sldChg>
      <pc:sldChg chg="delSp modSp add">
        <pc:chgData name="Camille Minaudo" userId="d2b11633-1f8f-4312-b16f-0d2396921520" providerId="ADAL" clId="{21CCC727-8F67-46A7-823C-C9D3D1DEC279}" dt="2022-12-21T17:50:28.785" v="3631" actId="20578"/>
        <pc:sldMkLst>
          <pc:docMk/>
          <pc:sldMk cId="2122631673" sldId="381"/>
        </pc:sldMkLst>
        <pc:spChg chg="del">
          <ac:chgData name="Camille Minaudo" userId="d2b11633-1f8f-4312-b16f-0d2396921520" providerId="ADAL" clId="{21CCC727-8F67-46A7-823C-C9D3D1DEC279}" dt="2022-12-21T17:48:50.933" v="3581" actId="478"/>
          <ac:spMkLst>
            <pc:docMk/>
            <pc:sldMk cId="2122631673" sldId="381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7:50:28.785" v="3631" actId="20578"/>
          <ac:spMkLst>
            <pc:docMk/>
            <pc:sldMk cId="2122631673" sldId="381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7:48:53.053" v="3582" actId="478"/>
          <ac:spMkLst>
            <pc:docMk/>
            <pc:sldMk cId="2122631673" sldId="381"/>
            <ac:spMk id="55" creationId="{AF3BF742-C3BA-41CD-AB79-4C842C10EFD9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17:50:59.089" v="3651" actId="20577"/>
        <pc:sldMkLst>
          <pc:docMk/>
          <pc:sldMk cId="3138203796" sldId="382"/>
        </pc:sldMkLst>
        <pc:spChg chg="del">
          <ac:chgData name="Camille Minaudo" userId="d2b11633-1f8f-4312-b16f-0d2396921520" providerId="ADAL" clId="{21CCC727-8F67-46A7-823C-C9D3D1DEC279}" dt="2022-12-21T17:50:08.220" v="3626" actId="478"/>
          <ac:spMkLst>
            <pc:docMk/>
            <pc:sldMk cId="3138203796" sldId="382"/>
            <ac:spMk id="20" creationId="{A1088E29-8245-42FD-8925-C8B1FE41407F}"/>
          </ac:spMkLst>
        </pc:spChg>
        <pc:spChg chg="del">
          <ac:chgData name="Camille Minaudo" userId="d2b11633-1f8f-4312-b16f-0d2396921520" providerId="ADAL" clId="{21CCC727-8F67-46A7-823C-C9D3D1DEC279}" dt="2022-12-21T17:50:14.147" v="3627" actId="478"/>
          <ac:spMkLst>
            <pc:docMk/>
            <pc:sldMk cId="3138203796" sldId="382"/>
            <ac:spMk id="21" creationId="{636EACA5-D0A7-469E-A7DE-2DF6348980BC}"/>
          </ac:spMkLst>
        </pc:spChg>
        <pc:spChg chg="add">
          <ac:chgData name="Camille Minaudo" userId="d2b11633-1f8f-4312-b16f-0d2396921520" providerId="ADAL" clId="{21CCC727-8F67-46A7-823C-C9D3D1DEC279}" dt="2022-12-21T17:50:21.604" v="3629"/>
          <ac:spMkLst>
            <pc:docMk/>
            <pc:sldMk cId="3138203796" sldId="382"/>
            <ac:spMk id="22" creationId="{BF10B4E1-ECB1-4262-B310-162201A0145F}"/>
          </ac:spMkLst>
        </pc:spChg>
        <pc:spChg chg="mod">
          <ac:chgData name="Camille Minaudo" userId="d2b11633-1f8f-4312-b16f-0d2396921520" providerId="ADAL" clId="{21CCC727-8F67-46A7-823C-C9D3D1DEC279}" dt="2022-12-21T17:50:02.291" v="3624" actId="1076"/>
          <ac:spMkLst>
            <pc:docMk/>
            <pc:sldMk cId="3138203796" sldId="382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7:50:14.147" v="3627" actId="478"/>
          <ac:spMkLst>
            <pc:docMk/>
            <pc:sldMk cId="3138203796" sldId="382"/>
            <ac:spMk id="25" creationId="{BF174B5B-7A6D-4C78-81BB-96DC9282306D}"/>
          </ac:spMkLst>
        </pc:spChg>
        <pc:spChg chg="mod">
          <ac:chgData name="Camille Minaudo" userId="d2b11633-1f8f-4312-b16f-0d2396921520" providerId="ADAL" clId="{21CCC727-8F67-46A7-823C-C9D3D1DEC279}" dt="2022-12-21T17:50:59.089" v="3651" actId="20577"/>
          <ac:spMkLst>
            <pc:docMk/>
            <pc:sldMk cId="3138203796" sldId="382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7:50:04.449" v="3625" actId="1076"/>
          <ac:spMkLst>
            <pc:docMk/>
            <pc:sldMk cId="3138203796" sldId="382"/>
            <ac:spMk id="55" creationId="{AF3BF742-C3BA-41CD-AB79-4C842C10EFD9}"/>
          </ac:spMkLst>
        </pc:spChg>
        <pc:cxnChg chg="del mod">
          <ac:chgData name="Camille Minaudo" userId="d2b11633-1f8f-4312-b16f-0d2396921520" providerId="ADAL" clId="{21CCC727-8F67-46A7-823C-C9D3D1DEC279}" dt="2022-12-21T17:50:16.941" v="3628" actId="478"/>
          <ac:cxnSpMkLst>
            <pc:docMk/>
            <pc:sldMk cId="3138203796" sldId="382"/>
            <ac:cxnSpMk id="3" creationId="{C96EA3BA-1A01-49A2-B302-57AE92658C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62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1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1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8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randemia.org/sites/default/files/logo_universidad_barcelona_nuevo.jpg">
            <a:extLst>
              <a:ext uri="{FF2B5EF4-FFF2-40B4-BE49-F238E27FC236}">
                <a16:creationId xmlns:a16="http://schemas.microsoft.com/office/drawing/2014/main" id="{1F98846C-7200-4BA9-9CE8-CB7B0729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3" y="4800600"/>
            <a:ext cx="2743200" cy="1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EFD84-A04D-4B51-B8B5-E6D8D29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504365"/>
          </a:xfrm>
        </p:spPr>
        <p:txBody>
          <a:bodyPr>
            <a:normAutofit fontScale="90000"/>
          </a:bodyPr>
          <a:lstStyle/>
          <a:p>
            <a:r>
              <a:rPr lang="en-GB" dirty="0"/>
              <a:t>Building a process-based model,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9AAF3-698C-4393-AF75-93D8EADF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" y="3825380"/>
            <a:ext cx="7063740" cy="2273668"/>
          </a:xfrm>
        </p:spPr>
        <p:txBody>
          <a:bodyPr>
            <a:normAutofit/>
          </a:bodyPr>
          <a:lstStyle/>
          <a:p>
            <a:r>
              <a:rPr lang="en-GB" sz="2800" dirty="0"/>
              <a:t>Camille Minaudo</a:t>
            </a:r>
          </a:p>
        </p:txBody>
      </p:sp>
    </p:spTree>
    <p:extLst>
      <p:ext uri="{BB962C8B-B14F-4D97-AF65-F5344CB8AC3E}">
        <p14:creationId xmlns:p14="http://schemas.microsoft.com/office/powerpoint/2010/main" val="92944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275900" y="23221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Production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6361100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𝑝𝑟𝑜𝑑𝑢𝑐𝑡𝑖𝑜𝑛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𝑅𝑒𝑠𝑝𝑖𝑟𝑎𝑡𝑖𝑜𝑛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6361100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728715" y="289621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Respiration</a:t>
            </a:r>
            <a:endParaRPr lang="en-GB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0B4E1-ECB1-4262-B310-162201A0145F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</p:spTree>
    <p:extLst>
      <p:ext uri="{BB962C8B-B14F-4D97-AF65-F5344CB8AC3E}">
        <p14:creationId xmlns:p14="http://schemas.microsoft.com/office/powerpoint/2010/main" val="31382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endParaRPr lang="en-GB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4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6EACA5-D0A7-469E-A7DE-2DF6348980BC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EA3BA-1A01-49A2-B302-57AE92658C12}"/>
              </a:ext>
            </a:extLst>
          </p:cNvPr>
          <p:cNvCxnSpPr>
            <a:endCxn id="25" idx="2"/>
          </p:cNvCxnSpPr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/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blipFill>
                <a:blip r:embed="rId4"/>
                <a:stretch>
                  <a:fillRect l="-2908" t="-28571" b="-38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/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6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958AC81-8782-47FF-A3AC-563E844FAED7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C383A3-D646-4DB6-9475-6E9949EE9594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9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1B59EC-2788-4E3F-8E95-29C8FA08D31B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0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/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/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0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15054" y="38627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epilimnion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98213" y="35576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2D08E-92A0-4F85-80CD-03028EA4C7FB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314A4F-A3A4-463B-A9A4-450CF0EF4025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E44E0-65BB-4C11-9E2B-186BF2902624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ED56D-CFB9-4479-9E29-6B1C9F3EC489}"/>
              </a:ext>
            </a:extLst>
          </p:cNvPr>
          <p:cNvSpPr txBox="1"/>
          <p:nvPr/>
        </p:nvSpPr>
        <p:spPr>
          <a:xfrm>
            <a:off x="796954" y="445163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hypolimnion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D912D5-D68E-4D17-9D40-6E164BBD57EF}"/>
              </a:ext>
            </a:extLst>
          </p:cNvPr>
          <p:cNvCxnSpPr>
            <a:cxnSpLocks/>
          </p:cNvCxnSpPr>
          <p:nvPr/>
        </p:nvCxnSpPr>
        <p:spPr>
          <a:xfrm flipV="1">
            <a:off x="3632106" y="4040254"/>
            <a:ext cx="0" cy="72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/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𝐸𝑛𝑡𝑟𝑎𝑖𝑛𝑚𝑒𝑛𝑡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896F1C4-E562-4BA4-9D08-91C17C6928A5}"/>
              </a:ext>
            </a:extLst>
          </p:cNvPr>
          <p:cNvSpPr txBox="1"/>
          <p:nvPr/>
        </p:nvSpPr>
        <p:spPr>
          <a:xfrm>
            <a:off x="2529374" y="48395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Sed</a:t>
            </a:r>
            <a:endParaRPr lang="en-GB" i="1" baseline="-25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9C8E9E-9D7B-4A14-9DAE-53CE271733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58641" y="3402968"/>
            <a:ext cx="0" cy="28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29C742-A87B-4C55-BD9B-4F600F31C456}"/>
              </a:ext>
            </a:extLst>
          </p:cNvPr>
          <p:cNvSpPr txBox="1"/>
          <p:nvPr/>
        </p:nvSpPr>
        <p:spPr>
          <a:xfrm>
            <a:off x="4583145" y="52088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Mineralization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AB6454-713B-4D6D-87D4-5283CFEA909E}"/>
              </a:ext>
            </a:extLst>
          </p:cNvPr>
          <p:cNvSpPr txBox="1"/>
          <p:nvPr/>
        </p:nvSpPr>
        <p:spPr>
          <a:xfrm>
            <a:off x="3851565" y="6193107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Nutrients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0B3B2F-C986-445C-A95C-CAF54456F70A}"/>
              </a:ext>
            </a:extLst>
          </p:cNvPr>
          <p:cNvCxnSpPr>
            <a:cxnSpLocks/>
          </p:cNvCxnSpPr>
          <p:nvPr/>
        </p:nvCxnSpPr>
        <p:spPr>
          <a:xfrm>
            <a:off x="3086100" y="6274773"/>
            <a:ext cx="0" cy="4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38E379C-6E23-4682-A6CA-9053D3997D52}"/>
              </a:ext>
            </a:extLst>
          </p:cNvPr>
          <p:cNvSpPr txBox="1"/>
          <p:nvPr/>
        </p:nvSpPr>
        <p:spPr>
          <a:xfrm>
            <a:off x="3146190" y="649298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Burial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C4A06D-9E3B-478B-9811-00BEFB1F5CF5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568824" y="4679661"/>
            <a:ext cx="0" cy="15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B5AF96-9710-40C1-B2C4-F52FC089F94C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 flipH="1">
            <a:off x="5103726" y="2721837"/>
            <a:ext cx="363636" cy="5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9732C5-B43B-4F2B-916D-924647C12E54}"/>
              </a:ext>
            </a:extLst>
          </p:cNvPr>
          <p:cNvSpPr txBox="1"/>
          <p:nvPr/>
        </p:nvSpPr>
        <p:spPr>
          <a:xfrm>
            <a:off x="4765506" y="27444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Hydrolysis</a:t>
            </a:r>
          </a:p>
        </p:txBody>
      </p:sp>
    </p:spTree>
    <p:extLst>
      <p:ext uri="{BB962C8B-B14F-4D97-AF65-F5344CB8AC3E}">
        <p14:creationId xmlns:p14="http://schemas.microsoft.com/office/powerpoint/2010/main" val="153040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EA437-4337-41B0-B1B0-AA6B4E9B189F}"/>
              </a:ext>
            </a:extLst>
          </p:cNvPr>
          <p:cNvCxnSpPr/>
          <p:nvPr/>
        </p:nvCxnSpPr>
        <p:spPr>
          <a:xfrm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D2B2F8-C1B4-4CFD-A36A-60EC7D186F6C}"/>
              </a:ext>
            </a:extLst>
          </p:cNvPr>
          <p:cNvCxnSpPr>
            <a:cxnSpLocks/>
          </p:cNvCxnSpPr>
          <p:nvPr/>
        </p:nvCxnSpPr>
        <p:spPr>
          <a:xfrm flipV="1"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05EAB6-6988-40CA-9D81-64D6CDF8774F}"/>
              </a:ext>
            </a:extLst>
          </p:cNvPr>
          <p:cNvCxnSpPr/>
          <p:nvPr/>
        </p:nvCxnSpPr>
        <p:spPr>
          <a:xfrm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A34569-B359-4205-9A02-ECF0EFA3FB83}"/>
              </a:ext>
            </a:extLst>
          </p:cNvPr>
          <p:cNvCxnSpPr>
            <a:cxnSpLocks/>
          </p:cNvCxnSpPr>
          <p:nvPr/>
        </p:nvCxnSpPr>
        <p:spPr>
          <a:xfrm flipV="1"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117DCC-5537-4378-9F01-5F2A85E537DA}"/>
              </a:ext>
            </a:extLst>
          </p:cNvPr>
          <p:cNvCxnSpPr/>
          <p:nvPr/>
        </p:nvCxnSpPr>
        <p:spPr>
          <a:xfrm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0BC7C2-464B-4E91-B543-55E21D6C4035}"/>
              </a:ext>
            </a:extLst>
          </p:cNvPr>
          <p:cNvCxnSpPr>
            <a:cxnSpLocks/>
          </p:cNvCxnSpPr>
          <p:nvPr/>
        </p:nvCxnSpPr>
        <p:spPr>
          <a:xfrm flipV="1"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C1C0FD-3C9E-41A6-8D53-530ADF2F323C}"/>
              </a:ext>
            </a:extLst>
          </p:cNvPr>
          <p:cNvCxnSpPr>
            <a:cxnSpLocks/>
          </p:cNvCxnSpPr>
          <p:nvPr/>
        </p:nvCxnSpPr>
        <p:spPr>
          <a:xfrm flipV="1">
            <a:off x="7534711" y="1677798"/>
            <a:ext cx="0" cy="2726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300D9-36B5-4011-933C-2571BD01F2E0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012495-6E6A-49A1-841A-9F51ACFE4178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3EDF02-E2C2-4C16-B979-0DC308777059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2845-1D85-455C-A0F7-87666FC2DA9A}"/>
              </a:ext>
            </a:extLst>
          </p:cNvPr>
          <p:cNvSpPr txBox="1"/>
          <p:nvPr/>
        </p:nvSpPr>
        <p:spPr>
          <a:xfrm>
            <a:off x="7600426" y="2756637"/>
            <a:ext cx="65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</a:t>
            </a:r>
            <a:r>
              <a:rPr lang="en-GB" baseline="-25000" dirty="0" err="1"/>
              <a:t>mix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27327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/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sz="2000" dirty="0"/>
                        <m:t>+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3"/>
                <a:stretch>
                  <a:fillRect l="-923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79302" y="4531084"/>
            <a:ext cx="781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Oxygen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the mass movement of oxygen through a set of processes : gross primary production, respiration, atmospheric exchange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physics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12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2"/>
                <a:stretch>
                  <a:fillRect l="-1278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79302" y="4531084"/>
            <a:ext cx="781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Phytoplankton biomass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what is being produced through photosynthesis, minus what is lost by respiration and settling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/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6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F82-0092-A457-9B23-67BDDF1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981E-17E5-E767-1A5A-332552A3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 1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is a process-based model?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Why do we want process-based models?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Building a model from scratch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Modelling lake metabolism rates</a:t>
            </a:r>
          </a:p>
          <a:p>
            <a:r>
              <a:rPr lang="en-US" sz="2800" dirty="0"/>
              <a:t>PART 2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Step-by-step model implementation using R, GitHub and Binder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4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6DB-66A0-4AFF-926A-82989EA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422805"/>
          </a:xfrm>
        </p:spPr>
        <p:txBody>
          <a:bodyPr>
            <a:noAutofit/>
          </a:bodyPr>
          <a:lstStyle/>
          <a:p>
            <a:r>
              <a:rPr lang="en-GB" sz="3200" dirty="0"/>
              <a:t>Additional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/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𝐷𝑂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blipFill>
                <a:blip r:embed="rId2"/>
                <a:stretch>
                  <a:fillRect l="-1629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/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+69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−0.3906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𝑤𝑇𝑒𝑚𝑝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+14.578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blipFill>
                <a:blip r:embed="rId3"/>
                <a:stretch>
                  <a:fillRect l="-1324" t="-1099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/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𝑆𝑒𝑡𝑡𝑙𝑖𝑛𝑔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𝑝h𝑦𝑡𝑜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𝑠𝑒𝑡𝑡𝑙𝑖𝑛𝑔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𝑝h𝑦𝑡𝑜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𝑚𝑖𝑥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blipFill>
                <a:blip r:embed="rId4"/>
                <a:stretch>
                  <a:fillRect l="-2568" t="-3947" r="-285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/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𝑝h𝑜𝑠𝑝h𝑜𝑟𝑢𝑠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𝑝𝑁𝑃𝑃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𝑁𝑃𝑃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blipFill>
                <a:blip r:embed="rId5"/>
                <a:stretch>
                  <a:fillRect l="-1252" t="-1923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/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𝑑𝑜𝑐𝑅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blipFill>
                <a:blip r:embed="rId6"/>
                <a:stretch>
                  <a:fillRect l="-1351" r="-1126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/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−1)∙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𝑝h𝑦𝑡𝑜𝑅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blipFill>
                <a:blip r:embed="rId7"/>
                <a:stretch>
                  <a:fillRect l="-1392" t="-1754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/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blipFill>
                <a:blip r:embed="rId8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6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483F-63E9-4BE2-BAD7-4508804E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506695"/>
          </a:xfrm>
        </p:spPr>
        <p:txBody>
          <a:bodyPr>
            <a:normAutofit fontScale="90000"/>
          </a:bodyPr>
          <a:lstStyle/>
          <a:p>
            <a:r>
              <a:rPr lang="en-GB" dirty="0"/>
              <a:t>Constants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720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277153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𝑠𝑒𝑡𝑡𝑙𝑖𝑛𝑔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𝑝h𝑦𝑡𝑜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𝑝h𝑜𝑠𝑝h𝑜𝑟𝑢𝑠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𝑝𝑁𝑃𝑃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𝐷𝑂𝐶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𝑑𝑜𝑐𝑅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𝑝h𝑦𝑡𝑜𝑅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720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72000" r="-433333" b="-1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60000" r="-433333" b="-6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2000" r="-433333" b="-10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3216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11321" r="-433333" b="-879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648000" r="-433333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0000" r="-433333" b="-3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33721" r="-433333" b="-284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090000" r="-43333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190000" r="-43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290000" r="-433333" b="-1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817647" r="-43333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301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CD8AA-203A-41F6-B9E1-92413A2008BB}"/>
                  </a:ext>
                </a:extLst>
              </p:cNvPr>
              <p:cNvSpPr txBox="1"/>
              <p:nvPr/>
            </p:nvSpPr>
            <p:spPr>
              <a:xfrm>
                <a:off x="183005" y="235261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CD8AA-203A-41F6-B9E1-92413A20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5" y="235261"/>
                <a:ext cx="8579785" cy="298928"/>
              </a:xfrm>
              <a:prstGeom prst="rect">
                <a:avLst/>
              </a:prstGeom>
              <a:blipFill>
                <a:blip r:embed="rId2"/>
                <a:stretch>
                  <a:fillRect l="-924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3EF535-3EE6-4536-BD64-C434C3675577}"/>
                  </a:ext>
                </a:extLst>
              </p:cNvPr>
              <p:cNvSpPr txBox="1"/>
              <p:nvPr/>
            </p:nvSpPr>
            <p:spPr>
              <a:xfrm>
                <a:off x="183005" y="781944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3EF535-3EE6-4536-BD64-C434C3675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5" y="781944"/>
                <a:ext cx="8579785" cy="298928"/>
              </a:xfrm>
              <a:prstGeom prst="rect">
                <a:avLst/>
              </a:prstGeom>
              <a:blipFill>
                <a:blip r:embed="rId3"/>
                <a:stretch>
                  <a:fillRect l="-924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51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214-9B1F-4C4B-B0B4-D0E83F76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process-based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15FE-234D-4AF2-B001-16CDD6D2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representation of the way the world works</a:t>
            </a:r>
          </a:p>
          <a:p>
            <a:r>
              <a:rPr lang="en-US" sz="2000" dirty="0"/>
              <a:t>Reproduces a level of realism</a:t>
            </a:r>
          </a:p>
          <a:p>
            <a:r>
              <a:rPr lang="en-US" sz="2000" dirty="0"/>
              <a:t>However, models are necessary simplifications and do not explain all the variance in observational data</a:t>
            </a:r>
          </a:p>
          <a:p>
            <a:r>
              <a:rPr lang="en-GB" sz="2000" dirty="0"/>
              <a:t>A process-based model is a model that takes an object-oriented perspective, identifying:</a:t>
            </a:r>
          </a:p>
          <a:p>
            <a:pPr lvl="1"/>
            <a:r>
              <a:rPr lang="en-GB" sz="1800" dirty="0"/>
              <a:t>the relevant entities (included properties)</a:t>
            </a:r>
          </a:p>
          <a:p>
            <a:pPr lvl="1"/>
            <a:r>
              <a:rPr lang="en-GB" sz="1800" dirty="0"/>
              <a:t>their state</a:t>
            </a:r>
          </a:p>
          <a:p>
            <a:pPr lvl="1"/>
            <a:r>
              <a:rPr lang="en-GB" sz="1800" dirty="0"/>
              <a:t>and their </a:t>
            </a:r>
            <a:r>
              <a:rPr lang="en-GB" sz="1800" dirty="0" err="1"/>
              <a:t>behaviors</a:t>
            </a:r>
            <a:r>
              <a:rPr lang="en-GB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61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Why process-based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be used for scenarios that are out of sample </a:t>
            </a:r>
          </a:p>
          <a:p>
            <a:r>
              <a:rPr lang="en-US" sz="2000" dirty="0"/>
              <a:t>To challenge our level of understanding of the way our world works</a:t>
            </a:r>
          </a:p>
          <a:p>
            <a:pPr lvl="1"/>
            <a:r>
              <a:rPr lang="en-US" sz="1800" dirty="0"/>
              <a:t>From system A to system B</a:t>
            </a:r>
          </a:p>
          <a:p>
            <a:r>
              <a:rPr lang="en-US" sz="2000" dirty="0"/>
              <a:t>Accommodates a variety of data, even if sampled irregularly</a:t>
            </a:r>
          </a:p>
          <a:p>
            <a:r>
              <a:rPr lang="en-US" sz="2000" dirty="0"/>
              <a:t>Used to infill missing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Building a model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What do I want to model?</a:t>
            </a:r>
          </a:p>
          <a:p>
            <a:pPr lvl="1"/>
            <a:r>
              <a:rPr lang="en-US" sz="1800" dirty="0"/>
              <a:t>State variables</a:t>
            </a:r>
          </a:p>
          <a:p>
            <a:r>
              <a:rPr lang="en-US" sz="2000" dirty="0"/>
              <a:t>What do I know about my state variables? </a:t>
            </a:r>
          </a:p>
          <a:p>
            <a:pPr lvl="1"/>
            <a:r>
              <a:rPr lang="en-US" sz="1800" dirty="0"/>
              <a:t>State</a:t>
            </a:r>
          </a:p>
          <a:p>
            <a:pPr lvl="1"/>
            <a:r>
              <a:rPr lang="en-US" sz="1800" dirty="0" err="1"/>
              <a:t>Behaviour</a:t>
            </a:r>
            <a:r>
              <a:rPr lang="en-US" sz="1800" dirty="0"/>
              <a:t> = processes (= equations)</a:t>
            </a:r>
          </a:p>
          <a:p>
            <a:pPr lvl="1"/>
            <a:r>
              <a:rPr lang="en-US" sz="1800" dirty="0"/>
              <a:t>Boundary conditions</a:t>
            </a:r>
          </a:p>
          <a:p>
            <a:r>
              <a:rPr lang="en-US" sz="2000" dirty="0"/>
              <a:t>What data (observations) do I need?</a:t>
            </a:r>
          </a:p>
          <a:p>
            <a:r>
              <a:rPr lang="en-US" sz="2000" dirty="0"/>
              <a:t>How do I want to build my model?</a:t>
            </a:r>
          </a:p>
          <a:p>
            <a:pPr lvl="1"/>
            <a:r>
              <a:rPr lang="en-US" sz="1800" dirty="0"/>
              <a:t>Numerical scheme</a:t>
            </a:r>
          </a:p>
          <a:p>
            <a:pPr lvl="1"/>
            <a:r>
              <a:rPr lang="en-US" sz="1800" dirty="0"/>
              <a:t>Programming language</a:t>
            </a:r>
          </a:p>
          <a:p>
            <a:pPr lvl="1"/>
            <a:r>
              <a:rPr lang="en-US" sz="1800" dirty="0"/>
              <a:t>Numerical platform</a:t>
            </a:r>
          </a:p>
          <a:p>
            <a:r>
              <a:rPr lang="en-US" sz="2000" dirty="0"/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5083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0CB5D3-8B2E-4A94-8058-20DF94BB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0" y="2163283"/>
            <a:ext cx="7004807" cy="3370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5C330F-F32B-41BA-8E2A-C00199BA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758951"/>
            <a:ext cx="7063740" cy="1128571"/>
          </a:xfrm>
        </p:spPr>
        <p:txBody>
          <a:bodyPr>
            <a:normAutofit/>
          </a:bodyPr>
          <a:lstStyle/>
          <a:p>
            <a:r>
              <a:rPr lang="en-GB" dirty="0"/>
              <a:t>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9121F-FC7A-48EF-9AFA-04E1C85D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04" y="5809558"/>
            <a:ext cx="7063740" cy="682682"/>
          </a:xfrm>
        </p:spPr>
        <p:txBody>
          <a:bodyPr/>
          <a:lstStyle/>
          <a:p>
            <a:r>
              <a:rPr lang="en-GB" dirty="0"/>
              <a:t>Modelling lake metabolism rates</a:t>
            </a:r>
          </a:p>
        </p:txBody>
      </p:sp>
    </p:spTree>
    <p:extLst>
      <p:ext uri="{BB962C8B-B14F-4D97-AF65-F5344CB8AC3E}">
        <p14:creationId xmlns:p14="http://schemas.microsoft.com/office/powerpoint/2010/main" val="315827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157091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𝑃h𝑦𝑠𝑖𝑐𝑎𝑙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𝑓𝑙𝑢𝑥𝑒𝑠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blipFill>
                <a:blip r:embed="rId2"/>
                <a:stretch>
                  <a:fillRect l="-2096" t="-4545" r="-4193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3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𝑂𝑟𝑔𝑎𝑛𝑖𝑐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𝑀𝑎𝑡𝑡𝑒𝑟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16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8BE0CE9B782C41B324CF5A9DE4E3CC" ma:contentTypeVersion="9" ma:contentTypeDescription="Crear nuevo documento." ma:contentTypeScope="" ma:versionID="a0f0b942c41cacac54dc793c1ea5f7ef">
  <xsd:schema xmlns:xsd="http://www.w3.org/2001/XMLSchema" xmlns:xs="http://www.w3.org/2001/XMLSchema" xmlns:p="http://schemas.microsoft.com/office/2006/metadata/properties" xmlns:ns3="1de5d872-c50a-4d5a-918c-a1e6719749d6" targetNamespace="http://schemas.microsoft.com/office/2006/metadata/properties" ma:root="true" ma:fieldsID="d2bb6dfff7d30b658c9a0e4687e6ed18" ns3:_="">
    <xsd:import namespace="1de5d872-c50a-4d5a-918c-a1e6719749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5d872-c50a-4d5a-918c-a1e671974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10947B-1867-48DE-8308-8329D8FBF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5d872-c50a-4d5a-918c-a1e6719749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075438-4D6A-4B9E-952E-F7CEF14FD1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6D71AE-261F-4D86-9EDD-C37846FBE2E9}">
  <ds:schemaRefs>
    <ds:schemaRef ds:uri="http://purl.org/dc/terms/"/>
    <ds:schemaRef ds:uri="1de5d872-c50a-4d5a-918c-a1e6719749d6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541</TotalTime>
  <Words>1020</Words>
  <Application>Microsoft Office PowerPoint</Application>
  <PresentationFormat>On-screen Show (4:3)</PresentationFormat>
  <Paragraphs>264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Schoolbook</vt:lpstr>
      <vt:lpstr>Wingdings 2</vt:lpstr>
      <vt:lpstr>View</vt:lpstr>
      <vt:lpstr>Building a process-based model, from scratch</vt:lpstr>
      <vt:lpstr>Outline</vt:lpstr>
      <vt:lpstr>What is a process-based model?</vt:lpstr>
      <vt:lpstr>Why process-based models?</vt:lpstr>
      <vt:lpstr>Building a model from scratch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discrete time form</vt:lpstr>
      <vt:lpstr>In discrete time form</vt:lpstr>
      <vt:lpstr>Additional equations</vt:lpstr>
      <vt:lpstr>Constants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process-based model, from scratch</dc:title>
  <dc:creator>Camille Minaudo</dc:creator>
  <cp:lastModifiedBy>Camille Minaudo</cp:lastModifiedBy>
  <cp:revision>21</cp:revision>
  <dcterms:created xsi:type="dcterms:W3CDTF">2022-12-21T08:49:16Z</dcterms:created>
  <dcterms:modified xsi:type="dcterms:W3CDTF">2022-12-21T17:51:01Z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0x010100278BE0CE9B782C41B324CF5A9DE4E3CC</vt:lpwstr>
  </property>
</Properties>
</file>