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C362D7-BA1C-4F0B-BF8F-1205D101E26B}" v="16" dt="2023-08-15T18:54:06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pillon-Hogue, Camille" userId="7aea2bd0-e33d-445e-a709-b8dcbe60477a" providerId="ADAL" clId="{76C362D7-BA1C-4F0B-BF8F-1205D101E26B}"/>
    <pc:docChg chg="undo custSel addSld modSld">
      <pc:chgData name="Papillon-Hogue, Camille" userId="7aea2bd0-e33d-445e-a709-b8dcbe60477a" providerId="ADAL" clId="{76C362D7-BA1C-4F0B-BF8F-1205D101E26B}" dt="2023-08-15T19:14:37.409" v="2248" actId="20577"/>
      <pc:docMkLst>
        <pc:docMk/>
      </pc:docMkLst>
      <pc:sldChg chg="modSp mod">
        <pc:chgData name="Papillon-Hogue, Camille" userId="7aea2bd0-e33d-445e-a709-b8dcbe60477a" providerId="ADAL" clId="{76C362D7-BA1C-4F0B-BF8F-1205D101E26B}" dt="2023-08-15T18:49:50.756" v="1152" actId="5793"/>
        <pc:sldMkLst>
          <pc:docMk/>
          <pc:sldMk cId="3584964138" sldId="257"/>
        </pc:sldMkLst>
        <pc:spChg chg="mod">
          <ac:chgData name="Papillon-Hogue, Camille" userId="7aea2bd0-e33d-445e-a709-b8dcbe60477a" providerId="ADAL" clId="{76C362D7-BA1C-4F0B-BF8F-1205D101E26B}" dt="2023-08-15T18:49:50.756" v="1152" actId="5793"/>
          <ac:spMkLst>
            <pc:docMk/>
            <pc:sldMk cId="3584964138" sldId="257"/>
            <ac:spMk id="3" creationId="{CFFFEB7E-5ADD-889B-6155-50BE95E2FC45}"/>
          </ac:spMkLst>
        </pc:spChg>
      </pc:sldChg>
      <pc:sldChg chg="addSp delSp modSp mod">
        <pc:chgData name="Papillon-Hogue, Camille" userId="7aea2bd0-e33d-445e-a709-b8dcbe60477a" providerId="ADAL" clId="{76C362D7-BA1C-4F0B-BF8F-1205D101E26B}" dt="2023-08-15T18:20:36.719" v="276" actId="20577"/>
        <pc:sldMkLst>
          <pc:docMk/>
          <pc:sldMk cId="1953767467" sldId="258"/>
        </pc:sldMkLst>
        <pc:spChg chg="mod">
          <ac:chgData name="Papillon-Hogue, Camille" userId="7aea2bd0-e33d-445e-a709-b8dcbe60477a" providerId="ADAL" clId="{76C362D7-BA1C-4F0B-BF8F-1205D101E26B}" dt="2023-08-15T18:15:48.892" v="30" actId="20577"/>
          <ac:spMkLst>
            <pc:docMk/>
            <pc:sldMk cId="1953767467" sldId="258"/>
            <ac:spMk id="2" creationId="{FC551783-8E62-3B5D-AE10-249688C4E65F}"/>
          </ac:spMkLst>
        </pc:spChg>
        <pc:spChg chg="del">
          <ac:chgData name="Papillon-Hogue, Camille" userId="7aea2bd0-e33d-445e-a709-b8dcbe60477a" providerId="ADAL" clId="{76C362D7-BA1C-4F0B-BF8F-1205D101E26B}" dt="2023-08-15T18:19:03.455" v="256" actId="478"/>
          <ac:spMkLst>
            <pc:docMk/>
            <pc:sldMk cId="1953767467" sldId="258"/>
            <ac:spMk id="3" creationId="{D609D4F2-4CB1-20BE-542F-723653C0E506}"/>
          </ac:spMkLst>
        </pc:spChg>
        <pc:spChg chg="add mod">
          <ac:chgData name="Papillon-Hogue, Camille" userId="7aea2bd0-e33d-445e-a709-b8dcbe60477a" providerId="ADAL" clId="{76C362D7-BA1C-4F0B-BF8F-1205D101E26B}" dt="2023-08-15T18:17:23.636" v="135" actId="20577"/>
          <ac:spMkLst>
            <pc:docMk/>
            <pc:sldMk cId="1953767467" sldId="258"/>
            <ac:spMk id="4" creationId="{039EE54F-7F3C-4929-A727-8320564D46F5}"/>
          </ac:spMkLst>
        </pc:spChg>
        <pc:spChg chg="add mod">
          <ac:chgData name="Papillon-Hogue, Camille" userId="7aea2bd0-e33d-445e-a709-b8dcbe60477a" providerId="ADAL" clId="{76C362D7-BA1C-4F0B-BF8F-1205D101E26B}" dt="2023-08-15T18:18:17.044" v="242" actId="1076"/>
          <ac:spMkLst>
            <pc:docMk/>
            <pc:sldMk cId="1953767467" sldId="258"/>
            <ac:spMk id="5" creationId="{E9EBF790-E13D-C0E6-D511-6FFE347B286C}"/>
          </ac:spMkLst>
        </pc:spChg>
        <pc:spChg chg="add mod">
          <ac:chgData name="Papillon-Hogue, Camille" userId="7aea2bd0-e33d-445e-a709-b8dcbe60477a" providerId="ADAL" clId="{76C362D7-BA1C-4F0B-BF8F-1205D101E26B}" dt="2023-08-15T18:18:48.043" v="251" actId="1076"/>
          <ac:spMkLst>
            <pc:docMk/>
            <pc:sldMk cId="1953767467" sldId="258"/>
            <ac:spMk id="6" creationId="{CA1FD92C-6207-5986-13A0-254E95D43557}"/>
          </ac:spMkLst>
        </pc:spChg>
        <pc:spChg chg="add mod">
          <ac:chgData name="Papillon-Hogue, Camille" userId="7aea2bd0-e33d-445e-a709-b8dcbe60477a" providerId="ADAL" clId="{76C362D7-BA1C-4F0B-BF8F-1205D101E26B}" dt="2023-08-15T18:20:36.719" v="276" actId="20577"/>
          <ac:spMkLst>
            <pc:docMk/>
            <pc:sldMk cId="1953767467" sldId="258"/>
            <ac:spMk id="7" creationId="{C214DF9D-91C3-0DC3-8F97-F3CB264EBD58}"/>
          </ac:spMkLst>
        </pc:spChg>
        <pc:spChg chg="add mod">
          <ac:chgData name="Papillon-Hogue, Camille" userId="7aea2bd0-e33d-445e-a709-b8dcbe60477a" providerId="ADAL" clId="{76C362D7-BA1C-4F0B-BF8F-1205D101E26B}" dt="2023-08-15T18:18:58.884" v="255" actId="1076"/>
          <ac:spMkLst>
            <pc:docMk/>
            <pc:sldMk cId="1953767467" sldId="258"/>
            <ac:spMk id="8" creationId="{7A6EECA6-62CE-2D5F-A061-A5EC7D989C9D}"/>
          </ac:spMkLst>
        </pc:spChg>
        <pc:cxnChg chg="add">
          <ac:chgData name="Papillon-Hogue, Camille" userId="7aea2bd0-e33d-445e-a709-b8dcbe60477a" providerId="ADAL" clId="{76C362D7-BA1C-4F0B-BF8F-1205D101E26B}" dt="2023-08-15T18:18:25.575" v="243" actId="11529"/>
          <ac:cxnSpMkLst>
            <pc:docMk/>
            <pc:sldMk cId="1953767467" sldId="258"/>
            <ac:cxnSpMk id="10" creationId="{0723C0D3-07A6-6445-53C2-B0CE8C478133}"/>
          </ac:cxnSpMkLst>
        </pc:cxnChg>
        <pc:cxnChg chg="add mod">
          <ac:chgData name="Papillon-Hogue, Camille" userId="7aea2bd0-e33d-445e-a709-b8dcbe60477a" providerId="ADAL" clId="{76C362D7-BA1C-4F0B-BF8F-1205D101E26B}" dt="2023-08-15T18:18:31.035" v="245" actId="1076"/>
          <ac:cxnSpMkLst>
            <pc:docMk/>
            <pc:sldMk cId="1953767467" sldId="258"/>
            <ac:cxnSpMk id="11" creationId="{2EE4661F-EE19-3363-16E7-04AF27B9D66A}"/>
          </ac:cxnSpMkLst>
        </pc:cxnChg>
        <pc:cxnChg chg="add mod">
          <ac:chgData name="Papillon-Hogue, Camille" userId="7aea2bd0-e33d-445e-a709-b8dcbe60477a" providerId="ADAL" clId="{76C362D7-BA1C-4F0B-BF8F-1205D101E26B}" dt="2023-08-15T18:18:35.212" v="247" actId="1076"/>
          <ac:cxnSpMkLst>
            <pc:docMk/>
            <pc:sldMk cId="1953767467" sldId="258"/>
            <ac:cxnSpMk id="12" creationId="{4309DA9D-87DD-46CE-F86C-1A37E7000914}"/>
          </ac:cxnSpMkLst>
        </pc:cxnChg>
        <pc:cxnChg chg="add mod">
          <ac:chgData name="Papillon-Hogue, Camille" userId="7aea2bd0-e33d-445e-a709-b8dcbe60477a" providerId="ADAL" clId="{76C362D7-BA1C-4F0B-BF8F-1205D101E26B}" dt="2023-08-15T18:18:57.035" v="254" actId="1076"/>
          <ac:cxnSpMkLst>
            <pc:docMk/>
            <pc:sldMk cId="1953767467" sldId="258"/>
            <ac:cxnSpMk id="13" creationId="{91EF572E-D7B0-FE8D-6AA7-199E5637463F}"/>
          </ac:cxnSpMkLst>
        </pc:cxnChg>
      </pc:sldChg>
      <pc:sldChg chg="addSp delSp modSp new mod setBg">
        <pc:chgData name="Papillon-Hogue, Camille" userId="7aea2bd0-e33d-445e-a709-b8dcbe60477a" providerId="ADAL" clId="{76C362D7-BA1C-4F0B-BF8F-1205D101E26B}" dt="2023-08-15T18:51:42.149" v="1185" actId="20577"/>
        <pc:sldMkLst>
          <pc:docMk/>
          <pc:sldMk cId="2848287401" sldId="259"/>
        </pc:sldMkLst>
        <pc:spChg chg="mod">
          <ac:chgData name="Papillon-Hogue, Camille" userId="7aea2bd0-e33d-445e-a709-b8dcbe60477a" providerId="ADAL" clId="{76C362D7-BA1C-4F0B-BF8F-1205D101E26B}" dt="2023-08-15T18:48:38.877" v="1100" actId="20577"/>
          <ac:spMkLst>
            <pc:docMk/>
            <pc:sldMk cId="2848287401" sldId="259"/>
            <ac:spMk id="2" creationId="{CE165B76-9BD8-CD36-2A98-69D229602C6E}"/>
          </ac:spMkLst>
        </pc:spChg>
        <pc:spChg chg="del">
          <ac:chgData name="Papillon-Hogue, Camille" userId="7aea2bd0-e33d-445e-a709-b8dcbe60477a" providerId="ADAL" clId="{76C362D7-BA1C-4F0B-BF8F-1205D101E26B}" dt="2023-08-15T18:24:01.518" v="294" actId="22"/>
          <ac:spMkLst>
            <pc:docMk/>
            <pc:sldMk cId="2848287401" sldId="259"/>
            <ac:spMk id="3" creationId="{7BDF336B-3AAF-C7B4-BF68-7CE0EC02D9A6}"/>
          </ac:spMkLst>
        </pc:spChg>
        <pc:spChg chg="add mod">
          <ac:chgData name="Papillon-Hogue, Camille" userId="7aea2bd0-e33d-445e-a709-b8dcbe60477a" providerId="ADAL" clId="{76C362D7-BA1C-4F0B-BF8F-1205D101E26B}" dt="2023-08-15T18:51:42.149" v="1185" actId="20577"/>
          <ac:spMkLst>
            <pc:docMk/>
            <pc:sldMk cId="2848287401" sldId="259"/>
            <ac:spMk id="6" creationId="{5DD91018-73AC-7B3A-331E-74858529C1FB}"/>
          </ac:spMkLst>
        </pc:spChg>
        <pc:spChg chg="add mod">
          <ac:chgData name="Papillon-Hogue, Camille" userId="7aea2bd0-e33d-445e-a709-b8dcbe60477a" providerId="ADAL" clId="{76C362D7-BA1C-4F0B-BF8F-1205D101E26B}" dt="2023-08-15T18:45:56.402" v="1004" actId="1076"/>
          <ac:spMkLst>
            <pc:docMk/>
            <pc:sldMk cId="2848287401" sldId="259"/>
            <ac:spMk id="7" creationId="{F540D174-1D6D-A278-E7C1-71CF81EF073E}"/>
          </ac:spMkLst>
        </pc:spChg>
        <pc:spChg chg="add mod">
          <ac:chgData name="Papillon-Hogue, Camille" userId="7aea2bd0-e33d-445e-a709-b8dcbe60477a" providerId="ADAL" clId="{76C362D7-BA1C-4F0B-BF8F-1205D101E26B}" dt="2023-08-15T18:50:46.996" v="1169" actId="20577"/>
          <ac:spMkLst>
            <pc:docMk/>
            <pc:sldMk cId="2848287401" sldId="259"/>
            <ac:spMk id="12" creationId="{EC40B622-A8B0-2466-2936-B26E0117C0EC}"/>
          </ac:spMkLst>
        </pc:spChg>
        <pc:picChg chg="add mod ord">
          <ac:chgData name="Papillon-Hogue, Camille" userId="7aea2bd0-e33d-445e-a709-b8dcbe60477a" providerId="ADAL" clId="{76C362D7-BA1C-4F0B-BF8F-1205D101E26B}" dt="2023-08-15T18:45:59.459" v="1005" actId="1076"/>
          <ac:picMkLst>
            <pc:docMk/>
            <pc:sldMk cId="2848287401" sldId="259"/>
            <ac:picMk id="5" creationId="{E42359B0-C502-8C63-9CC0-AB027B68C2F9}"/>
          </ac:picMkLst>
        </pc:picChg>
        <pc:picChg chg="add mod">
          <ac:chgData name="Papillon-Hogue, Camille" userId="7aea2bd0-e33d-445e-a709-b8dcbe60477a" providerId="ADAL" clId="{76C362D7-BA1C-4F0B-BF8F-1205D101E26B}" dt="2023-08-15T18:49:33.338" v="1146" actId="1076"/>
          <ac:picMkLst>
            <pc:docMk/>
            <pc:sldMk cId="2848287401" sldId="259"/>
            <ac:picMk id="9" creationId="{96DA4B9D-6D98-C2D9-94FD-0AE0F519841D}"/>
          </ac:picMkLst>
        </pc:picChg>
        <pc:picChg chg="add del">
          <ac:chgData name="Papillon-Hogue, Camille" userId="7aea2bd0-e33d-445e-a709-b8dcbe60477a" providerId="ADAL" clId="{76C362D7-BA1C-4F0B-BF8F-1205D101E26B}" dt="2023-08-15T18:46:13.148" v="1010" actId="478"/>
          <ac:picMkLst>
            <pc:docMk/>
            <pc:sldMk cId="2848287401" sldId="259"/>
            <ac:picMk id="11" creationId="{9F93C8A9-154D-D171-0F7A-2C3EE2414BDE}"/>
          </ac:picMkLst>
        </pc:picChg>
        <pc:picChg chg="add mod">
          <ac:chgData name="Papillon-Hogue, Camille" userId="7aea2bd0-e33d-445e-a709-b8dcbe60477a" providerId="ADAL" clId="{76C362D7-BA1C-4F0B-BF8F-1205D101E26B}" dt="2023-08-15T18:50:25.659" v="1157" actId="1076"/>
          <ac:picMkLst>
            <pc:docMk/>
            <pc:sldMk cId="2848287401" sldId="259"/>
            <ac:picMk id="14" creationId="{A41DE4BC-E05F-2D5C-E889-A3A849B4B93F}"/>
          </ac:picMkLst>
        </pc:picChg>
      </pc:sldChg>
      <pc:sldChg chg="addSp delSp modSp new mod">
        <pc:chgData name="Papillon-Hogue, Camille" userId="7aea2bd0-e33d-445e-a709-b8dcbe60477a" providerId="ADAL" clId="{76C362D7-BA1C-4F0B-BF8F-1205D101E26B}" dt="2023-08-15T19:10:51.724" v="2021" actId="1076"/>
        <pc:sldMkLst>
          <pc:docMk/>
          <pc:sldMk cId="88093566" sldId="260"/>
        </pc:sldMkLst>
        <pc:spChg chg="mod">
          <ac:chgData name="Papillon-Hogue, Camille" userId="7aea2bd0-e33d-445e-a709-b8dcbe60477a" providerId="ADAL" clId="{76C362D7-BA1C-4F0B-BF8F-1205D101E26B}" dt="2023-08-15T18:52:04.848" v="1186"/>
          <ac:spMkLst>
            <pc:docMk/>
            <pc:sldMk cId="88093566" sldId="260"/>
            <ac:spMk id="2" creationId="{769AACE5-21AA-D598-92BC-8E29F015DA86}"/>
          </ac:spMkLst>
        </pc:spChg>
        <pc:spChg chg="del mod">
          <ac:chgData name="Papillon-Hogue, Camille" userId="7aea2bd0-e33d-445e-a709-b8dcbe60477a" providerId="ADAL" clId="{76C362D7-BA1C-4F0B-BF8F-1205D101E26B}" dt="2023-08-15T18:52:42.956" v="1190" actId="478"/>
          <ac:spMkLst>
            <pc:docMk/>
            <pc:sldMk cId="88093566" sldId="260"/>
            <ac:spMk id="3" creationId="{26A0A60A-4C53-918E-FE25-C50EC4D699B8}"/>
          </ac:spMkLst>
        </pc:spChg>
        <pc:spChg chg="add mod">
          <ac:chgData name="Papillon-Hogue, Camille" userId="7aea2bd0-e33d-445e-a709-b8dcbe60477a" providerId="ADAL" clId="{76C362D7-BA1C-4F0B-BF8F-1205D101E26B}" dt="2023-08-15T18:53:07.218" v="1212" actId="1076"/>
          <ac:spMkLst>
            <pc:docMk/>
            <pc:sldMk cId="88093566" sldId="260"/>
            <ac:spMk id="8" creationId="{795EE3C6-6DF8-761A-5094-DE7CF6632762}"/>
          </ac:spMkLst>
        </pc:spChg>
        <pc:spChg chg="add mod">
          <ac:chgData name="Papillon-Hogue, Camille" userId="7aea2bd0-e33d-445e-a709-b8dcbe60477a" providerId="ADAL" clId="{76C362D7-BA1C-4F0B-BF8F-1205D101E26B}" dt="2023-08-15T19:07:55.140" v="1842" actId="1076"/>
          <ac:spMkLst>
            <pc:docMk/>
            <pc:sldMk cId="88093566" sldId="260"/>
            <ac:spMk id="9" creationId="{43A60CE0-69BB-5749-E673-A84136ADD19B}"/>
          </ac:spMkLst>
        </pc:spChg>
        <pc:spChg chg="add mod">
          <ac:chgData name="Papillon-Hogue, Camille" userId="7aea2bd0-e33d-445e-a709-b8dcbe60477a" providerId="ADAL" clId="{76C362D7-BA1C-4F0B-BF8F-1205D101E26B}" dt="2023-08-15T19:10:51.724" v="2021" actId="1076"/>
          <ac:spMkLst>
            <pc:docMk/>
            <pc:sldMk cId="88093566" sldId="260"/>
            <ac:spMk id="10" creationId="{02E4D127-67E7-00F0-6725-4AC3DC7FA36A}"/>
          </ac:spMkLst>
        </pc:spChg>
        <pc:spChg chg="add del">
          <ac:chgData name="Papillon-Hogue, Camille" userId="7aea2bd0-e33d-445e-a709-b8dcbe60477a" providerId="ADAL" clId="{76C362D7-BA1C-4F0B-BF8F-1205D101E26B}" dt="2023-08-15T19:06:00.199" v="1607" actId="478"/>
          <ac:spMkLst>
            <pc:docMk/>
            <pc:sldMk cId="88093566" sldId="260"/>
            <ac:spMk id="13" creationId="{E125198F-FCFF-64AC-6532-E44DB0E8660D}"/>
          </ac:spMkLst>
        </pc:spChg>
        <pc:picChg chg="add mod">
          <ac:chgData name="Papillon-Hogue, Camille" userId="7aea2bd0-e33d-445e-a709-b8dcbe60477a" providerId="ADAL" clId="{76C362D7-BA1C-4F0B-BF8F-1205D101E26B}" dt="2023-08-15T19:07:52.339" v="1841" actId="1076"/>
          <ac:picMkLst>
            <pc:docMk/>
            <pc:sldMk cId="88093566" sldId="260"/>
            <ac:picMk id="5" creationId="{ACA32DD3-5E16-D434-D131-47B730027424}"/>
          </ac:picMkLst>
        </pc:picChg>
        <pc:picChg chg="add del">
          <ac:chgData name="Papillon-Hogue, Camille" userId="7aea2bd0-e33d-445e-a709-b8dcbe60477a" providerId="ADAL" clId="{76C362D7-BA1C-4F0B-BF8F-1205D101E26B}" dt="2023-08-15T18:52:52.236" v="1194" actId="478"/>
          <ac:picMkLst>
            <pc:docMk/>
            <pc:sldMk cId="88093566" sldId="260"/>
            <ac:picMk id="7" creationId="{8D40C2AD-0519-5593-FECE-60D7AB47591A}"/>
          </ac:picMkLst>
        </pc:picChg>
        <pc:picChg chg="add del mod">
          <ac:chgData name="Papillon-Hogue, Camille" userId="7aea2bd0-e33d-445e-a709-b8dcbe60477a" providerId="ADAL" clId="{76C362D7-BA1C-4F0B-BF8F-1205D101E26B}" dt="2023-08-15T18:59:12.981" v="1602" actId="478"/>
          <ac:picMkLst>
            <pc:docMk/>
            <pc:sldMk cId="88093566" sldId="260"/>
            <ac:picMk id="12" creationId="{67499EA9-966F-0DFC-0EBB-86501CE5A21E}"/>
          </ac:picMkLst>
        </pc:picChg>
      </pc:sldChg>
      <pc:sldChg chg="new">
        <pc:chgData name="Papillon-Hogue, Camille" userId="7aea2bd0-e33d-445e-a709-b8dcbe60477a" providerId="ADAL" clId="{76C362D7-BA1C-4F0B-BF8F-1205D101E26B}" dt="2023-08-15T18:20:03.505" v="275" actId="680"/>
        <pc:sldMkLst>
          <pc:docMk/>
          <pc:sldMk cId="752993785" sldId="261"/>
        </pc:sldMkLst>
      </pc:sldChg>
      <pc:sldChg chg="modSp new mod">
        <pc:chgData name="Papillon-Hogue, Camille" userId="7aea2bd0-e33d-445e-a709-b8dcbe60477a" providerId="ADAL" clId="{76C362D7-BA1C-4F0B-BF8F-1205D101E26B}" dt="2023-08-15T19:14:37.409" v="2248" actId="20577"/>
        <pc:sldMkLst>
          <pc:docMk/>
          <pc:sldMk cId="3391459050" sldId="262"/>
        </pc:sldMkLst>
        <pc:spChg chg="mod">
          <ac:chgData name="Papillon-Hogue, Camille" userId="7aea2bd0-e33d-445e-a709-b8dcbe60477a" providerId="ADAL" clId="{76C362D7-BA1C-4F0B-BF8F-1205D101E26B}" dt="2023-08-15T19:12:02.814" v="2029" actId="20577"/>
          <ac:spMkLst>
            <pc:docMk/>
            <pc:sldMk cId="3391459050" sldId="262"/>
            <ac:spMk id="2" creationId="{A95E0A0B-E4A8-7148-A240-D4215D0DC638}"/>
          </ac:spMkLst>
        </pc:spChg>
        <pc:spChg chg="mod">
          <ac:chgData name="Papillon-Hogue, Camille" userId="7aea2bd0-e33d-445e-a709-b8dcbe60477a" providerId="ADAL" clId="{76C362D7-BA1C-4F0B-BF8F-1205D101E26B}" dt="2023-08-15T19:14:37.409" v="2248" actId="20577"/>
          <ac:spMkLst>
            <pc:docMk/>
            <pc:sldMk cId="3391459050" sldId="262"/>
            <ac:spMk id="3" creationId="{7058E113-0612-5487-0337-E2735257D2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BB7C-14B3-4E62-9551-4777552F646C}" type="datetimeFigureOut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9884-71AC-4280-8453-BA0412BC8C57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46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BB7C-14B3-4E62-9551-4777552F646C}" type="datetimeFigureOut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9884-71AC-4280-8453-BA0412BC8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28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BB7C-14B3-4E62-9551-4777552F646C}" type="datetimeFigureOut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9884-71AC-4280-8453-BA0412BC8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37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BB7C-14B3-4E62-9551-4777552F646C}" type="datetimeFigureOut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9884-71AC-4280-8453-BA0412BC8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49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BB7C-14B3-4E62-9551-4777552F646C}" type="datetimeFigureOut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9884-71AC-4280-8453-BA0412BC8C57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98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BB7C-14B3-4E62-9551-4777552F646C}" type="datetimeFigureOut">
              <a:rPr lang="en-CA" smtClean="0"/>
              <a:t>2023-08-15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9884-71AC-4280-8453-BA0412BC8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41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BB7C-14B3-4E62-9551-4777552F646C}" type="datetimeFigureOut">
              <a:rPr lang="en-CA" smtClean="0"/>
              <a:t>2023-08-15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9884-71AC-4280-8453-BA0412BC8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BB7C-14B3-4E62-9551-4777552F646C}" type="datetimeFigureOut">
              <a:rPr lang="en-CA" smtClean="0"/>
              <a:t>2023-08-15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9884-71AC-4280-8453-BA0412BC8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53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BB7C-14B3-4E62-9551-4777552F646C}" type="datetimeFigureOut">
              <a:rPr lang="en-CA" smtClean="0"/>
              <a:t>2023-08-15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9884-71AC-4280-8453-BA0412BC8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643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ECBB7C-14B3-4E62-9551-4777552F646C}" type="datetimeFigureOut">
              <a:rPr lang="en-CA" smtClean="0"/>
              <a:t>2023-08-15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0B9884-71AC-4280-8453-BA0412BC8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08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BB7C-14B3-4E62-9551-4777552F646C}" type="datetimeFigureOut">
              <a:rPr lang="en-CA" smtClean="0"/>
              <a:t>2023-08-15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9884-71AC-4280-8453-BA0412BC8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595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ECBB7C-14B3-4E62-9551-4777552F646C}" type="datetimeFigureOut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0B9884-71AC-4280-8453-BA0412BC8C57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12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millepapillon/Unsupervised_ML_Identifying_Customer_Segm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0F49-DAF8-F72A-BB77-C2271EFA8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Identifying customer segment using unsupervised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1D8C3-7CF5-C7B3-CA98-99D47AE240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Camille </a:t>
            </a:r>
            <a:r>
              <a:rPr lang="en-CA" dirty="0" err="1"/>
              <a:t>papillon-Hogue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118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1C79-DF47-0094-5A49-80FAE4EB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EB7E-5ADD-889B-6155-50BE95E2F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 : </a:t>
            </a:r>
            <a:r>
              <a:rPr lang="en-CA" dirty="0"/>
              <a:t>Apply unsupervised Learning techniques to identify segments of the population that form the core customer base for a mail-order sales company in Germany. 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b="1" dirty="0"/>
              <a:t>Why ?  </a:t>
            </a:r>
            <a:r>
              <a:rPr lang="en-CA" dirty="0"/>
              <a:t>These segments can then be used to direct marketing campaigns towards audiences that will have the </a:t>
            </a:r>
            <a:r>
              <a:rPr lang="en-CA" b="1" dirty="0"/>
              <a:t>highest</a:t>
            </a:r>
            <a:r>
              <a:rPr lang="en-CA" dirty="0"/>
              <a:t> expected rate of return  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This project was delivered during the Udacity Nanodegree class: Introduction to Machine Learning with TensorFlow. </a:t>
            </a:r>
          </a:p>
          <a:p>
            <a:pPr marL="0" indent="0">
              <a:buNone/>
            </a:pPr>
            <a:r>
              <a:rPr lang="en-CA" sz="1800" dirty="0"/>
              <a:t>Project Link : </a:t>
            </a:r>
            <a:r>
              <a:rPr lang="en-CA" sz="1800" dirty="0">
                <a:hlinkClick r:id="rId2"/>
              </a:rPr>
              <a:t>https://github.com/camillepapillon/Unsupervised_ML_Identifying_Customer_Segment</a:t>
            </a:r>
            <a:endParaRPr lang="en-CA" sz="1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496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0A0B-E4A8-7148-A240-D4215D0D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8E113-0612-5487-0337-E2735257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3 main </a:t>
            </a:r>
            <a:r>
              <a:rPr lang="fr-FR" dirty="0" err="1"/>
              <a:t>datasets</a:t>
            </a:r>
            <a:r>
              <a:rPr lang="fr-FR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General population </a:t>
            </a:r>
            <a:r>
              <a:rPr lang="fr-FR" dirty="0" err="1"/>
              <a:t>dataset</a:t>
            </a:r>
            <a:r>
              <a:rPr lang="fr-FR" dirty="0"/>
              <a:t> = </a:t>
            </a:r>
            <a:r>
              <a:rPr lang="en-CA" dirty="0"/>
              <a:t> Demographics data for the general population of Germany; 891211 persons (rows) x 85 features (columns)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Customers population dataset = Demographics data for customers of a mail-order company; 191652 persons (rows) x 85 features (columns)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Data Dictionary : Detailed Information file about the features in the provided datasets</a:t>
            </a:r>
          </a:p>
        </p:txBody>
      </p:sp>
    </p:spTree>
    <p:extLst>
      <p:ext uri="{BB962C8B-B14F-4D97-AF65-F5344CB8AC3E}">
        <p14:creationId xmlns:p14="http://schemas.microsoft.com/office/powerpoint/2010/main" val="339145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1783-8E62-3B5D-AE10-249688C4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9EE54F-7F3C-4929-A727-8320564D46F5}"/>
              </a:ext>
            </a:extLst>
          </p:cNvPr>
          <p:cNvSpPr/>
          <p:nvPr/>
        </p:nvSpPr>
        <p:spPr>
          <a:xfrm>
            <a:off x="417772" y="2766269"/>
            <a:ext cx="1872423" cy="1325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Load dataset : General 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EBF790-E13D-C0E6-D511-6FFE347B286C}"/>
              </a:ext>
            </a:extLst>
          </p:cNvPr>
          <p:cNvSpPr/>
          <p:nvPr/>
        </p:nvSpPr>
        <p:spPr>
          <a:xfrm>
            <a:off x="2831563" y="2766268"/>
            <a:ext cx="1872423" cy="1325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 Preprocessing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1FD92C-6207-5986-13A0-254E95D43557}"/>
              </a:ext>
            </a:extLst>
          </p:cNvPr>
          <p:cNvSpPr/>
          <p:nvPr/>
        </p:nvSpPr>
        <p:spPr>
          <a:xfrm>
            <a:off x="5231373" y="2766268"/>
            <a:ext cx="1872423" cy="1325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Feature Transformation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14DF9D-91C3-0DC3-8F97-F3CB264EBD58}"/>
              </a:ext>
            </a:extLst>
          </p:cNvPr>
          <p:cNvSpPr/>
          <p:nvPr/>
        </p:nvSpPr>
        <p:spPr>
          <a:xfrm>
            <a:off x="7637055" y="2766268"/>
            <a:ext cx="1872423" cy="1325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K-means Clustering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EECA6-62CE-2D5F-A061-A5EC7D989C9D}"/>
              </a:ext>
            </a:extLst>
          </p:cNvPr>
          <p:cNvSpPr/>
          <p:nvPr/>
        </p:nvSpPr>
        <p:spPr>
          <a:xfrm>
            <a:off x="10057141" y="2766268"/>
            <a:ext cx="1872423" cy="1325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Apply clustering to customer dataset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23C0D3-07A6-6445-53C2-B0CE8C478133}"/>
              </a:ext>
            </a:extLst>
          </p:cNvPr>
          <p:cNvCxnSpPr>
            <a:stCxn id="4" idx="3"/>
          </p:cNvCxnSpPr>
          <p:nvPr/>
        </p:nvCxnSpPr>
        <p:spPr>
          <a:xfrm flipV="1">
            <a:off x="2290195" y="3428998"/>
            <a:ext cx="54136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E4661F-EE19-3363-16E7-04AF27B9D66A}"/>
              </a:ext>
            </a:extLst>
          </p:cNvPr>
          <p:cNvCxnSpPr/>
          <p:nvPr/>
        </p:nvCxnSpPr>
        <p:spPr>
          <a:xfrm flipV="1">
            <a:off x="4673507" y="3428998"/>
            <a:ext cx="54136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09DA9D-87DD-46CE-F86C-1A37E7000914}"/>
              </a:ext>
            </a:extLst>
          </p:cNvPr>
          <p:cNvCxnSpPr/>
          <p:nvPr/>
        </p:nvCxnSpPr>
        <p:spPr>
          <a:xfrm flipV="1">
            <a:off x="7079189" y="3428998"/>
            <a:ext cx="54136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EF572E-D7B0-FE8D-6AA7-199E5637463F}"/>
              </a:ext>
            </a:extLst>
          </p:cNvPr>
          <p:cNvCxnSpPr/>
          <p:nvPr/>
        </p:nvCxnSpPr>
        <p:spPr>
          <a:xfrm flipV="1">
            <a:off x="9515773" y="3428998"/>
            <a:ext cx="54136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76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5B76-9BD8-CD36-2A98-69D229602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Key Findings &amp; Insights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91018-73AC-7B3A-331E-74858529C1FB}"/>
              </a:ext>
            </a:extLst>
          </p:cNvPr>
          <p:cNvSpPr txBox="1"/>
          <p:nvPr/>
        </p:nvSpPr>
        <p:spPr>
          <a:xfrm>
            <a:off x="478172" y="2133278"/>
            <a:ext cx="74995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Dropped 6 columns with more than 20% missing data</a:t>
            </a:r>
          </a:p>
          <a:p>
            <a:pPr marL="285750" indent="-28575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Re-encoded binary features and dropped the 14 multilevel features</a:t>
            </a:r>
          </a:p>
          <a:p>
            <a:pPr marL="285750" indent="-28575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Transformed missing values in rows with Imputer function =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missing values on all rows = 1,37 %</a:t>
            </a:r>
          </a:p>
          <a:p>
            <a:pPr marL="285750" indent="-28575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Applied feature scaling with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StandardScaler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on general population dataset</a:t>
            </a:r>
          </a:p>
          <a:p>
            <a:pPr marL="285750" indent="-28575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Performed dimensionality reduction (PCA) and kept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principal components</a:t>
            </a:r>
          </a:p>
          <a:p>
            <a:pPr marL="285750" indent="-28575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Applied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Kmeans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clustering to general population dataset and kept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2359B0-C502-8C63-9CC0-AB027B68C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7182" y="1960293"/>
            <a:ext cx="3135109" cy="20034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40D174-1D6D-A278-E7C1-71CF81EF073E}"/>
              </a:ext>
            </a:extLst>
          </p:cNvPr>
          <p:cNvSpPr txBox="1"/>
          <p:nvPr/>
        </p:nvSpPr>
        <p:spPr>
          <a:xfrm>
            <a:off x="7893076" y="1779038"/>
            <a:ext cx="4003455" cy="362510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Percentage of missing data per column in general population dataset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DA4B9D-6D98-C2D9-94FD-0AE0F5198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173" y="4041695"/>
            <a:ext cx="3237125" cy="22405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40B622-A8B0-2466-2936-B26E0117C0EC}"/>
              </a:ext>
            </a:extLst>
          </p:cNvPr>
          <p:cNvSpPr txBox="1"/>
          <p:nvPr/>
        </p:nvSpPr>
        <p:spPr>
          <a:xfrm>
            <a:off x="7977673" y="3963703"/>
            <a:ext cx="4003455" cy="3625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score per count of clusters (K value)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Kmeans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clustering </a:t>
            </a:r>
          </a:p>
        </p:txBody>
      </p:sp>
      <p:pic>
        <p:nvPicPr>
          <p:cNvPr id="14" name="Graphic 13" descr="Star with solid fill">
            <a:extLst>
              <a:ext uri="{FF2B5EF4-FFF2-40B4-BE49-F238E27FC236}">
                <a16:creationId xmlns:a16="http://schemas.microsoft.com/office/drawing/2014/main" id="{A41DE4BC-E05F-2D5C-E889-A3A849B4B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79467" y="5732978"/>
            <a:ext cx="196034" cy="19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8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ACE5-21AA-D598-92BC-8E29F015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&amp; Insights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32DD3-5E16-D434-D131-47B730027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18" y="2481848"/>
            <a:ext cx="4143953" cy="2638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5EE3C6-6DF8-761A-5094-DE7CF6632762}"/>
              </a:ext>
            </a:extLst>
          </p:cNvPr>
          <p:cNvSpPr txBox="1"/>
          <p:nvPr/>
        </p:nvSpPr>
        <p:spPr>
          <a:xfrm>
            <a:off x="613135" y="1908903"/>
            <a:ext cx="74995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60CE0-69BB-5749-E673-A84136ADD19B}"/>
              </a:ext>
            </a:extLst>
          </p:cNvPr>
          <p:cNvSpPr txBox="1"/>
          <p:nvPr/>
        </p:nvSpPr>
        <p:spPr>
          <a:xfrm>
            <a:off x="8267251" y="2300593"/>
            <a:ext cx="4003455" cy="3625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Percentage of the population in each of the 14 clusters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E4D127-67E7-00F0-6725-4AC3DC7FA36A}"/>
              </a:ext>
            </a:extLst>
          </p:cNvPr>
          <p:cNvSpPr txBox="1"/>
          <p:nvPr/>
        </p:nvSpPr>
        <p:spPr>
          <a:xfrm>
            <a:off x="533071" y="2177389"/>
            <a:ext cx="7341612" cy="348638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/>
          <a:p>
            <a:pPr marL="285750" indent="-28575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population is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overrepresented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cluster 4 and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underrepresented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cluster 0 compared to the general population</a:t>
            </a: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Principal Component analysis of cluster 4 and 0 : </a:t>
            </a:r>
          </a:p>
          <a:p>
            <a:pPr marL="285750" indent="-28575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 4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male between 36-60 years old, lives alone or with someone, from prosperous household, high income, more likely to be homeowner.</a:t>
            </a:r>
          </a:p>
          <a:p>
            <a:pPr marL="285750" indent="-28575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 0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women less than 30 years old, average income, financially minimalist, less likely to live in 6-10 family home. </a:t>
            </a:r>
          </a:p>
        </p:txBody>
      </p:sp>
    </p:spTree>
    <p:extLst>
      <p:ext uri="{BB962C8B-B14F-4D97-AF65-F5344CB8AC3E}">
        <p14:creationId xmlns:p14="http://schemas.microsoft.com/office/powerpoint/2010/main" val="8809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7D8A-58A4-EB50-FA46-C81A15AD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40EE6-A97B-91BF-BB7E-C1A3B6F31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9937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368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Identifying customer segment using unsupervised learning </vt:lpstr>
      <vt:lpstr>Introduction </vt:lpstr>
      <vt:lpstr>Context</vt:lpstr>
      <vt:lpstr>Methodology </vt:lpstr>
      <vt:lpstr>Key Findings &amp; Insights </vt:lpstr>
      <vt:lpstr>Key Findings &amp; Insights </vt:lpstr>
      <vt:lpstr>PowerPoint Presentation</vt:lpstr>
    </vt:vector>
  </TitlesOfParts>
  <Company>Bell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customer segment using unsupervised learning </dc:title>
  <dc:creator>Papillon-Hogue, Camille</dc:creator>
  <cp:lastModifiedBy>Papillon-Hogue, Camille</cp:lastModifiedBy>
  <cp:revision>1</cp:revision>
  <dcterms:created xsi:type="dcterms:W3CDTF">2023-08-15T18:05:00Z</dcterms:created>
  <dcterms:modified xsi:type="dcterms:W3CDTF">2023-08-15T19:14:45Z</dcterms:modified>
</cp:coreProperties>
</file>