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31207D-5608-72A0-ABD5-F66EEB83D0BD}" v="1667" dt="2025-04-24T16:42:59.952"/>
    <p1510:client id="{75D75ED1-0BDA-E6B3-8190-1D068D5AB0EC}" v="25" dt="2025-04-24T13:45:56.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ttles, Camille A" userId="S::camille.settles@bison.howard.edu::c27523d3-6cdf-41d5-b328-36d150bd5d15" providerId="AD" clId="Web-{7531207D-5608-72A0-ABD5-F66EEB83D0BD}"/>
    <pc:docChg chg="addSld delSld modSld">
      <pc:chgData name="Settles, Camille A" userId="S::camille.settles@bison.howard.edu::c27523d3-6cdf-41d5-b328-36d150bd5d15" providerId="AD" clId="Web-{7531207D-5608-72A0-ABD5-F66EEB83D0BD}" dt="2025-04-24T16:42:59.952" v="1382" actId="1076"/>
      <pc:docMkLst>
        <pc:docMk/>
      </pc:docMkLst>
      <pc:sldChg chg="modSp">
        <pc:chgData name="Settles, Camille A" userId="S::camille.settles@bison.howard.edu::c27523d3-6cdf-41d5-b328-36d150bd5d15" providerId="AD" clId="Web-{7531207D-5608-72A0-ABD5-F66EEB83D0BD}" dt="2025-04-24T14:00:42.730" v="262" actId="20577"/>
        <pc:sldMkLst>
          <pc:docMk/>
          <pc:sldMk cId="109857222" sldId="256"/>
        </pc:sldMkLst>
        <pc:spChg chg="mod">
          <ac:chgData name="Settles, Camille A" userId="S::camille.settles@bison.howard.edu::c27523d3-6cdf-41d5-b328-36d150bd5d15" providerId="AD" clId="Web-{7531207D-5608-72A0-ABD5-F66EEB83D0BD}" dt="2025-04-24T14:00:42.730" v="262" actId="20577"/>
          <ac:spMkLst>
            <pc:docMk/>
            <pc:sldMk cId="109857222" sldId="256"/>
            <ac:spMk id="2" creationId="{00000000-0000-0000-0000-000000000000}"/>
          </ac:spMkLst>
        </pc:spChg>
        <pc:spChg chg="mod">
          <ac:chgData name="Settles, Camille A" userId="S::camille.settles@bison.howard.edu::c27523d3-6cdf-41d5-b328-36d150bd5d15" providerId="AD" clId="Web-{7531207D-5608-72A0-ABD5-F66EEB83D0BD}" dt="2025-04-24T13:47:28.820" v="38" actId="14100"/>
          <ac:spMkLst>
            <pc:docMk/>
            <pc:sldMk cId="109857222" sldId="256"/>
            <ac:spMk id="3" creationId="{00000000-0000-0000-0000-000000000000}"/>
          </ac:spMkLst>
        </pc:spChg>
      </pc:sldChg>
      <pc:sldChg chg="addSp delSp modSp new mod setBg">
        <pc:chgData name="Settles, Camille A" userId="S::camille.settles@bison.howard.edu::c27523d3-6cdf-41d5-b328-36d150bd5d15" providerId="AD" clId="Web-{7531207D-5608-72A0-ABD5-F66EEB83D0BD}" dt="2025-04-24T16:42:59.952" v="1382" actId="1076"/>
        <pc:sldMkLst>
          <pc:docMk/>
          <pc:sldMk cId="3006884401" sldId="257"/>
        </pc:sldMkLst>
        <pc:spChg chg="mod">
          <ac:chgData name="Settles, Camille A" userId="S::camille.settles@bison.howard.edu::c27523d3-6cdf-41d5-b328-36d150bd5d15" providerId="AD" clId="Web-{7531207D-5608-72A0-ABD5-F66EEB83D0BD}" dt="2025-04-24T16:41:58.810" v="1365" actId="1076"/>
          <ac:spMkLst>
            <pc:docMk/>
            <pc:sldMk cId="3006884401" sldId="257"/>
            <ac:spMk id="2" creationId="{F78D89A4-EB35-0519-EAAE-7A1C87051397}"/>
          </ac:spMkLst>
        </pc:spChg>
        <pc:spChg chg="mod">
          <ac:chgData name="Settles, Camille A" userId="S::camille.settles@bison.howard.edu::c27523d3-6cdf-41d5-b328-36d150bd5d15" providerId="AD" clId="Web-{7531207D-5608-72A0-ABD5-F66EEB83D0BD}" dt="2025-04-24T16:42:58.624" v="1381" actId="14100"/>
          <ac:spMkLst>
            <pc:docMk/>
            <pc:sldMk cId="3006884401" sldId="257"/>
            <ac:spMk id="3" creationId="{C8A6D56F-B2F8-FBA1-3A87-EAA209F33B49}"/>
          </ac:spMkLst>
        </pc:spChg>
        <pc:spChg chg="add del">
          <ac:chgData name="Settles, Camille A" userId="S::camille.settles@bison.howard.edu::c27523d3-6cdf-41d5-b328-36d150bd5d15" providerId="AD" clId="Web-{7531207D-5608-72A0-ABD5-F66EEB83D0BD}" dt="2025-04-24T13:55:42.519" v="129"/>
          <ac:spMkLst>
            <pc:docMk/>
            <pc:sldMk cId="3006884401" sldId="257"/>
            <ac:spMk id="4" creationId="{4339C20B-DAF2-9986-36C5-D5C53961B4C2}"/>
          </ac:spMkLst>
        </pc:spChg>
        <pc:spChg chg="add del mod">
          <ac:chgData name="Settles, Camille A" userId="S::camille.settles@bison.howard.edu::c27523d3-6cdf-41d5-b328-36d150bd5d15" providerId="AD" clId="Web-{7531207D-5608-72A0-ABD5-F66EEB83D0BD}" dt="2025-04-24T13:57:05.553" v="135"/>
          <ac:spMkLst>
            <pc:docMk/>
            <pc:sldMk cId="3006884401" sldId="257"/>
            <ac:spMk id="6" creationId="{17DAC79C-2AA2-0D93-FE1C-377211EBFAA3}"/>
          </ac:spMkLst>
        </pc:spChg>
        <pc:spChg chg="add mod">
          <ac:chgData name="Settles, Camille A" userId="S::camille.settles@bison.howard.edu::c27523d3-6cdf-41d5-b328-36d150bd5d15" providerId="AD" clId="Web-{7531207D-5608-72A0-ABD5-F66EEB83D0BD}" dt="2025-04-24T16:42:50.343" v="1380" actId="1076"/>
          <ac:spMkLst>
            <pc:docMk/>
            <pc:sldMk cId="3006884401" sldId="257"/>
            <ac:spMk id="7" creationId="{BAE916DA-C8F3-395B-7AF1-204DD99C2367}"/>
          </ac:spMkLst>
        </pc:spChg>
        <pc:picChg chg="add mod">
          <ac:chgData name="Settles, Camille A" userId="S::camille.settles@bison.howard.edu::c27523d3-6cdf-41d5-b328-36d150bd5d15" providerId="AD" clId="Web-{7531207D-5608-72A0-ABD5-F66EEB83D0BD}" dt="2025-04-24T16:42:01.325" v="1366" actId="1076"/>
          <ac:picMkLst>
            <pc:docMk/>
            <pc:sldMk cId="3006884401" sldId="257"/>
            <ac:picMk id="5" creationId="{4BAC591B-D593-CA34-25CF-39E05F589963}"/>
          </ac:picMkLst>
        </pc:picChg>
        <pc:picChg chg="add mod">
          <ac:chgData name="Settles, Camille A" userId="S::camille.settles@bison.howard.edu::c27523d3-6cdf-41d5-b328-36d150bd5d15" providerId="AD" clId="Web-{7531207D-5608-72A0-ABD5-F66EEB83D0BD}" dt="2025-04-24T16:42:59.952" v="1382" actId="1076"/>
          <ac:picMkLst>
            <pc:docMk/>
            <pc:sldMk cId="3006884401" sldId="257"/>
            <ac:picMk id="8" creationId="{344506DF-F2EB-84E7-9DD5-B509D25C70B3}"/>
          </ac:picMkLst>
        </pc:picChg>
      </pc:sldChg>
      <pc:sldChg chg="addSp modSp new mod setBg">
        <pc:chgData name="Settles, Camille A" userId="S::camille.settles@bison.howard.edu::c27523d3-6cdf-41d5-b328-36d150bd5d15" providerId="AD" clId="Web-{7531207D-5608-72A0-ABD5-F66EEB83D0BD}" dt="2025-04-24T15:19:38.429" v="658" actId="20577"/>
        <pc:sldMkLst>
          <pc:docMk/>
          <pc:sldMk cId="1252623096" sldId="258"/>
        </pc:sldMkLst>
        <pc:spChg chg="mod">
          <ac:chgData name="Settles, Camille A" userId="S::camille.settles@bison.howard.edu::c27523d3-6cdf-41d5-b328-36d150bd5d15" providerId="AD" clId="Web-{7531207D-5608-72A0-ABD5-F66EEB83D0BD}" dt="2025-04-24T15:19:38.429" v="658" actId="20577"/>
          <ac:spMkLst>
            <pc:docMk/>
            <pc:sldMk cId="1252623096" sldId="258"/>
            <ac:spMk id="2" creationId="{5FB1A584-E16A-CF96-C6E6-97CFA04EB6E7}"/>
          </ac:spMkLst>
        </pc:spChg>
        <pc:spChg chg="mod">
          <ac:chgData name="Settles, Camille A" userId="S::camille.settles@bison.howard.edu::c27523d3-6cdf-41d5-b328-36d150bd5d15" providerId="AD" clId="Web-{7531207D-5608-72A0-ABD5-F66EEB83D0BD}" dt="2025-04-24T14:34:24.170" v="557" actId="20577"/>
          <ac:spMkLst>
            <pc:docMk/>
            <pc:sldMk cId="1252623096" sldId="258"/>
            <ac:spMk id="3" creationId="{F521FC22-D8E1-8972-D390-7AE9099F3A90}"/>
          </ac:spMkLst>
        </pc:spChg>
        <pc:picChg chg="add mod">
          <ac:chgData name="Settles, Camille A" userId="S::camille.settles@bison.howard.edu::c27523d3-6cdf-41d5-b328-36d150bd5d15" providerId="AD" clId="Web-{7531207D-5608-72A0-ABD5-F66EEB83D0BD}" dt="2025-04-24T14:29:58.085" v="541" actId="1076"/>
          <ac:picMkLst>
            <pc:docMk/>
            <pc:sldMk cId="1252623096" sldId="258"/>
            <ac:picMk id="4" creationId="{B07941CB-8C9D-440F-B1A0-222A1C2CC37C}"/>
          </ac:picMkLst>
        </pc:picChg>
        <pc:picChg chg="add mod">
          <ac:chgData name="Settles, Camille A" userId="S::camille.settles@bison.howard.edu::c27523d3-6cdf-41d5-b328-36d150bd5d15" providerId="AD" clId="Web-{7531207D-5608-72A0-ABD5-F66EEB83D0BD}" dt="2025-04-24T14:30:04.804" v="543" actId="14100"/>
          <ac:picMkLst>
            <pc:docMk/>
            <pc:sldMk cId="1252623096" sldId="258"/>
            <ac:picMk id="5" creationId="{BD0BFFD4-B89D-FA72-58C3-40E103EF2450}"/>
          </ac:picMkLst>
        </pc:picChg>
      </pc:sldChg>
      <pc:sldChg chg="addSp modSp new mod setBg">
        <pc:chgData name="Settles, Camille A" userId="S::camille.settles@bison.howard.edu::c27523d3-6cdf-41d5-b328-36d150bd5d15" providerId="AD" clId="Web-{7531207D-5608-72A0-ABD5-F66EEB83D0BD}" dt="2025-04-24T15:19:32.428" v="656" actId="20577"/>
        <pc:sldMkLst>
          <pc:docMk/>
          <pc:sldMk cId="1884207016" sldId="259"/>
        </pc:sldMkLst>
        <pc:spChg chg="mod">
          <ac:chgData name="Settles, Camille A" userId="S::camille.settles@bison.howard.edu::c27523d3-6cdf-41d5-b328-36d150bd5d15" providerId="AD" clId="Web-{7531207D-5608-72A0-ABD5-F66EEB83D0BD}" dt="2025-04-24T15:19:32.428" v="656" actId="20577"/>
          <ac:spMkLst>
            <pc:docMk/>
            <pc:sldMk cId="1884207016" sldId="259"/>
            <ac:spMk id="2" creationId="{50BD5516-BDA9-F3E5-913E-949AEF7E34C2}"/>
          </ac:spMkLst>
        </pc:spChg>
        <pc:spChg chg="mod">
          <ac:chgData name="Settles, Camille A" userId="S::camille.settles@bison.howard.edu::c27523d3-6cdf-41d5-b328-36d150bd5d15" providerId="AD" clId="Web-{7531207D-5608-72A0-ABD5-F66EEB83D0BD}" dt="2025-04-24T15:19:23.694" v="653" actId="1076"/>
          <ac:spMkLst>
            <pc:docMk/>
            <pc:sldMk cId="1884207016" sldId="259"/>
            <ac:spMk id="3" creationId="{82D88544-DBED-A064-CF74-DB751773A74E}"/>
          </ac:spMkLst>
        </pc:spChg>
        <pc:picChg chg="add mod">
          <ac:chgData name="Settles, Camille A" userId="S::camille.settles@bison.howard.edu::c27523d3-6cdf-41d5-b328-36d150bd5d15" providerId="AD" clId="Web-{7531207D-5608-72A0-ABD5-F66EEB83D0BD}" dt="2025-04-24T15:14:07.510" v="607" actId="1076"/>
          <ac:picMkLst>
            <pc:docMk/>
            <pc:sldMk cId="1884207016" sldId="259"/>
            <ac:picMk id="4" creationId="{A9DB326B-8FD5-CA22-4549-BD4DF32B1E61}"/>
          </ac:picMkLst>
        </pc:picChg>
        <pc:picChg chg="add mod">
          <ac:chgData name="Settles, Camille A" userId="S::camille.settles@bison.howard.edu::c27523d3-6cdf-41d5-b328-36d150bd5d15" providerId="AD" clId="Web-{7531207D-5608-72A0-ABD5-F66EEB83D0BD}" dt="2025-04-24T15:14:55.372" v="614" actId="14100"/>
          <ac:picMkLst>
            <pc:docMk/>
            <pc:sldMk cId="1884207016" sldId="259"/>
            <ac:picMk id="5" creationId="{BFF4F8FA-47C6-D800-3F61-B5C2EF244066}"/>
          </ac:picMkLst>
        </pc:picChg>
      </pc:sldChg>
      <pc:sldChg chg="addSp modSp new mod setBg">
        <pc:chgData name="Settles, Camille A" userId="S::camille.settles@bison.howard.edu::c27523d3-6cdf-41d5-b328-36d150bd5d15" providerId="AD" clId="Web-{7531207D-5608-72A0-ABD5-F66EEB83D0BD}" dt="2025-04-24T15:26:56.163" v="711" actId="20577"/>
        <pc:sldMkLst>
          <pc:docMk/>
          <pc:sldMk cId="784884864" sldId="260"/>
        </pc:sldMkLst>
        <pc:spChg chg="mod">
          <ac:chgData name="Settles, Camille A" userId="S::camille.settles@bison.howard.edu::c27523d3-6cdf-41d5-b328-36d150bd5d15" providerId="AD" clId="Web-{7531207D-5608-72A0-ABD5-F66EEB83D0BD}" dt="2025-04-24T15:23:14.889" v="680" actId="20577"/>
          <ac:spMkLst>
            <pc:docMk/>
            <pc:sldMk cId="784884864" sldId="260"/>
            <ac:spMk id="2" creationId="{00326280-6B1D-DA66-2B76-9653CEB7B5B5}"/>
          </ac:spMkLst>
        </pc:spChg>
        <pc:spChg chg="mod">
          <ac:chgData name="Settles, Camille A" userId="S::camille.settles@bison.howard.edu::c27523d3-6cdf-41d5-b328-36d150bd5d15" providerId="AD" clId="Web-{7531207D-5608-72A0-ABD5-F66EEB83D0BD}" dt="2025-04-24T15:26:56.163" v="711" actId="20577"/>
          <ac:spMkLst>
            <pc:docMk/>
            <pc:sldMk cId="784884864" sldId="260"/>
            <ac:spMk id="3" creationId="{6B3D7633-B9D8-A436-6A74-2B07AAE20F96}"/>
          </ac:spMkLst>
        </pc:spChg>
        <pc:picChg chg="add mod">
          <ac:chgData name="Settles, Camille A" userId="S::camille.settles@bison.howard.edu::c27523d3-6cdf-41d5-b328-36d150bd5d15" providerId="AD" clId="Web-{7531207D-5608-72A0-ABD5-F66EEB83D0BD}" dt="2025-04-24T15:23:44.234" v="684" actId="1076"/>
          <ac:picMkLst>
            <pc:docMk/>
            <pc:sldMk cId="784884864" sldId="260"/>
            <ac:picMk id="4" creationId="{FF7BF584-8D6F-78EE-8939-8CAAD066AD0C}"/>
          </ac:picMkLst>
        </pc:picChg>
        <pc:picChg chg="add mod">
          <ac:chgData name="Settles, Camille A" userId="S::camille.settles@bison.howard.edu::c27523d3-6cdf-41d5-b328-36d150bd5d15" providerId="AD" clId="Web-{7531207D-5608-72A0-ABD5-F66EEB83D0BD}" dt="2025-04-24T15:26:21.162" v="705" actId="1076"/>
          <ac:picMkLst>
            <pc:docMk/>
            <pc:sldMk cId="784884864" sldId="260"/>
            <ac:picMk id="5" creationId="{DBA7B157-5C40-DB9E-40F4-DA06557F7372}"/>
          </ac:picMkLst>
        </pc:picChg>
      </pc:sldChg>
      <pc:sldChg chg="addSp delSp modSp new mod setBg">
        <pc:chgData name="Settles, Camille A" userId="S::camille.settles@bison.howard.edu::c27523d3-6cdf-41d5-b328-36d150bd5d15" providerId="AD" clId="Web-{7531207D-5608-72A0-ABD5-F66EEB83D0BD}" dt="2025-04-24T15:33:39.537" v="790" actId="1076"/>
        <pc:sldMkLst>
          <pc:docMk/>
          <pc:sldMk cId="2833591277" sldId="261"/>
        </pc:sldMkLst>
        <pc:spChg chg="mod">
          <ac:chgData name="Settles, Camille A" userId="S::camille.settles@bison.howard.edu::c27523d3-6cdf-41d5-b328-36d150bd5d15" providerId="AD" clId="Web-{7531207D-5608-72A0-ABD5-F66EEB83D0BD}" dt="2025-04-24T15:33:31.818" v="787" actId="20577"/>
          <ac:spMkLst>
            <pc:docMk/>
            <pc:sldMk cId="2833591277" sldId="261"/>
            <ac:spMk id="2" creationId="{2D708A8A-2D53-A477-E0DF-13CCDFD1F1CE}"/>
          </ac:spMkLst>
        </pc:spChg>
        <pc:spChg chg="del mod">
          <ac:chgData name="Settles, Camille A" userId="S::camille.settles@bison.howard.edu::c27523d3-6cdf-41d5-b328-36d150bd5d15" providerId="AD" clId="Web-{7531207D-5608-72A0-ABD5-F66EEB83D0BD}" dt="2025-04-24T15:30:17.967" v="729"/>
          <ac:spMkLst>
            <pc:docMk/>
            <pc:sldMk cId="2833591277" sldId="261"/>
            <ac:spMk id="3" creationId="{947523E8-B97F-A5F7-700A-DC382BF8C05C}"/>
          </ac:spMkLst>
        </pc:spChg>
        <pc:spChg chg="add mod">
          <ac:chgData name="Settles, Camille A" userId="S::camille.settles@bison.howard.edu::c27523d3-6cdf-41d5-b328-36d150bd5d15" providerId="AD" clId="Web-{7531207D-5608-72A0-ABD5-F66EEB83D0BD}" dt="2025-04-24T15:32:04.096" v="762" actId="20577"/>
          <ac:spMkLst>
            <pc:docMk/>
            <pc:sldMk cId="2833591277" sldId="261"/>
            <ac:spMk id="5" creationId="{A299B735-7884-7453-82A0-06C53E05E2F9}"/>
          </ac:spMkLst>
        </pc:spChg>
        <pc:picChg chg="add mod ord">
          <ac:chgData name="Settles, Camille A" userId="S::camille.settles@bison.howard.edu::c27523d3-6cdf-41d5-b328-36d150bd5d15" providerId="AD" clId="Web-{7531207D-5608-72A0-ABD5-F66EEB83D0BD}" dt="2025-04-24T15:33:36.568" v="789" actId="1076"/>
          <ac:picMkLst>
            <pc:docMk/>
            <pc:sldMk cId="2833591277" sldId="261"/>
            <ac:picMk id="4" creationId="{59D92908-4B63-0C00-829E-334D478420A1}"/>
          </ac:picMkLst>
        </pc:picChg>
        <pc:picChg chg="add mod">
          <ac:chgData name="Settles, Camille A" userId="S::camille.settles@bison.howard.edu::c27523d3-6cdf-41d5-b328-36d150bd5d15" providerId="AD" clId="Web-{7531207D-5608-72A0-ABD5-F66EEB83D0BD}" dt="2025-04-24T15:33:39.537" v="790" actId="1076"/>
          <ac:picMkLst>
            <pc:docMk/>
            <pc:sldMk cId="2833591277" sldId="261"/>
            <ac:picMk id="6" creationId="{C886411F-F0B0-7EC5-759C-59EF672683B1}"/>
          </ac:picMkLst>
        </pc:picChg>
      </pc:sldChg>
      <pc:sldChg chg="new del">
        <pc:chgData name="Settles, Camille A" userId="S::camille.settles@bison.howard.edu::c27523d3-6cdf-41d5-b328-36d150bd5d15" providerId="AD" clId="Web-{7531207D-5608-72A0-ABD5-F66EEB83D0BD}" dt="2025-04-24T15:29:11.637" v="713"/>
        <pc:sldMkLst>
          <pc:docMk/>
          <pc:sldMk cId="2935877623" sldId="261"/>
        </pc:sldMkLst>
      </pc:sldChg>
      <pc:sldChg chg="addSp delSp modSp new mod setBg">
        <pc:chgData name="Settles, Camille A" userId="S::camille.settles@bison.howard.edu::c27523d3-6cdf-41d5-b328-36d150bd5d15" providerId="AD" clId="Web-{7531207D-5608-72A0-ABD5-F66EEB83D0BD}" dt="2025-04-24T15:45:20.171" v="870" actId="1076"/>
        <pc:sldMkLst>
          <pc:docMk/>
          <pc:sldMk cId="263957040" sldId="262"/>
        </pc:sldMkLst>
        <pc:spChg chg="mod">
          <ac:chgData name="Settles, Camille A" userId="S::camille.settles@bison.howard.edu::c27523d3-6cdf-41d5-b328-36d150bd5d15" providerId="AD" clId="Web-{7531207D-5608-72A0-ABD5-F66EEB83D0BD}" dt="2025-04-24T15:43:13.620" v="823" actId="20577"/>
          <ac:spMkLst>
            <pc:docMk/>
            <pc:sldMk cId="263957040" sldId="262"/>
            <ac:spMk id="2" creationId="{2E2E86C8-DAEB-B49B-BAE6-CA3DE9C275F8}"/>
          </ac:spMkLst>
        </pc:spChg>
        <pc:spChg chg="del">
          <ac:chgData name="Settles, Camille A" userId="S::camille.settles@bison.howard.edu::c27523d3-6cdf-41d5-b328-36d150bd5d15" providerId="AD" clId="Web-{7531207D-5608-72A0-ABD5-F66EEB83D0BD}" dt="2025-04-24T15:36:22.136" v="796"/>
          <ac:spMkLst>
            <pc:docMk/>
            <pc:sldMk cId="263957040" sldId="262"/>
            <ac:spMk id="3" creationId="{90DCBE80-7499-84FB-68A1-3399E3E7C402}"/>
          </ac:spMkLst>
        </pc:spChg>
        <pc:spChg chg="add del mod">
          <ac:chgData name="Settles, Camille A" userId="S::camille.settles@bison.howard.edu::c27523d3-6cdf-41d5-b328-36d150bd5d15" providerId="AD" clId="Web-{7531207D-5608-72A0-ABD5-F66EEB83D0BD}" dt="2025-04-24T15:38:50.501" v="812"/>
          <ac:spMkLst>
            <pc:docMk/>
            <pc:sldMk cId="263957040" sldId="262"/>
            <ac:spMk id="7" creationId="{F570D63C-C22C-625B-8DEA-3AB1BFCBB55E}"/>
          </ac:spMkLst>
        </pc:spChg>
        <pc:spChg chg="add mod">
          <ac:chgData name="Settles, Camille A" userId="S::camille.settles@bison.howard.edu::c27523d3-6cdf-41d5-b328-36d150bd5d15" providerId="AD" clId="Web-{7531207D-5608-72A0-ABD5-F66EEB83D0BD}" dt="2025-04-24T15:45:20.171" v="870" actId="1076"/>
          <ac:spMkLst>
            <pc:docMk/>
            <pc:sldMk cId="263957040" sldId="262"/>
            <ac:spMk id="9" creationId="{31095B06-02B1-E8C2-7FE2-E88845C8AE38}"/>
          </ac:spMkLst>
        </pc:spChg>
        <pc:picChg chg="add del mod ord">
          <ac:chgData name="Settles, Camille A" userId="S::camille.settles@bison.howard.edu::c27523d3-6cdf-41d5-b328-36d150bd5d15" providerId="AD" clId="Web-{7531207D-5608-72A0-ABD5-F66EEB83D0BD}" dt="2025-04-24T15:38:40.579" v="807"/>
          <ac:picMkLst>
            <pc:docMk/>
            <pc:sldMk cId="263957040" sldId="262"/>
            <ac:picMk id="4" creationId="{02B9C5A8-9CBF-929F-7745-BD24CEC83EEF}"/>
          </ac:picMkLst>
        </pc:picChg>
        <pc:picChg chg="add mod">
          <ac:chgData name="Settles, Camille A" userId="S::camille.settles@bison.howard.edu::c27523d3-6cdf-41d5-b328-36d150bd5d15" providerId="AD" clId="Web-{7531207D-5608-72A0-ABD5-F66EEB83D0BD}" dt="2025-04-24T15:43:59.246" v="826" actId="1076"/>
          <ac:picMkLst>
            <pc:docMk/>
            <pc:sldMk cId="263957040" sldId="262"/>
            <ac:picMk id="5" creationId="{134DE85A-601F-84E5-FF7A-6B9A337A3022}"/>
          </ac:picMkLst>
        </pc:picChg>
        <pc:picChg chg="add mod">
          <ac:chgData name="Settles, Camille A" userId="S::camille.settles@bison.howard.edu::c27523d3-6cdf-41d5-b328-36d150bd5d15" providerId="AD" clId="Web-{7531207D-5608-72A0-ABD5-F66EEB83D0BD}" dt="2025-04-24T15:44:00.825" v="827" actId="1076"/>
          <ac:picMkLst>
            <pc:docMk/>
            <pc:sldMk cId="263957040" sldId="262"/>
            <ac:picMk id="8" creationId="{2F5B1288-BE15-AD1F-7875-3331DCFE2D7B}"/>
          </ac:picMkLst>
        </pc:picChg>
      </pc:sldChg>
      <pc:sldChg chg="addSp modSp new mod setBg">
        <pc:chgData name="Settles, Camille A" userId="S::camille.settles@bison.howard.edu::c27523d3-6cdf-41d5-b328-36d150bd5d15" providerId="AD" clId="Web-{7531207D-5608-72A0-ABD5-F66EEB83D0BD}" dt="2025-04-24T15:49:32.852" v="904" actId="1076"/>
        <pc:sldMkLst>
          <pc:docMk/>
          <pc:sldMk cId="1659886693" sldId="263"/>
        </pc:sldMkLst>
        <pc:spChg chg="mod">
          <ac:chgData name="Settles, Camille A" userId="S::camille.settles@bison.howard.edu::c27523d3-6cdf-41d5-b328-36d150bd5d15" providerId="AD" clId="Web-{7531207D-5608-72A0-ABD5-F66EEB83D0BD}" dt="2025-04-24T15:46:33.971" v="877" actId="20577"/>
          <ac:spMkLst>
            <pc:docMk/>
            <pc:sldMk cId="1659886693" sldId="263"/>
            <ac:spMk id="2" creationId="{B0CBCCE2-1673-139D-BE13-7A8F3797D80A}"/>
          </ac:spMkLst>
        </pc:spChg>
        <pc:spChg chg="mod">
          <ac:chgData name="Settles, Camille A" userId="S::camille.settles@bison.howard.edu::c27523d3-6cdf-41d5-b328-36d150bd5d15" providerId="AD" clId="Web-{7531207D-5608-72A0-ABD5-F66EEB83D0BD}" dt="2025-04-24T15:49:28.415" v="903" actId="20577"/>
          <ac:spMkLst>
            <pc:docMk/>
            <pc:sldMk cId="1659886693" sldId="263"/>
            <ac:spMk id="3" creationId="{5400CBB9-2BE2-CB00-3979-2F6842D7A809}"/>
          </ac:spMkLst>
        </pc:spChg>
        <pc:picChg chg="add mod">
          <ac:chgData name="Settles, Camille A" userId="S::camille.settles@bison.howard.edu::c27523d3-6cdf-41d5-b328-36d150bd5d15" providerId="AD" clId="Web-{7531207D-5608-72A0-ABD5-F66EEB83D0BD}" dt="2025-04-24T15:48:13.724" v="890" actId="1076"/>
          <ac:picMkLst>
            <pc:docMk/>
            <pc:sldMk cId="1659886693" sldId="263"/>
            <ac:picMk id="4" creationId="{9F6F6F00-7BE3-DEB7-1A63-CF59C75AC80E}"/>
          </ac:picMkLst>
        </pc:picChg>
        <pc:picChg chg="add mod">
          <ac:chgData name="Settles, Camille A" userId="S::camille.settles@bison.howard.edu::c27523d3-6cdf-41d5-b328-36d150bd5d15" providerId="AD" clId="Web-{7531207D-5608-72A0-ABD5-F66EEB83D0BD}" dt="2025-04-24T15:49:32.852" v="904" actId="1076"/>
          <ac:picMkLst>
            <pc:docMk/>
            <pc:sldMk cId="1659886693" sldId="263"/>
            <ac:picMk id="5" creationId="{C16E4380-7EA2-8B89-A4D5-13C232CADE7D}"/>
          </ac:picMkLst>
        </pc:picChg>
      </pc:sldChg>
      <pc:sldChg chg="addSp delSp modSp new mod setBg">
        <pc:chgData name="Settles, Camille A" userId="S::camille.settles@bison.howard.edu::c27523d3-6cdf-41d5-b328-36d150bd5d15" providerId="AD" clId="Web-{7531207D-5608-72A0-ABD5-F66EEB83D0BD}" dt="2025-04-24T15:58:39.872" v="1013" actId="1076"/>
        <pc:sldMkLst>
          <pc:docMk/>
          <pc:sldMk cId="3329892911" sldId="264"/>
        </pc:sldMkLst>
        <pc:spChg chg="mod">
          <ac:chgData name="Settles, Camille A" userId="S::camille.settles@bison.howard.edu::c27523d3-6cdf-41d5-b328-36d150bd5d15" providerId="AD" clId="Web-{7531207D-5608-72A0-ABD5-F66EEB83D0BD}" dt="2025-04-24T15:51:39.841" v="965" actId="20577"/>
          <ac:spMkLst>
            <pc:docMk/>
            <pc:sldMk cId="3329892911" sldId="264"/>
            <ac:spMk id="2" creationId="{9BAF2FB5-0E1E-6061-4E73-09185199E155}"/>
          </ac:spMkLst>
        </pc:spChg>
        <pc:spChg chg="del">
          <ac:chgData name="Settles, Camille A" userId="S::camille.settles@bison.howard.edu::c27523d3-6cdf-41d5-b328-36d150bd5d15" providerId="AD" clId="Web-{7531207D-5608-72A0-ABD5-F66EEB83D0BD}" dt="2025-04-24T15:52:34.484" v="966"/>
          <ac:spMkLst>
            <pc:docMk/>
            <pc:sldMk cId="3329892911" sldId="264"/>
            <ac:spMk id="3" creationId="{CADB20B6-A357-4423-9E0A-12E983BC5ABB}"/>
          </ac:spMkLst>
        </pc:spChg>
        <pc:spChg chg="add mod">
          <ac:chgData name="Settles, Camille A" userId="S::camille.settles@bison.howard.edu::c27523d3-6cdf-41d5-b328-36d150bd5d15" providerId="AD" clId="Web-{7531207D-5608-72A0-ABD5-F66EEB83D0BD}" dt="2025-04-24T15:56:07.585" v="995" actId="20577"/>
          <ac:spMkLst>
            <pc:docMk/>
            <pc:sldMk cId="3329892911" sldId="264"/>
            <ac:spMk id="5" creationId="{A4CD5E99-3164-4D6F-6A6D-21821AD3B2F7}"/>
          </ac:spMkLst>
        </pc:spChg>
        <pc:spChg chg="add mod">
          <ac:chgData name="Settles, Camille A" userId="S::camille.settles@bison.howard.edu::c27523d3-6cdf-41d5-b328-36d150bd5d15" providerId="AD" clId="Web-{7531207D-5608-72A0-ABD5-F66EEB83D0BD}" dt="2025-04-24T15:58:36.294" v="1012" actId="20577"/>
          <ac:spMkLst>
            <pc:docMk/>
            <pc:sldMk cId="3329892911" sldId="264"/>
            <ac:spMk id="9" creationId="{D985191C-98CF-1F1F-8A3A-0C1193939060}"/>
          </ac:spMkLst>
        </pc:spChg>
        <pc:picChg chg="add mod ord">
          <ac:chgData name="Settles, Camille A" userId="S::camille.settles@bison.howard.edu::c27523d3-6cdf-41d5-b328-36d150bd5d15" providerId="AD" clId="Web-{7531207D-5608-72A0-ABD5-F66EEB83D0BD}" dt="2025-04-24T15:52:46.156" v="968" actId="14100"/>
          <ac:picMkLst>
            <pc:docMk/>
            <pc:sldMk cId="3329892911" sldId="264"/>
            <ac:picMk id="4" creationId="{23080C97-14FC-4974-554A-7A7683C784F7}"/>
          </ac:picMkLst>
        </pc:picChg>
        <pc:picChg chg="add mod">
          <ac:chgData name="Settles, Camille A" userId="S::camille.settles@bison.howard.edu::c27523d3-6cdf-41d5-b328-36d150bd5d15" providerId="AD" clId="Web-{7531207D-5608-72A0-ABD5-F66EEB83D0BD}" dt="2025-04-24T15:55:49.038" v="988" actId="1076"/>
          <ac:picMkLst>
            <pc:docMk/>
            <pc:sldMk cId="3329892911" sldId="264"/>
            <ac:picMk id="6" creationId="{C93E8B70-669D-88E4-C34B-4E56BE3D9DC8}"/>
          </ac:picMkLst>
        </pc:picChg>
        <pc:picChg chg="add del mod">
          <ac:chgData name="Settles, Camille A" userId="S::camille.settles@bison.howard.edu::c27523d3-6cdf-41d5-b328-36d150bd5d15" providerId="AD" clId="Web-{7531207D-5608-72A0-ABD5-F66EEB83D0BD}" dt="2025-04-24T15:54:30.316" v="978"/>
          <ac:picMkLst>
            <pc:docMk/>
            <pc:sldMk cId="3329892911" sldId="264"/>
            <ac:picMk id="7" creationId="{DBC8351C-BA0A-C1A4-A72D-E54F7DFBD6A1}"/>
          </ac:picMkLst>
        </pc:picChg>
        <pc:picChg chg="add mod">
          <ac:chgData name="Settles, Camille A" userId="S::camille.settles@bison.howard.edu::c27523d3-6cdf-41d5-b328-36d150bd5d15" providerId="AD" clId="Web-{7531207D-5608-72A0-ABD5-F66EEB83D0BD}" dt="2025-04-24T15:58:39.872" v="1013" actId="1076"/>
          <ac:picMkLst>
            <pc:docMk/>
            <pc:sldMk cId="3329892911" sldId="264"/>
            <ac:picMk id="8" creationId="{B1903E90-B507-7ACD-38F6-E2C5E68220A9}"/>
          </ac:picMkLst>
        </pc:picChg>
      </pc:sldChg>
      <pc:sldChg chg="addSp delSp modSp new mod setBg">
        <pc:chgData name="Settles, Camille A" userId="S::camille.settles@bison.howard.edu::c27523d3-6cdf-41d5-b328-36d150bd5d15" providerId="AD" clId="Web-{7531207D-5608-72A0-ABD5-F66EEB83D0BD}" dt="2025-04-24T16:26:33.807" v="1201" actId="1076"/>
        <pc:sldMkLst>
          <pc:docMk/>
          <pc:sldMk cId="4021898631" sldId="265"/>
        </pc:sldMkLst>
        <pc:spChg chg="mod">
          <ac:chgData name="Settles, Camille A" userId="S::camille.settles@bison.howard.edu::c27523d3-6cdf-41d5-b328-36d150bd5d15" providerId="AD" clId="Web-{7531207D-5608-72A0-ABD5-F66EEB83D0BD}" dt="2025-04-24T16:26:33.807" v="1201" actId="1076"/>
          <ac:spMkLst>
            <pc:docMk/>
            <pc:sldMk cId="4021898631" sldId="265"/>
            <ac:spMk id="2" creationId="{A63B9061-8E2D-4220-E6CF-C57C242CC446}"/>
          </ac:spMkLst>
        </pc:spChg>
        <pc:spChg chg="del">
          <ac:chgData name="Settles, Camille A" userId="S::camille.settles@bison.howard.edu::c27523d3-6cdf-41d5-b328-36d150bd5d15" providerId="AD" clId="Web-{7531207D-5608-72A0-ABD5-F66EEB83D0BD}" dt="2025-04-24T16:00:57.330" v="1020"/>
          <ac:spMkLst>
            <pc:docMk/>
            <pc:sldMk cId="4021898631" sldId="265"/>
            <ac:spMk id="3" creationId="{3A70A43E-7983-9C93-0D64-1A3E254B0DBE}"/>
          </ac:spMkLst>
        </pc:spChg>
        <pc:spChg chg="add mod">
          <ac:chgData name="Settles, Camille A" userId="S::camille.settles@bison.howard.edu::c27523d3-6cdf-41d5-b328-36d150bd5d15" providerId="AD" clId="Web-{7531207D-5608-72A0-ABD5-F66EEB83D0BD}" dt="2025-04-24T16:03:05.663" v="1034" actId="1076"/>
          <ac:spMkLst>
            <pc:docMk/>
            <pc:sldMk cId="4021898631" sldId="265"/>
            <ac:spMk id="5" creationId="{DB6B6089-9814-3D3E-9FD7-0E73D8EDCEEA}"/>
          </ac:spMkLst>
        </pc:spChg>
        <pc:picChg chg="add mod ord">
          <ac:chgData name="Settles, Camille A" userId="S::camille.settles@bison.howard.edu::c27523d3-6cdf-41d5-b328-36d150bd5d15" providerId="AD" clId="Web-{7531207D-5608-72A0-ABD5-F66EEB83D0BD}" dt="2025-04-24T16:00:59.080" v="1021" actId="1076"/>
          <ac:picMkLst>
            <pc:docMk/>
            <pc:sldMk cId="4021898631" sldId="265"/>
            <ac:picMk id="4" creationId="{CD54E1E1-74BC-990F-7045-997B3C08C0D2}"/>
          </ac:picMkLst>
        </pc:picChg>
        <pc:picChg chg="add mod">
          <ac:chgData name="Settles, Camille A" userId="S::camille.settles@bison.howard.edu::c27523d3-6cdf-41d5-b328-36d150bd5d15" providerId="AD" clId="Web-{7531207D-5608-72A0-ABD5-F66EEB83D0BD}" dt="2025-04-24T16:03:31.679" v="1037" actId="1076"/>
          <ac:picMkLst>
            <pc:docMk/>
            <pc:sldMk cId="4021898631" sldId="265"/>
            <ac:picMk id="6" creationId="{300E05AC-F18B-B9D6-27BC-0823694623E8}"/>
          </ac:picMkLst>
        </pc:picChg>
      </pc:sldChg>
      <pc:sldChg chg="addSp delSp modSp new mod setBg">
        <pc:chgData name="Settles, Camille A" userId="S::camille.settles@bison.howard.edu::c27523d3-6cdf-41d5-b328-36d150bd5d15" providerId="AD" clId="Web-{7531207D-5608-72A0-ABD5-F66EEB83D0BD}" dt="2025-04-24T16:18:31.743" v="1142" actId="14100"/>
        <pc:sldMkLst>
          <pc:docMk/>
          <pc:sldMk cId="285325348" sldId="266"/>
        </pc:sldMkLst>
        <pc:spChg chg="mod">
          <ac:chgData name="Settles, Camille A" userId="S::camille.settles@bison.howard.edu::c27523d3-6cdf-41d5-b328-36d150bd5d15" providerId="AD" clId="Web-{7531207D-5608-72A0-ABD5-F66EEB83D0BD}" dt="2025-04-24T16:10:24.460" v="1044" actId="20577"/>
          <ac:spMkLst>
            <pc:docMk/>
            <pc:sldMk cId="285325348" sldId="266"/>
            <ac:spMk id="2" creationId="{CC7B10E3-E983-C449-75D3-DB664CB54991}"/>
          </ac:spMkLst>
        </pc:spChg>
        <pc:spChg chg="del">
          <ac:chgData name="Settles, Camille A" userId="S::camille.settles@bison.howard.edu::c27523d3-6cdf-41d5-b328-36d150bd5d15" providerId="AD" clId="Web-{7531207D-5608-72A0-ABD5-F66EEB83D0BD}" dt="2025-04-24T16:11:12.680" v="1045"/>
          <ac:spMkLst>
            <pc:docMk/>
            <pc:sldMk cId="285325348" sldId="266"/>
            <ac:spMk id="3" creationId="{FB2A1329-32AB-661F-CD9F-A4BAD96B5B43}"/>
          </ac:spMkLst>
        </pc:spChg>
        <pc:spChg chg="add mod">
          <ac:chgData name="Settles, Camille A" userId="S::camille.settles@bison.howard.edu::c27523d3-6cdf-41d5-b328-36d150bd5d15" providerId="AD" clId="Web-{7531207D-5608-72A0-ABD5-F66EEB83D0BD}" dt="2025-04-24T16:18:18.274" v="1138" actId="1076"/>
          <ac:spMkLst>
            <pc:docMk/>
            <pc:sldMk cId="285325348" sldId="266"/>
            <ac:spMk id="5" creationId="{CE1DB98D-0DE4-4D78-6196-F105A5F2F87B}"/>
          </ac:spMkLst>
        </pc:spChg>
        <pc:picChg chg="add mod ord">
          <ac:chgData name="Settles, Camille A" userId="S::camille.settles@bison.howard.edu::c27523d3-6cdf-41d5-b328-36d150bd5d15" providerId="AD" clId="Web-{7531207D-5608-72A0-ABD5-F66EEB83D0BD}" dt="2025-04-24T16:18:31.743" v="1142" actId="14100"/>
          <ac:picMkLst>
            <pc:docMk/>
            <pc:sldMk cId="285325348" sldId="266"/>
            <ac:picMk id="4" creationId="{9229DD6A-5DE6-1D04-EE61-147FF8EAEF1E}"/>
          </ac:picMkLst>
        </pc:picChg>
      </pc:sldChg>
      <pc:sldChg chg="addSp delSp modSp new mod setBg">
        <pc:chgData name="Settles, Camille A" userId="S::camille.settles@bison.howard.edu::c27523d3-6cdf-41d5-b328-36d150bd5d15" providerId="AD" clId="Web-{7531207D-5608-72A0-ABD5-F66EEB83D0BD}" dt="2025-04-24T16:36:47.236" v="1272" actId="14100"/>
        <pc:sldMkLst>
          <pc:docMk/>
          <pc:sldMk cId="3289505238" sldId="267"/>
        </pc:sldMkLst>
        <pc:spChg chg="mod">
          <ac:chgData name="Settles, Camille A" userId="S::camille.settles@bison.howard.edu::c27523d3-6cdf-41d5-b328-36d150bd5d15" providerId="AD" clId="Web-{7531207D-5608-72A0-ABD5-F66EEB83D0BD}" dt="2025-04-24T16:26:30.385" v="1200" actId="1076"/>
          <ac:spMkLst>
            <pc:docMk/>
            <pc:sldMk cId="3289505238" sldId="267"/>
            <ac:spMk id="2" creationId="{20C37D75-9B21-EDB1-AC4F-6E75914548FC}"/>
          </ac:spMkLst>
        </pc:spChg>
        <pc:spChg chg="del">
          <ac:chgData name="Settles, Camille A" userId="S::camille.settles@bison.howard.edu::c27523d3-6cdf-41d5-b328-36d150bd5d15" providerId="AD" clId="Web-{7531207D-5608-72A0-ABD5-F66EEB83D0BD}" dt="2025-04-24T16:21:32.750" v="1159"/>
          <ac:spMkLst>
            <pc:docMk/>
            <pc:sldMk cId="3289505238" sldId="267"/>
            <ac:spMk id="3" creationId="{A1BA1B82-30F2-0D1E-E811-658301A342B4}"/>
          </ac:spMkLst>
        </pc:spChg>
        <pc:spChg chg="add mod">
          <ac:chgData name="Settles, Camille A" userId="S::camille.settles@bison.howard.edu::c27523d3-6cdf-41d5-b328-36d150bd5d15" providerId="AD" clId="Web-{7531207D-5608-72A0-ABD5-F66EEB83D0BD}" dt="2025-04-24T16:26:11.150" v="1199" actId="20577"/>
          <ac:spMkLst>
            <pc:docMk/>
            <pc:sldMk cId="3289505238" sldId="267"/>
            <ac:spMk id="6" creationId="{EFE3717F-F40B-E61A-5B1A-93BB6876F056}"/>
          </ac:spMkLst>
        </pc:spChg>
        <pc:picChg chg="add mod ord">
          <ac:chgData name="Settles, Camille A" userId="S::camille.settles@bison.howard.edu::c27523d3-6cdf-41d5-b328-36d150bd5d15" providerId="AD" clId="Web-{7531207D-5608-72A0-ABD5-F66EEB83D0BD}" dt="2025-04-24T16:36:47.236" v="1272" actId="14100"/>
          <ac:picMkLst>
            <pc:docMk/>
            <pc:sldMk cId="3289505238" sldId="267"/>
            <ac:picMk id="4" creationId="{9A3F4C75-54C5-64B2-1B4B-0F1384EB6AFE}"/>
          </ac:picMkLst>
        </pc:picChg>
        <pc:picChg chg="add mod">
          <ac:chgData name="Settles, Camille A" userId="S::camille.settles@bison.howard.edu::c27523d3-6cdf-41d5-b328-36d150bd5d15" providerId="AD" clId="Web-{7531207D-5608-72A0-ABD5-F66EEB83D0BD}" dt="2025-04-24T16:21:50.781" v="1167" actId="14100"/>
          <ac:picMkLst>
            <pc:docMk/>
            <pc:sldMk cId="3289505238" sldId="267"/>
            <ac:picMk id="5" creationId="{AA9474B7-50F1-B87B-85A6-1B45FE8E9B2D}"/>
          </ac:picMkLst>
        </pc:picChg>
      </pc:sldChg>
      <pc:sldChg chg="modSp new mod setBg">
        <pc:chgData name="Settles, Camille A" userId="S::camille.settles@bison.howard.edu::c27523d3-6cdf-41d5-b328-36d150bd5d15" providerId="AD" clId="Web-{7531207D-5608-72A0-ABD5-F66EEB83D0BD}" dt="2025-04-24T16:36:26.532" v="1271" actId="20577"/>
        <pc:sldMkLst>
          <pc:docMk/>
          <pc:sldMk cId="2273126113" sldId="268"/>
        </pc:sldMkLst>
        <pc:spChg chg="mod">
          <ac:chgData name="Settles, Camille A" userId="S::camille.settles@bison.howard.edu::c27523d3-6cdf-41d5-b328-36d150bd5d15" providerId="AD" clId="Web-{7531207D-5608-72A0-ABD5-F66EEB83D0BD}" dt="2025-04-24T16:29:38.798" v="1223" actId="20577"/>
          <ac:spMkLst>
            <pc:docMk/>
            <pc:sldMk cId="2273126113" sldId="268"/>
            <ac:spMk id="2" creationId="{BCE05C0A-6299-825A-15F0-37C7A8078604}"/>
          </ac:spMkLst>
        </pc:spChg>
        <pc:spChg chg="mod">
          <ac:chgData name="Settles, Camille A" userId="S::camille.settles@bison.howard.edu::c27523d3-6cdf-41d5-b328-36d150bd5d15" providerId="AD" clId="Web-{7531207D-5608-72A0-ABD5-F66EEB83D0BD}" dt="2025-04-24T16:36:26.532" v="1271" actId="20577"/>
          <ac:spMkLst>
            <pc:docMk/>
            <pc:sldMk cId="2273126113" sldId="268"/>
            <ac:spMk id="3" creationId="{4294A95C-31CA-59AD-CC45-6106C157B25C}"/>
          </ac:spMkLst>
        </pc:spChg>
      </pc:sldChg>
      <pc:sldChg chg="addSp modSp new mod setBg">
        <pc:chgData name="Settles, Camille A" userId="S::camille.settles@bison.howard.edu::c27523d3-6cdf-41d5-b328-36d150bd5d15" providerId="AD" clId="Web-{7531207D-5608-72A0-ABD5-F66EEB83D0BD}" dt="2025-04-24T16:34:41.216" v="1265" actId="14100"/>
        <pc:sldMkLst>
          <pc:docMk/>
          <pc:sldMk cId="2416495251" sldId="269"/>
        </pc:sldMkLst>
        <pc:spChg chg="mod">
          <ac:chgData name="Settles, Camille A" userId="S::camille.settles@bison.howard.edu::c27523d3-6cdf-41d5-b328-36d150bd5d15" providerId="AD" clId="Web-{7531207D-5608-72A0-ABD5-F66EEB83D0BD}" dt="2025-04-24T16:34:34.981" v="1263" actId="14100"/>
          <ac:spMkLst>
            <pc:docMk/>
            <pc:sldMk cId="2416495251" sldId="269"/>
            <ac:spMk id="2" creationId="{EC678408-EE56-BE65-1CED-ED7993E19B84}"/>
          </ac:spMkLst>
        </pc:spChg>
        <pc:spChg chg="mod">
          <ac:chgData name="Settles, Camille A" userId="S::camille.settles@bison.howard.edu::c27523d3-6cdf-41d5-b328-36d150bd5d15" providerId="AD" clId="Web-{7531207D-5608-72A0-ABD5-F66EEB83D0BD}" dt="2025-04-24T16:34:26.590" v="1259" actId="14100"/>
          <ac:spMkLst>
            <pc:docMk/>
            <pc:sldMk cId="2416495251" sldId="269"/>
            <ac:spMk id="3" creationId="{25F5CFA5-6CA8-CEBB-D7F7-87D38263A187}"/>
          </ac:spMkLst>
        </pc:spChg>
        <pc:picChg chg="add mod">
          <ac:chgData name="Settles, Camille A" userId="S::camille.settles@bison.howard.edu::c27523d3-6cdf-41d5-b328-36d150bd5d15" providerId="AD" clId="Web-{7531207D-5608-72A0-ABD5-F66EEB83D0BD}" dt="2025-04-24T16:34:41.216" v="1265" actId="14100"/>
          <ac:picMkLst>
            <pc:docMk/>
            <pc:sldMk cId="2416495251" sldId="269"/>
            <ac:picMk id="4" creationId="{283AE138-0228-CDE1-EC1E-FD9F76734FB8}"/>
          </ac:picMkLst>
        </pc:picChg>
      </pc:sldChg>
    </pc:docChg>
  </pc:docChgLst>
  <pc:docChgLst>
    <pc:chgData name="Settles, Camille A" userId="S::camille.settles@bison.howard.edu::c27523d3-6cdf-41d5-b328-36d150bd5d15" providerId="AD" clId="Web-{75D75ED1-0BDA-E6B3-8190-1D068D5AB0EC}"/>
    <pc:docChg chg="modSld">
      <pc:chgData name="Settles, Camille A" userId="S::camille.settles@bison.howard.edu::c27523d3-6cdf-41d5-b328-36d150bd5d15" providerId="AD" clId="Web-{75D75ED1-0BDA-E6B3-8190-1D068D5AB0EC}" dt="2025-04-24T13:45:56.647" v="24" actId="20577"/>
      <pc:docMkLst>
        <pc:docMk/>
      </pc:docMkLst>
      <pc:sldChg chg="addSp modSp mod setBg">
        <pc:chgData name="Settles, Camille A" userId="S::camille.settles@bison.howard.edu::c27523d3-6cdf-41d5-b328-36d150bd5d15" providerId="AD" clId="Web-{75D75ED1-0BDA-E6B3-8190-1D068D5AB0EC}" dt="2025-04-24T13:45:56.647" v="24" actId="20577"/>
        <pc:sldMkLst>
          <pc:docMk/>
          <pc:sldMk cId="109857222" sldId="256"/>
        </pc:sldMkLst>
        <pc:spChg chg="mod">
          <ac:chgData name="Settles, Camille A" userId="S::camille.settles@bison.howard.edu::c27523d3-6cdf-41d5-b328-36d150bd5d15" providerId="AD" clId="Web-{75D75ED1-0BDA-E6B3-8190-1D068D5AB0EC}" dt="2025-04-24T13:44:53.878" v="8" actId="20577"/>
          <ac:spMkLst>
            <pc:docMk/>
            <pc:sldMk cId="109857222" sldId="256"/>
            <ac:spMk id="2" creationId="{00000000-0000-0000-0000-000000000000}"/>
          </ac:spMkLst>
        </pc:spChg>
        <pc:spChg chg="mod">
          <ac:chgData name="Settles, Camille A" userId="S::camille.settles@bison.howard.edu::c27523d3-6cdf-41d5-b328-36d150bd5d15" providerId="AD" clId="Web-{75D75ED1-0BDA-E6B3-8190-1D068D5AB0EC}" dt="2025-04-24T13:45:56.647" v="24" actId="20577"/>
          <ac:spMkLst>
            <pc:docMk/>
            <pc:sldMk cId="109857222" sldId="256"/>
            <ac:spMk id="3" creationId="{00000000-0000-0000-0000-000000000000}"/>
          </ac:spMkLst>
        </pc:spChg>
        <pc:spChg chg="add">
          <ac:chgData name="Settles, Camille A" userId="S::camille.settles@bison.howard.edu::c27523d3-6cdf-41d5-b328-36d150bd5d15" providerId="AD" clId="Web-{75D75ED1-0BDA-E6B3-8190-1D068D5AB0EC}" dt="2025-04-24T13:41:36.663" v="2"/>
          <ac:spMkLst>
            <pc:docMk/>
            <pc:sldMk cId="109857222" sldId="256"/>
            <ac:spMk id="9" creationId="{B5A8AFA4-5C32-4100-9C6D-839A47E15FA0}"/>
          </ac:spMkLst>
        </pc:spChg>
        <pc:spChg chg="add mod">
          <ac:chgData name="Settles, Camille A" userId="S::camille.settles@bison.howard.edu::c27523d3-6cdf-41d5-b328-36d150bd5d15" providerId="AD" clId="Web-{75D75ED1-0BDA-E6B3-8190-1D068D5AB0EC}" dt="2025-04-24T13:42:13.900" v="5"/>
          <ac:spMkLst>
            <pc:docMk/>
            <pc:sldMk cId="109857222" sldId="256"/>
            <ac:spMk id="11" creationId="{96B5F253-7949-47C2-9DBD-1570ECDA2296}"/>
          </ac:spMkLst>
        </pc:spChg>
        <pc:picChg chg="add mod">
          <ac:chgData name="Settles, Camille A" userId="S::camille.settles@bison.howard.edu::c27523d3-6cdf-41d5-b328-36d150bd5d15" providerId="AD" clId="Web-{75D75ED1-0BDA-E6B3-8190-1D068D5AB0EC}" dt="2025-04-24T13:41:36.663" v="2"/>
          <ac:picMkLst>
            <pc:docMk/>
            <pc:sldMk cId="109857222" sldId="256"/>
            <ac:picMk id="4" creationId="{866FC29C-1E71-32AB-63A3-27671155C9D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kaggle.com/datasets/tunguz/us-elections-dataset/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A8AFA4-5C32-4100-9C6D-839A47E15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B5F253-7949-47C2-9DBD-1570ECDA2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5421703" cy="5486400"/>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68426" y="1254763"/>
            <a:ext cx="3444948" cy="2481729"/>
          </a:xfrm>
        </p:spPr>
        <p:txBody>
          <a:bodyPr anchor="b">
            <a:normAutofit/>
          </a:bodyPr>
          <a:lstStyle/>
          <a:p>
            <a:r>
              <a:rPr lang="en-US" sz="3200" b="1" u="sng" dirty="0">
                <a:latin typeface="Times New Roman"/>
                <a:ea typeface="+mj-lt"/>
                <a:cs typeface="+mj-lt"/>
              </a:rPr>
              <a:t>U.S. Senate Elections Analysis (1976–2020)</a:t>
            </a:r>
            <a:endParaRPr lang="en-US" b="1" u="sng" dirty="0">
              <a:latin typeface="Times New Roman"/>
            </a:endParaRPr>
          </a:p>
          <a:p>
            <a:endParaRPr lang="en-US" sz="3200" dirty="0">
              <a:solidFill>
                <a:srgbClr val="595959"/>
              </a:solidFill>
            </a:endParaRPr>
          </a:p>
        </p:txBody>
      </p:sp>
      <p:sp>
        <p:nvSpPr>
          <p:cNvPr id="3" name="Subtitle 2"/>
          <p:cNvSpPr>
            <a:spLocks noGrp="1"/>
          </p:cNvSpPr>
          <p:nvPr>
            <p:ph type="subTitle" idx="1"/>
          </p:nvPr>
        </p:nvSpPr>
        <p:spPr>
          <a:xfrm>
            <a:off x="1849179" y="3630817"/>
            <a:ext cx="3083442" cy="1049120"/>
          </a:xfrm>
        </p:spPr>
        <p:txBody>
          <a:bodyPr anchor="t">
            <a:normAutofit/>
          </a:bodyPr>
          <a:lstStyle/>
          <a:p>
            <a:r>
              <a:rPr lang="en-US" sz="1400" b="1" dirty="0">
                <a:latin typeface="Times New Roman"/>
                <a:ea typeface="+mn-lt"/>
                <a:cs typeface="+mn-lt"/>
              </a:rPr>
              <a:t>MATH-014-01</a:t>
            </a:r>
          </a:p>
          <a:p>
            <a:r>
              <a:rPr lang="en-US" sz="1400" b="1" dirty="0">
                <a:solidFill>
                  <a:srgbClr val="000000"/>
                </a:solidFill>
                <a:latin typeface="Times New Roman"/>
                <a:ea typeface="+mn-lt"/>
                <a:cs typeface="+mn-lt"/>
              </a:rPr>
              <a:t>Camille Settles</a:t>
            </a:r>
          </a:p>
          <a:p>
            <a:r>
              <a:rPr lang="en-US" sz="1400" b="1" dirty="0">
                <a:solidFill>
                  <a:srgbClr val="000000"/>
                </a:solidFill>
                <a:latin typeface="Times New Roman"/>
                <a:ea typeface="+mn-lt"/>
                <a:cs typeface="+mn-lt"/>
              </a:rPr>
              <a:t>April 24, 2025</a:t>
            </a:r>
          </a:p>
          <a:p>
            <a:endParaRPr lang="en-US" sz="1200" dirty="0">
              <a:solidFill>
                <a:srgbClr val="003A63"/>
              </a:solidFill>
            </a:endParaRPr>
          </a:p>
        </p:txBody>
      </p:sp>
      <p:pic>
        <p:nvPicPr>
          <p:cNvPr id="4" name="Picture 3" descr="A group of people in a courtroom">
            <a:extLst>
              <a:ext uri="{FF2B5EF4-FFF2-40B4-BE49-F238E27FC236}">
                <a16:creationId xmlns:a16="http://schemas.microsoft.com/office/drawing/2014/main" id="{866FC29C-1E71-32AB-63A3-27671155C9D0}"/>
              </a:ext>
            </a:extLst>
          </p:cNvPr>
          <p:cNvPicPr>
            <a:picLocks noChangeAspect="1"/>
          </p:cNvPicPr>
          <p:nvPr/>
        </p:nvPicPr>
        <p:blipFill>
          <a:blip r:embed="rId2"/>
          <a:srcRect r="1633" b="-3"/>
          <a:stretch/>
        </p:blipFill>
        <p:spPr>
          <a:xfrm>
            <a:off x="6107503" y="685799"/>
            <a:ext cx="5410200" cy="54864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9061-8E2D-4220-E6CF-C57C242CC446}"/>
              </a:ext>
            </a:extLst>
          </p:cNvPr>
          <p:cNvSpPr>
            <a:spLocks noGrp="1"/>
          </p:cNvSpPr>
          <p:nvPr>
            <p:ph type="title"/>
          </p:nvPr>
        </p:nvSpPr>
        <p:spPr>
          <a:xfrm>
            <a:off x="281108" y="230654"/>
            <a:ext cx="10515600" cy="1325563"/>
          </a:xfrm>
        </p:spPr>
        <p:txBody>
          <a:bodyPr/>
          <a:lstStyle/>
          <a:p>
            <a:r>
              <a:rPr lang="en-US" b="1" u="sng">
                <a:latin typeface="Times New Roman"/>
                <a:ea typeface="+mj-lt"/>
                <a:cs typeface="+mj-lt"/>
              </a:rPr>
              <a:t>Correlation &amp; Geographic Codes Analysis:</a:t>
            </a:r>
            <a:endParaRPr lang="en-US" b="1" u="sng">
              <a:latin typeface="Times New Roman"/>
            </a:endParaRPr>
          </a:p>
        </p:txBody>
      </p:sp>
      <p:pic>
        <p:nvPicPr>
          <p:cNvPr id="4" name="Content Placeholder 3" descr="A red and blue squares with white text&#10;&#10;AI-generated content may be incorrect.">
            <a:extLst>
              <a:ext uri="{FF2B5EF4-FFF2-40B4-BE49-F238E27FC236}">
                <a16:creationId xmlns:a16="http://schemas.microsoft.com/office/drawing/2014/main" id="{CD54E1E1-74BC-990F-7045-997B3C08C0D2}"/>
              </a:ext>
            </a:extLst>
          </p:cNvPr>
          <p:cNvPicPr>
            <a:picLocks noGrp="1" noChangeAspect="1"/>
          </p:cNvPicPr>
          <p:nvPr>
            <p:ph idx="1"/>
          </p:nvPr>
        </p:nvPicPr>
        <p:blipFill>
          <a:blip r:embed="rId2"/>
          <a:stretch>
            <a:fillRect/>
          </a:stretch>
        </p:blipFill>
        <p:spPr>
          <a:xfrm>
            <a:off x="6343170" y="1553289"/>
            <a:ext cx="5486400" cy="4114800"/>
          </a:xfrm>
        </p:spPr>
      </p:pic>
      <p:sp>
        <p:nvSpPr>
          <p:cNvPr id="5" name="TextBox 4">
            <a:extLst>
              <a:ext uri="{FF2B5EF4-FFF2-40B4-BE49-F238E27FC236}">
                <a16:creationId xmlns:a16="http://schemas.microsoft.com/office/drawing/2014/main" id="{DB6B6089-9814-3D3E-9FD7-0E73D8EDCEEA}"/>
              </a:ext>
            </a:extLst>
          </p:cNvPr>
          <p:cNvSpPr txBox="1"/>
          <p:nvPr/>
        </p:nvSpPr>
        <p:spPr>
          <a:xfrm>
            <a:off x="184097" y="1966933"/>
            <a:ext cx="572690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ea typeface="+mn-lt"/>
                <a:cs typeface="+mn-lt"/>
              </a:rPr>
              <a:t>Ran </a:t>
            </a:r>
            <a:r>
              <a:rPr lang="en-US">
                <a:latin typeface="Times New Roman"/>
                <a:cs typeface="Times New Roman"/>
              </a:rPr>
              <a:t>.corr()</a:t>
            </a:r>
            <a:r>
              <a:rPr lang="en-US">
                <a:latin typeface="Times New Roman"/>
                <a:ea typeface="+mn-lt"/>
                <a:cs typeface="+mn-lt"/>
              </a:rPr>
              <a:t> method on vote totals vs. </a:t>
            </a:r>
            <a:r>
              <a:rPr lang="en-US">
                <a:latin typeface="Times New Roman"/>
                <a:cs typeface="Times New Roman"/>
              </a:rPr>
              <a:t>state_fips</a:t>
            </a:r>
            <a:r>
              <a:rPr lang="en-US">
                <a:latin typeface="Times New Roman"/>
                <a:ea typeface="+mn-lt"/>
                <a:cs typeface="+mn-lt"/>
              </a:rPr>
              <a:t>, </a:t>
            </a:r>
            <a:r>
              <a:rPr lang="en-US">
                <a:latin typeface="Times New Roman"/>
                <a:cs typeface="Times New Roman"/>
              </a:rPr>
              <a:t>state_cen</a:t>
            </a:r>
            <a:r>
              <a:rPr lang="en-US">
                <a:latin typeface="Times New Roman"/>
                <a:ea typeface="+mn-lt"/>
                <a:cs typeface="+mn-lt"/>
              </a:rPr>
              <a:t>, and </a:t>
            </a:r>
            <a:r>
              <a:rPr lang="en-US">
                <a:latin typeface="Times New Roman"/>
                <a:cs typeface="Times New Roman"/>
              </a:rPr>
              <a:t>state_ic</a:t>
            </a:r>
          </a:p>
          <a:p>
            <a:pPr marL="285750" indent="-285750">
              <a:buFont typeface="Arial"/>
              <a:buChar char="•"/>
            </a:pPr>
            <a:r>
              <a:rPr lang="en-US">
                <a:latin typeface="Times New Roman"/>
                <a:ea typeface="+mn-lt"/>
                <a:cs typeface="+mn-lt"/>
              </a:rPr>
              <a:t>Found correlation coefficients close to zero</a:t>
            </a:r>
            <a:endParaRPr lang="en-US">
              <a:latin typeface="Times New Roman"/>
              <a:cs typeface="Times New Roman"/>
            </a:endParaRPr>
          </a:p>
          <a:p>
            <a:pPr marL="285750" indent="-285750">
              <a:buFont typeface="Arial"/>
              <a:buChar char="•"/>
            </a:pPr>
            <a:r>
              <a:rPr lang="en-US">
                <a:latin typeface="Times New Roman"/>
                <a:ea typeface="+mn-lt"/>
                <a:cs typeface="+mn-lt"/>
              </a:rPr>
              <a:t>Confirms codes are only for geographic identification = not predictive</a:t>
            </a:r>
            <a:endParaRPr lang="en-US">
              <a:latin typeface="Times New Roman"/>
              <a:cs typeface="Times New Roman"/>
            </a:endParaRPr>
          </a:p>
          <a:p>
            <a:pPr marL="285750" indent="-285750">
              <a:buFont typeface="Arial"/>
              <a:buChar char="•"/>
            </a:pPr>
            <a:r>
              <a:rPr lang="en-US">
                <a:latin typeface="Times New Roman"/>
                <a:ea typeface="+mn-lt"/>
                <a:cs typeface="+mn-lt"/>
              </a:rPr>
              <a:t>Reinforces that state population and political culture</a:t>
            </a:r>
            <a:r>
              <a:rPr lang="en-US" dirty="0">
                <a:latin typeface="Times New Roman"/>
                <a:ea typeface="+mn-lt"/>
                <a:cs typeface="+mn-lt"/>
              </a:rPr>
              <a:t> </a:t>
            </a:r>
            <a:r>
              <a:rPr lang="en-US">
                <a:latin typeface="Times New Roman"/>
                <a:ea typeface="+mn-lt"/>
                <a:cs typeface="+mn-lt"/>
              </a:rPr>
              <a:t>are more meaningful factors</a:t>
            </a:r>
            <a:endParaRPr lang="en-US">
              <a:latin typeface="Times New Roman"/>
              <a:cs typeface="Times New Roman"/>
            </a:endParaRPr>
          </a:p>
          <a:p>
            <a:pPr algn="l"/>
            <a:endParaRPr lang="en-US" dirty="0"/>
          </a:p>
        </p:txBody>
      </p:sp>
      <p:pic>
        <p:nvPicPr>
          <p:cNvPr id="6" name="Picture 5" descr="A screenshot of a computer code&#10;&#10;AI-generated content may be incorrect.">
            <a:extLst>
              <a:ext uri="{FF2B5EF4-FFF2-40B4-BE49-F238E27FC236}">
                <a16:creationId xmlns:a16="http://schemas.microsoft.com/office/drawing/2014/main" id="{300E05AC-F18B-B9D6-27BC-0823694623E8}"/>
              </a:ext>
            </a:extLst>
          </p:cNvPr>
          <p:cNvPicPr>
            <a:picLocks noChangeAspect="1"/>
          </p:cNvPicPr>
          <p:nvPr/>
        </p:nvPicPr>
        <p:blipFill>
          <a:blip r:embed="rId3"/>
          <a:stretch>
            <a:fillRect/>
          </a:stretch>
        </p:blipFill>
        <p:spPr>
          <a:xfrm>
            <a:off x="115261" y="4789296"/>
            <a:ext cx="5865479" cy="1390365"/>
          </a:xfrm>
          <a:prstGeom prst="rect">
            <a:avLst/>
          </a:prstGeom>
        </p:spPr>
      </p:pic>
    </p:spTree>
    <p:extLst>
      <p:ext uri="{BB962C8B-B14F-4D97-AF65-F5344CB8AC3E}">
        <p14:creationId xmlns:p14="http://schemas.microsoft.com/office/powerpoint/2010/main" val="402189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B10E3-E983-C449-75D3-DB664CB54991}"/>
              </a:ext>
            </a:extLst>
          </p:cNvPr>
          <p:cNvSpPr>
            <a:spLocks noGrp="1"/>
          </p:cNvSpPr>
          <p:nvPr>
            <p:ph type="title"/>
          </p:nvPr>
        </p:nvSpPr>
        <p:spPr/>
        <p:txBody>
          <a:bodyPr/>
          <a:lstStyle/>
          <a:p>
            <a:r>
              <a:rPr lang="en-US" b="1" u="sng">
                <a:latin typeface="Times New Roman"/>
                <a:ea typeface="+mj-lt"/>
                <a:cs typeface="+mj-lt"/>
              </a:rPr>
              <a:t>Expected Output and Remaining Sections:</a:t>
            </a:r>
            <a:endParaRPr lang="en-US" b="1" u="sng">
              <a:latin typeface="Times New Roman"/>
            </a:endParaRPr>
          </a:p>
        </p:txBody>
      </p:sp>
      <p:pic>
        <p:nvPicPr>
          <p:cNvPr id="4" name="Content Placeholder 3" descr="A graph of blue and pink columns&#10;&#10;AI-generated content may be incorrect.">
            <a:extLst>
              <a:ext uri="{FF2B5EF4-FFF2-40B4-BE49-F238E27FC236}">
                <a16:creationId xmlns:a16="http://schemas.microsoft.com/office/drawing/2014/main" id="{9229DD6A-5DE6-1D04-EE61-147FF8EAEF1E}"/>
              </a:ext>
            </a:extLst>
          </p:cNvPr>
          <p:cNvPicPr>
            <a:picLocks noGrp="1" noChangeAspect="1"/>
          </p:cNvPicPr>
          <p:nvPr>
            <p:ph idx="1"/>
          </p:nvPr>
        </p:nvPicPr>
        <p:blipFill>
          <a:blip r:embed="rId2"/>
          <a:stretch>
            <a:fillRect/>
          </a:stretch>
        </p:blipFill>
        <p:spPr>
          <a:xfrm>
            <a:off x="190501" y="1981200"/>
            <a:ext cx="6524624" cy="3528217"/>
          </a:xfrm>
        </p:spPr>
      </p:pic>
      <p:sp>
        <p:nvSpPr>
          <p:cNvPr id="5" name="TextBox 4">
            <a:extLst>
              <a:ext uri="{FF2B5EF4-FFF2-40B4-BE49-F238E27FC236}">
                <a16:creationId xmlns:a16="http://schemas.microsoft.com/office/drawing/2014/main" id="{CE1DB98D-0DE4-4D78-6196-F105A5F2F87B}"/>
              </a:ext>
            </a:extLst>
          </p:cNvPr>
          <p:cNvSpPr txBox="1"/>
          <p:nvPr/>
        </p:nvSpPr>
        <p:spPr>
          <a:xfrm>
            <a:off x="6831806" y="1640681"/>
            <a:ext cx="4791075" cy="48628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ea typeface="+mn-lt"/>
                <a:cs typeface="+mn-lt"/>
              </a:rPr>
              <a:t>Question 1: How does the total number of votes vary across different states, and how do the vote distributions differ by party?</a:t>
            </a:r>
          </a:p>
          <a:p>
            <a:endParaRPr lang="en-US" sz="1600" dirty="0">
              <a:latin typeface="Times New Roman"/>
              <a:cs typeface="Times New Roman"/>
            </a:endParaRPr>
          </a:p>
          <a:p>
            <a:r>
              <a:rPr lang="en-US" sz="1600" dirty="0">
                <a:latin typeface="Times New Roman"/>
                <a:ea typeface="+mn-lt"/>
                <a:cs typeface="+mn-lt"/>
              </a:rPr>
              <a:t>The total number of votes cast in Senate elections varies greatly across states, primarily due to population size. States like California, New York, and Texas contribute the highest total votes, while smaller states like Wyoming, Vermont, and </a:t>
            </a:r>
            <a:r>
              <a:rPr lang="en-US" sz="1600">
                <a:latin typeface="Times New Roman"/>
                <a:ea typeface="+mn-lt"/>
                <a:cs typeface="+mn-lt"/>
              </a:rPr>
              <a:t>Michigan, etc. have significantly lower turnout figures.</a:t>
            </a:r>
            <a:endParaRPr lang="en-US" sz="1600">
              <a:latin typeface="Times New Roman"/>
              <a:cs typeface="Times New Roman"/>
            </a:endParaRPr>
          </a:p>
          <a:p>
            <a:endParaRPr lang="en-US" sz="1600" dirty="0">
              <a:latin typeface="Times New Roman"/>
              <a:cs typeface="Times New Roman"/>
            </a:endParaRPr>
          </a:p>
          <a:p>
            <a:r>
              <a:rPr lang="en-US" sz="1600">
                <a:latin typeface="Times New Roman"/>
                <a:ea typeface="+mn-lt"/>
                <a:cs typeface="+mn-lt"/>
              </a:rPr>
              <a:t>- Democrats and Republicans consistently receive the largest share of votes </a:t>
            </a:r>
            <a:r>
              <a:rPr lang="en-US" sz="1600" dirty="0">
                <a:latin typeface="Times New Roman"/>
                <a:ea typeface="+mn-lt"/>
                <a:cs typeface="+mn-lt"/>
              </a:rPr>
              <a:t>in nearly every state, dominating the electoral landscape.</a:t>
            </a:r>
            <a:endParaRPr lang="en-US" sz="1600" dirty="0">
              <a:latin typeface="Times New Roman"/>
              <a:cs typeface="Times New Roman"/>
            </a:endParaRPr>
          </a:p>
          <a:p>
            <a:r>
              <a:rPr lang="en-US" sz="1600">
                <a:latin typeface="Times New Roman"/>
                <a:ea typeface="+mn-lt"/>
                <a:cs typeface="+mn-lt"/>
              </a:rPr>
              <a:t>- Other parties receive some support, often concentrated in specific regions or </a:t>
            </a:r>
            <a:r>
              <a:rPr lang="en-US" sz="1600" dirty="0">
                <a:latin typeface="Times New Roman"/>
                <a:ea typeface="+mn-lt"/>
                <a:cs typeface="+mn-lt"/>
              </a:rPr>
              <a:t>election years.</a:t>
            </a:r>
            <a:endParaRPr lang="en-US" sz="1600" dirty="0">
              <a:latin typeface="Times New Roman"/>
              <a:cs typeface="Times New Roman"/>
            </a:endParaRPr>
          </a:p>
          <a:p>
            <a:r>
              <a:rPr lang="en-US" sz="1600" dirty="0">
                <a:latin typeface="Times New Roman"/>
                <a:ea typeface="+mn-lt"/>
                <a:cs typeface="+mn-lt"/>
              </a:rPr>
              <a:t>- Libertarian candidates appear less frequently but still gather measurable support in </a:t>
            </a:r>
            <a:r>
              <a:rPr lang="en-US" sz="1600">
                <a:latin typeface="Times New Roman"/>
                <a:ea typeface="+mn-lt"/>
                <a:cs typeface="+mn-lt"/>
              </a:rPr>
              <a:t>several states (minor party influence).</a:t>
            </a:r>
            <a:endParaRPr lang="en-US" sz="1600">
              <a:latin typeface="Times New Roman"/>
              <a:cs typeface="Times New Roman"/>
            </a:endParaRPr>
          </a:p>
        </p:txBody>
      </p:sp>
    </p:spTree>
    <p:extLst>
      <p:ext uri="{BB962C8B-B14F-4D97-AF65-F5344CB8AC3E}">
        <p14:creationId xmlns:p14="http://schemas.microsoft.com/office/powerpoint/2010/main" val="285325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7D75-9B21-EDB1-AC4F-6E75914548FC}"/>
              </a:ext>
            </a:extLst>
          </p:cNvPr>
          <p:cNvSpPr>
            <a:spLocks noGrp="1"/>
          </p:cNvSpPr>
          <p:nvPr>
            <p:ph type="title"/>
          </p:nvPr>
        </p:nvSpPr>
        <p:spPr>
          <a:xfrm>
            <a:off x="207169" y="269875"/>
            <a:ext cx="10515600" cy="1325563"/>
          </a:xfrm>
        </p:spPr>
        <p:txBody>
          <a:bodyPr/>
          <a:lstStyle/>
          <a:p>
            <a:r>
              <a:rPr lang="en-US" b="1" u="sng">
                <a:latin typeface="Times New Roman"/>
                <a:cs typeface="Times New Roman"/>
              </a:rPr>
              <a:t>Additional Insights and Pair Plot:</a:t>
            </a:r>
          </a:p>
        </p:txBody>
      </p:sp>
      <p:pic>
        <p:nvPicPr>
          <p:cNvPr id="4" name="Content Placeholder 3">
            <a:extLst>
              <a:ext uri="{FF2B5EF4-FFF2-40B4-BE49-F238E27FC236}">
                <a16:creationId xmlns:a16="http://schemas.microsoft.com/office/drawing/2014/main" id="{9A3F4C75-54C5-64B2-1B4B-0F1384EB6AFE}"/>
              </a:ext>
            </a:extLst>
          </p:cNvPr>
          <p:cNvPicPr>
            <a:picLocks noGrp="1" noChangeAspect="1"/>
          </p:cNvPicPr>
          <p:nvPr>
            <p:ph idx="1"/>
          </p:nvPr>
        </p:nvPicPr>
        <p:blipFill>
          <a:blip r:embed="rId2"/>
          <a:stretch>
            <a:fillRect/>
          </a:stretch>
        </p:blipFill>
        <p:spPr>
          <a:xfrm>
            <a:off x="345281" y="1429544"/>
            <a:ext cx="5131595" cy="2553891"/>
          </a:xfrm>
        </p:spPr>
      </p:pic>
      <p:pic>
        <p:nvPicPr>
          <p:cNvPr id="5" name="Picture 4" descr="A collage of graphs&#10;&#10;AI-generated content may be incorrect.">
            <a:extLst>
              <a:ext uri="{FF2B5EF4-FFF2-40B4-BE49-F238E27FC236}">
                <a16:creationId xmlns:a16="http://schemas.microsoft.com/office/drawing/2014/main" id="{AA9474B7-50F1-B87B-85A6-1B45FE8E9B2D}"/>
              </a:ext>
            </a:extLst>
          </p:cNvPr>
          <p:cNvPicPr>
            <a:picLocks noChangeAspect="1"/>
          </p:cNvPicPr>
          <p:nvPr/>
        </p:nvPicPr>
        <p:blipFill>
          <a:blip r:embed="rId3"/>
          <a:stretch>
            <a:fillRect/>
          </a:stretch>
        </p:blipFill>
        <p:spPr>
          <a:xfrm>
            <a:off x="345281" y="4131467"/>
            <a:ext cx="3411142" cy="2530080"/>
          </a:xfrm>
          <a:prstGeom prst="rect">
            <a:avLst/>
          </a:prstGeom>
        </p:spPr>
      </p:pic>
      <p:sp>
        <p:nvSpPr>
          <p:cNvPr id="6" name="TextBox 5">
            <a:extLst>
              <a:ext uri="{FF2B5EF4-FFF2-40B4-BE49-F238E27FC236}">
                <a16:creationId xmlns:a16="http://schemas.microsoft.com/office/drawing/2014/main" id="{EFE3717F-F40B-E61A-5B1A-93BB6876F056}"/>
              </a:ext>
            </a:extLst>
          </p:cNvPr>
          <p:cNvSpPr txBox="1"/>
          <p:nvPr/>
        </p:nvSpPr>
        <p:spPr>
          <a:xfrm>
            <a:off x="5929312" y="1595437"/>
            <a:ext cx="592931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ea typeface="+mn-lt"/>
                <a:cs typeface="+mn-lt"/>
              </a:rPr>
              <a:t>The graph supports the idea that the U.S. political system remains largely a two-party structure.</a:t>
            </a:r>
            <a:endParaRPr lang="en-US">
              <a:latin typeface="Times New Roman"/>
              <a:cs typeface="Times New Roman"/>
            </a:endParaRPr>
          </a:p>
          <a:p>
            <a:pPr marL="285750" indent="-285750">
              <a:buFont typeface="Arial"/>
              <a:buChar char="•"/>
            </a:pPr>
            <a:endParaRPr lang="en-US" dirty="0">
              <a:latin typeface="Times New Roman"/>
              <a:ea typeface="+mn-lt"/>
              <a:cs typeface="+mn-lt"/>
            </a:endParaRPr>
          </a:p>
          <a:p>
            <a:pPr marL="285750" indent="-285750">
              <a:buFont typeface="Arial"/>
              <a:buChar char="•"/>
            </a:pPr>
            <a:endParaRPr lang="en-US" dirty="0">
              <a:latin typeface="Times New Roman"/>
              <a:ea typeface="+mn-lt"/>
              <a:cs typeface="+mn-lt"/>
            </a:endParaRPr>
          </a:p>
          <a:p>
            <a:pPr marL="285750" indent="-285750">
              <a:buFont typeface="Arial"/>
              <a:buChar char="•"/>
            </a:pPr>
            <a:endParaRPr lang="en-US" dirty="0">
              <a:latin typeface="Times New Roman"/>
              <a:ea typeface="+mn-lt"/>
              <a:cs typeface="+mn-lt"/>
            </a:endParaRPr>
          </a:p>
          <a:p>
            <a:pPr marL="285750" indent="-285750">
              <a:buFont typeface="Arial"/>
              <a:buChar char="•"/>
            </a:pPr>
            <a:endParaRPr lang="en-US" dirty="0">
              <a:latin typeface="Times New Roman"/>
              <a:ea typeface="+mn-lt"/>
              <a:cs typeface="+mn-lt"/>
            </a:endParaRPr>
          </a:p>
          <a:p>
            <a:pPr marL="285750" indent="-285750">
              <a:buFont typeface="Arial"/>
              <a:buChar char="•"/>
            </a:pPr>
            <a:endParaRPr lang="en-US" dirty="0">
              <a:latin typeface="Times New Roman"/>
              <a:ea typeface="+mn-lt"/>
              <a:cs typeface="+mn-lt"/>
            </a:endParaRPr>
          </a:p>
          <a:p>
            <a:pPr marL="285750" indent="-285750">
              <a:buFont typeface="Arial"/>
              <a:buChar char="•"/>
            </a:pPr>
            <a:endParaRPr lang="en-US" dirty="0">
              <a:latin typeface="Times New Roman"/>
              <a:ea typeface="+mn-lt"/>
              <a:cs typeface="+mn-lt"/>
            </a:endParaRPr>
          </a:p>
          <a:p>
            <a:pPr marL="285750" indent="-285750">
              <a:buFont typeface="Arial"/>
              <a:buChar char="•"/>
            </a:pPr>
            <a:endParaRPr lang="en-US" dirty="0">
              <a:latin typeface="Times New Roman"/>
              <a:ea typeface="+mn-lt"/>
              <a:cs typeface="+mn-lt"/>
            </a:endParaRPr>
          </a:p>
          <a:p>
            <a:pPr marL="285750" indent="-285750">
              <a:buFont typeface="Arial"/>
              <a:buChar char="•"/>
            </a:pPr>
            <a:r>
              <a:rPr lang="en-US">
                <a:latin typeface="Times New Roman"/>
                <a:ea typeface="+mn-lt"/>
                <a:cs typeface="+mn-lt"/>
              </a:rPr>
              <a:t>The pair plot visualizes the relationships between numeric columns: </a:t>
            </a:r>
            <a:r>
              <a:rPr lang="en-US">
                <a:latin typeface="Times New Roman"/>
                <a:cs typeface="Times New Roman"/>
              </a:rPr>
              <a:t>totalvotes</a:t>
            </a:r>
            <a:r>
              <a:rPr lang="en-US">
                <a:latin typeface="Times New Roman"/>
                <a:ea typeface="+mn-lt"/>
                <a:cs typeface="+mn-lt"/>
              </a:rPr>
              <a:t>, </a:t>
            </a:r>
            <a:r>
              <a:rPr lang="en-US">
                <a:latin typeface="Times New Roman"/>
                <a:cs typeface="Times New Roman"/>
              </a:rPr>
              <a:t>state_fips</a:t>
            </a:r>
            <a:r>
              <a:rPr lang="en-US">
                <a:latin typeface="Times New Roman"/>
                <a:ea typeface="+mn-lt"/>
                <a:cs typeface="+mn-lt"/>
              </a:rPr>
              <a:t>, </a:t>
            </a:r>
            <a:r>
              <a:rPr lang="en-US">
                <a:latin typeface="Times New Roman"/>
                <a:cs typeface="Times New Roman"/>
              </a:rPr>
              <a:t>state_cen</a:t>
            </a:r>
            <a:r>
              <a:rPr lang="en-US">
                <a:latin typeface="Times New Roman"/>
                <a:ea typeface="+mn-lt"/>
                <a:cs typeface="+mn-lt"/>
              </a:rPr>
              <a:t>, and </a:t>
            </a:r>
            <a:r>
              <a:rPr lang="en-US">
                <a:latin typeface="Times New Roman"/>
                <a:cs typeface="Times New Roman"/>
              </a:rPr>
              <a:t>state_ic</a:t>
            </a:r>
            <a:r>
              <a:rPr lang="en-US">
                <a:latin typeface="Times New Roman"/>
                <a:ea typeface="+mn-lt"/>
                <a:cs typeface="+mn-lt"/>
              </a:rPr>
              <a:t>.</a:t>
            </a:r>
            <a:endParaRPr lang="en-US">
              <a:latin typeface="Times New Roman"/>
              <a:cs typeface="Times New Roman"/>
            </a:endParaRPr>
          </a:p>
          <a:p>
            <a:pPr marL="285750" indent="-285750">
              <a:buFont typeface="Arial"/>
              <a:buChar char="•"/>
            </a:pPr>
            <a:r>
              <a:rPr lang="en-US">
                <a:latin typeface="Times New Roman"/>
                <a:ea typeface="+mn-lt"/>
                <a:cs typeface="+mn-lt"/>
              </a:rPr>
              <a:t>Clear clustering or linear relationships were not</a:t>
            </a:r>
            <a:r>
              <a:rPr lang="en-US" dirty="0">
                <a:latin typeface="Times New Roman"/>
                <a:ea typeface="+mn-lt"/>
                <a:cs typeface="+mn-lt"/>
              </a:rPr>
              <a:t> </a:t>
            </a:r>
            <a:r>
              <a:rPr lang="en-US">
                <a:latin typeface="Times New Roman"/>
                <a:ea typeface="+mn-lt"/>
                <a:cs typeface="+mn-lt"/>
              </a:rPr>
              <a:t>observed between vote totals and state identifiers.</a:t>
            </a:r>
            <a:endParaRPr lang="en-US">
              <a:latin typeface="Times New Roman"/>
              <a:cs typeface="Times New Roman"/>
            </a:endParaRPr>
          </a:p>
          <a:p>
            <a:pPr marL="285750" indent="-285750">
              <a:buFont typeface="Arial"/>
              <a:buChar char="•"/>
            </a:pPr>
            <a:r>
              <a:rPr lang="en-US">
                <a:latin typeface="Times New Roman"/>
                <a:ea typeface="+mn-lt"/>
                <a:cs typeface="+mn-lt"/>
              </a:rPr>
              <a:t>The scatter plots indicate that state-level numeric codes (fips, cen, ic) do not predict vote totals, reaffirming the earlier correlation matrix.</a:t>
            </a:r>
            <a:endParaRPr lang="en-US" dirty="0">
              <a:latin typeface="Times New Roman"/>
              <a:cs typeface="Times New Roman"/>
            </a:endParaRPr>
          </a:p>
          <a:p>
            <a:pPr marL="285750" indent="-285750" algn="l">
              <a:buFont typeface="Arial"/>
              <a:buChar char="•"/>
            </a:pPr>
            <a:endParaRPr lang="en-US" b="1" dirty="0">
              <a:latin typeface="Times New Roman"/>
              <a:cs typeface="Times New Roman"/>
            </a:endParaRPr>
          </a:p>
          <a:p>
            <a:endParaRPr lang="en-US" dirty="0"/>
          </a:p>
          <a:p>
            <a:endParaRPr lang="en-US" dirty="0"/>
          </a:p>
        </p:txBody>
      </p:sp>
    </p:spTree>
    <p:extLst>
      <p:ext uri="{BB962C8B-B14F-4D97-AF65-F5344CB8AC3E}">
        <p14:creationId xmlns:p14="http://schemas.microsoft.com/office/powerpoint/2010/main" val="328950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5C0A-6299-825A-15F0-37C7A8078604}"/>
              </a:ext>
            </a:extLst>
          </p:cNvPr>
          <p:cNvSpPr>
            <a:spLocks noGrp="1"/>
          </p:cNvSpPr>
          <p:nvPr>
            <p:ph type="title"/>
          </p:nvPr>
        </p:nvSpPr>
        <p:spPr/>
        <p:txBody>
          <a:bodyPr/>
          <a:lstStyle/>
          <a:p>
            <a:r>
              <a:rPr lang="en-US" b="1" u="sng"/>
              <a:t>Conclusion &amp; General Insights:</a:t>
            </a:r>
          </a:p>
        </p:txBody>
      </p:sp>
      <p:sp>
        <p:nvSpPr>
          <p:cNvPr id="3" name="Content Placeholder 2">
            <a:extLst>
              <a:ext uri="{FF2B5EF4-FFF2-40B4-BE49-F238E27FC236}">
                <a16:creationId xmlns:a16="http://schemas.microsoft.com/office/drawing/2014/main" id="{4294A95C-31CA-59AD-CC45-6106C157B25C}"/>
              </a:ext>
            </a:extLst>
          </p:cNvPr>
          <p:cNvSpPr>
            <a:spLocks noGrp="1"/>
          </p:cNvSpPr>
          <p:nvPr>
            <p:ph idx="1"/>
          </p:nvPr>
        </p:nvSpPr>
        <p:spPr/>
        <p:txBody>
          <a:bodyPr vert="horz" lIns="91440" tIns="45720" rIns="91440" bIns="45720" rtlCol="0" anchor="t">
            <a:normAutofit fontScale="92500" lnSpcReduction="10000"/>
          </a:bodyPr>
          <a:lstStyle/>
          <a:p>
            <a:r>
              <a:rPr lang="en-US" sz="2000">
                <a:latin typeface="Times New Roman"/>
                <a:ea typeface="+mn-lt"/>
                <a:cs typeface="+mn-lt"/>
              </a:rPr>
              <a:t>Population is a major determinant of vote counts. States like California and Texas consistently produce the highest totals.</a:t>
            </a:r>
            <a:endParaRPr lang="en-US" sz="2000">
              <a:latin typeface="Times New Roman"/>
              <a:cs typeface="Times New Roman"/>
            </a:endParaRPr>
          </a:p>
          <a:p>
            <a:r>
              <a:rPr lang="en-US" sz="2000">
                <a:latin typeface="Times New Roman"/>
                <a:ea typeface="+mn-lt"/>
                <a:cs typeface="+mn-lt"/>
              </a:rPr>
              <a:t>Democratic and Republican parties overwhelmingly dominate the vote share — together accounting for over 98% of all candidate votes.</a:t>
            </a:r>
            <a:endParaRPr lang="en-US" sz="2000">
              <a:latin typeface="Times New Roman"/>
              <a:cs typeface="Times New Roman"/>
            </a:endParaRPr>
          </a:p>
          <a:p>
            <a:r>
              <a:rPr lang="en-US" sz="2000">
                <a:latin typeface="Times New Roman"/>
                <a:ea typeface="+mn-lt"/>
                <a:cs typeface="+mn-lt"/>
              </a:rPr>
              <a:t>Third-party candidates (e.g., Libertarians) receive small but notable support, often tied to specific political movements or election cycles.</a:t>
            </a:r>
            <a:endParaRPr lang="en-US" sz="2000">
              <a:latin typeface="Times New Roman"/>
              <a:cs typeface="Times New Roman"/>
            </a:endParaRPr>
          </a:p>
          <a:p>
            <a:r>
              <a:rPr lang="en-US" sz="2000">
                <a:latin typeface="Times New Roman"/>
                <a:ea typeface="+mn-lt"/>
                <a:cs typeface="+mn-lt"/>
              </a:rPr>
              <a:t>Write-in votes remain rare, but surges in 1990 and 2021 may reflect protest or nontraditional voter behavior.</a:t>
            </a:r>
            <a:endParaRPr lang="en-US" sz="2000">
              <a:latin typeface="Times New Roman"/>
              <a:cs typeface="Times New Roman"/>
            </a:endParaRPr>
          </a:p>
          <a:p>
            <a:r>
              <a:rPr lang="en-US" sz="2000">
                <a:latin typeface="Times New Roman"/>
                <a:ea typeface="+mn-lt"/>
                <a:cs typeface="+mn-lt"/>
              </a:rPr>
              <a:t>Outlier handling was critical to keep high-population states in the analysis without distorting trends.</a:t>
            </a:r>
            <a:endParaRPr lang="en-US" sz="2000">
              <a:latin typeface="Times New Roman"/>
              <a:cs typeface="Times New Roman"/>
            </a:endParaRPr>
          </a:p>
          <a:p>
            <a:pPr>
              <a:buFont typeface="Arial"/>
              <a:buChar char="•"/>
            </a:pPr>
            <a:r>
              <a:rPr lang="en-US" sz="2000">
                <a:latin typeface="Times New Roman"/>
                <a:ea typeface="+mn-lt"/>
                <a:cs typeface="+mn-lt"/>
              </a:rPr>
              <a:t>Candidate Popularity: Long-term incumbents from populous states, such as Dianne Feinstein and Barbara Boxer, lead in cumulative votes—showcasing how tenure and state size amplify a candidate’s electoral presence.</a:t>
            </a:r>
            <a:endParaRPr lang="en-US" sz="2000">
              <a:latin typeface="Times New Roman"/>
              <a:cs typeface="Times New Roman"/>
            </a:endParaRPr>
          </a:p>
          <a:p>
            <a:pPr>
              <a:buFont typeface="Arial"/>
              <a:buChar char="•"/>
            </a:pPr>
            <a:r>
              <a:rPr lang="en-US" sz="2000">
                <a:latin typeface="Times New Roman"/>
                <a:ea typeface="+mn-lt"/>
                <a:cs typeface="+mn-lt"/>
              </a:rPr>
              <a:t>No Significant Correlation with State Codes: Variables like state_fips, state_ic, and state_cen had little correlation with total votes, emphasizing that demographics and political engagement matter more than code-based identifiers.</a:t>
            </a:r>
            <a:endParaRPr lang="en-US" sz="2000">
              <a:latin typeface="Times New Roman"/>
            </a:endParaRPr>
          </a:p>
          <a:p>
            <a:pPr marL="0" indent="0">
              <a:buNone/>
            </a:pPr>
            <a:endParaRPr lang="en-US" sz="2000" dirty="0">
              <a:latin typeface="Times New Roman"/>
              <a:cs typeface="Times New Roman"/>
            </a:endParaRPr>
          </a:p>
          <a:p>
            <a:endParaRPr lang="en-US" dirty="0"/>
          </a:p>
        </p:txBody>
      </p:sp>
    </p:spTree>
    <p:extLst>
      <p:ext uri="{BB962C8B-B14F-4D97-AF65-F5344CB8AC3E}">
        <p14:creationId xmlns:p14="http://schemas.microsoft.com/office/powerpoint/2010/main" val="2273126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8408-EE56-BE65-1CED-ED7993E19B84}"/>
              </a:ext>
            </a:extLst>
          </p:cNvPr>
          <p:cNvSpPr>
            <a:spLocks noGrp="1"/>
          </p:cNvSpPr>
          <p:nvPr>
            <p:ph type="title"/>
          </p:nvPr>
        </p:nvSpPr>
        <p:spPr>
          <a:xfrm>
            <a:off x="838200" y="365125"/>
            <a:ext cx="6646069" cy="1337469"/>
          </a:xfrm>
        </p:spPr>
        <p:txBody>
          <a:bodyPr/>
          <a:lstStyle/>
          <a:p>
            <a:r>
              <a:rPr lang="en-US" b="1" u="sng">
                <a:latin typeface="Times New Roman"/>
                <a:cs typeface="Times New Roman"/>
              </a:rPr>
              <a:t>References &amp; Acknowledgments:</a:t>
            </a:r>
          </a:p>
        </p:txBody>
      </p:sp>
      <p:sp>
        <p:nvSpPr>
          <p:cNvPr id="3" name="Content Placeholder 2">
            <a:extLst>
              <a:ext uri="{FF2B5EF4-FFF2-40B4-BE49-F238E27FC236}">
                <a16:creationId xmlns:a16="http://schemas.microsoft.com/office/drawing/2014/main" id="{25F5CFA5-6CA8-CEBB-D7F7-87D38263A187}"/>
              </a:ext>
            </a:extLst>
          </p:cNvPr>
          <p:cNvSpPr>
            <a:spLocks noGrp="1"/>
          </p:cNvSpPr>
          <p:nvPr>
            <p:ph idx="1"/>
          </p:nvPr>
        </p:nvSpPr>
        <p:spPr>
          <a:xfrm>
            <a:off x="838200" y="1825625"/>
            <a:ext cx="6919913" cy="4351338"/>
          </a:xfrm>
        </p:spPr>
        <p:txBody>
          <a:bodyPr vert="horz" lIns="91440" tIns="45720" rIns="91440" bIns="45720" rtlCol="0" anchor="t">
            <a:normAutofit/>
          </a:bodyPr>
          <a:lstStyle/>
          <a:p>
            <a:pPr marL="0" indent="0">
              <a:buNone/>
            </a:pPr>
            <a:endParaRPr lang="en-US" b="1" dirty="0"/>
          </a:p>
          <a:p>
            <a:r>
              <a:rPr lang="en-US">
                <a:ea typeface="+mn-lt"/>
                <a:cs typeface="+mn-lt"/>
              </a:rPr>
              <a:t>Kaggle Dataset: U.S. Senate Elections 1976–2020</a:t>
            </a:r>
            <a:endParaRPr lang="en-US"/>
          </a:p>
          <a:p>
            <a:r>
              <a:rPr lang="en-US" dirty="0">
                <a:ea typeface="+mn-lt"/>
                <a:cs typeface="+mn-lt"/>
                <a:hlinkClick r:id="rId2"/>
              </a:rPr>
              <a:t>Senate Dataset</a:t>
            </a:r>
            <a:endParaRPr lang="en-US">
              <a:ea typeface="+mn-lt"/>
              <a:cs typeface="+mn-lt"/>
            </a:endParaRPr>
          </a:p>
          <a:p>
            <a:r>
              <a:rPr lang="en-US">
                <a:ea typeface="+mn-lt"/>
                <a:cs typeface="+mn-lt"/>
              </a:rPr>
              <a:t>Python Libraries: </a:t>
            </a:r>
            <a:r>
              <a:rPr lang="en-US">
                <a:latin typeface="Consolas"/>
              </a:rPr>
              <a:t>pandas</a:t>
            </a:r>
            <a:r>
              <a:rPr lang="en-US">
                <a:ea typeface="+mn-lt"/>
                <a:cs typeface="+mn-lt"/>
              </a:rPr>
              <a:t>, </a:t>
            </a:r>
            <a:r>
              <a:rPr lang="en-US">
                <a:latin typeface="Consolas"/>
              </a:rPr>
              <a:t>matplotlib</a:t>
            </a:r>
            <a:r>
              <a:rPr lang="en-US">
                <a:ea typeface="+mn-lt"/>
                <a:cs typeface="+mn-lt"/>
              </a:rPr>
              <a:t>, </a:t>
            </a:r>
            <a:r>
              <a:rPr lang="en-US">
                <a:latin typeface="Consolas"/>
              </a:rPr>
              <a:t>seaborn</a:t>
            </a:r>
            <a:r>
              <a:rPr lang="en-US">
                <a:ea typeface="+mn-lt"/>
                <a:cs typeface="+mn-lt"/>
              </a:rPr>
              <a:t>, </a:t>
            </a:r>
            <a:r>
              <a:rPr lang="en-US">
                <a:latin typeface="Consolas"/>
              </a:rPr>
              <a:t>plotly</a:t>
            </a:r>
            <a:endParaRPr lang="en-US"/>
          </a:p>
          <a:p>
            <a:r>
              <a:rPr lang="en-US">
                <a:ea typeface="+mn-lt"/>
                <a:cs typeface="+mn-lt"/>
              </a:rPr>
              <a:t>Matplotlib &amp; Seaborn Documentation</a:t>
            </a:r>
            <a:endParaRPr lang="en-US"/>
          </a:p>
          <a:p>
            <a:endParaRPr lang="en-US" dirty="0"/>
          </a:p>
        </p:txBody>
      </p:sp>
      <p:pic>
        <p:nvPicPr>
          <p:cNvPr id="4" name="Picture 3" descr="A group of people in a courtroom&#10;&#10;AI-generated content may be incorrect.">
            <a:extLst>
              <a:ext uri="{FF2B5EF4-FFF2-40B4-BE49-F238E27FC236}">
                <a16:creationId xmlns:a16="http://schemas.microsoft.com/office/drawing/2014/main" id="{283AE138-0228-CDE1-EC1E-FD9F76734FB8}"/>
              </a:ext>
            </a:extLst>
          </p:cNvPr>
          <p:cNvPicPr>
            <a:picLocks noChangeAspect="1"/>
          </p:cNvPicPr>
          <p:nvPr/>
        </p:nvPicPr>
        <p:blipFill>
          <a:blip r:embed="rId3"/>
          <a:stretch>
            <a:fillRect/>
          </a:stretch>
        </p:blipFill>
        <p:spPr>
          <a:xfrm>
            <a:off x="7568802" y="0"/>
            <a:ext cx="4620817" cy="4929188"/>
          </a:xfrm>
          <a:prstGeom prst="rect">
            <a:avLst/>
          </a:prstGeom>
        </p:spPr>
      </p:pic>
    </p:spTree>
    <p:extLst>
      <p:ext uri="{BB962C8B-B14F-4D97-AF65-F5344CB8AC3E}">
        <p14:creationId xmlns:p14="http://schemas.microsoft.com/office/powerpoint/2010/main" val="241649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89A4-EB35-0519-EAAE-7A1C87051397}"/>
              </a:ext>
            </a:extLst>
          </p:cNvPr>
          <p:cNvSpPr>
            <a:spLocks noGrp="1"/>
          </p:cNvSpPr>
          <p:nvPr>
            <p:ph type="title"/>
          </p:nvPr>
        </p:nvSpPr>
        <p:spPr>
          <a:xfrm>
            <a:off x="248841" y="2703"/>
            <a:ext cx="10515600" cy="1325563"/>
          </a:xfrm>
        </p:spPr>
        <p:txBody>
          <a:bodyPr/>
          <a:lstStyle/>
          <a:p>
            <a:r>
              <a:rPr lang="en-US" b="1" u="sng" dirty="0">
                <a:latin typeface="Times New Roman"/>
                <a:cs typeface="Times New Roman"/>
              </a:rPr>
              <a:t>Objective and Data Introduction</a:t>
            </a:r>
          </a:p>
        </p:txBody>
      </p:sp>
      <p:sp>
        <p:nvSpPr>
          <p:cNvPr id="3" name="Content Placeholder 2">
            <a:extLst>
              <a:ext uri="{FF2B5EF4-FFF2-40B4-BE49-F238E27FC236}">
                <a16:creationId xmlns:a16="http://schemas.microsoft.com/office/drawing/2014/main" id="{C8A6D56F-B2F8-FBA1-3A87-EAA209F33B49}"/>
              </a:ext>
            </a:extLst>
          </p:cNvPr>
          <p:cNvSpPr>
            <a:spLocks noGrp="1"/>
          </p:cNvSpPr>
          <p:nvPr>
            <p:ph idx="1"/>
          </p:nvPr>
        </p:nvSpPr>
        <p:spPr>
          <a:xfrm>
            <a:off x="248457" y="2485227"/>
            <a:ext cx="5024683" cy="4374234"/>
          </a:xfrm>
        </p:spPr>
        <p:txBody>
          <a:bodyPr vert="horz" lIns="91440" tIns="45720" rIns="91440" bIns="45720" rtlCol="0" anchor="t">
            <a:normAutofit/>
          </a:bodyPr>
          <a:lstStyle/>
          <a:p>
            <a:r>
              <a:rPr lang="en-US" sz="1800" dirty="0">
                <a:latin typeface="Times New Roman"/>
                <a:ea typeface="+mn-lt"/>
                <a:cs typeface="+mn-lt"/>
              </a:rPr>
              <a:t>Analyze U.S. Senate election trends from 1976 to </a:t>
            </a:r>
            <a:r>
              <a:rPr lang="en-US" sz="1800">
                <a:latin typeface="Times New Roman"/>
                <a:ea typeface="+mn-lt"/>
                <a:cs typeface="+mn-lt"/>
              </a:rPr>
              <a:t>2020 using a structured dataset. </a:t>
            </a:r>
            <a:endParaRPr lang="en-US" sz="1800">
              <a:latin typeface="Times New Roman"/>
              <a:cs typeface="Times New Roman"/>
            </a:endParaRPr>
          </a:p>
          <a:p>
            <a:r>
              <a:rPr lang="en-US" sz="1800" dirty="0">
                <a:latin typeface="Times New Roman"/>
                <a:ea typeface="+mn-lt"/>
                <a:cs typeface="+mn-lt"/>
              </a:rPr>
              <a:t>Discover patterns in voter turnout, party dominance, and top-performing candidates.</a:t>
            </a:r>
            <a:endParaRPr lang="en-US" sz="1800" dirty="0">
              <a:latin typeface="Times New Roman"/>
              <a:cs typeface="Times New Roman"/>
            </a:endParaRPr>
          </a:p>
          <a:p>
            <a:r>
              <a:rPr lang="en-US" sz="1800" dirty="0">
                <a:latin typeface="Times New Roman"/>
                <a:ea typeface="+mn-lt"/>
                <a:cs typeface="+mn-lt"/>
              </a:rPr>
              <a:t>Use Python (pandas, matplotlib, seaborn, </a:t>
            </a:r>
            <a:r>
              <a:rPr lang="en-US" sz="1800" err="1">
                <a:latin typeface="Times New Roman"/>
                <a:ea typeface="+mn-lt"/>
                <a:cs typeface="+mn-lt"/>
              </a:rPr>
              <a:t>plotly</a:t>
            </a:r>
            <a:r>
              <a:rPr lang="en-US" sz="1800" dirty="0">
                <a:latin typeface="Times New Roman"/>
                <a:ea typeface="+mn-lt"/>
                <a:cs typeface="+mn-lt"/>
              </a:rPr>
              <a:t>) to conduct exploratory data analysis and generate visualizations.</a:t>
            </a:r>
            <a:endParaRPr lang="en-US" sz="1800" dirty="0">
              <a:latin typeface="Times New Roman"/>
              <a:cs typeface="Times New Roman"/>
            </a:endParaRPr>
          </a:p>
          <a:p>
            <a:r>
              <a:rPr lang="en-US" sz="1800" dirty="0">
                <a:latin typeface="Times New Roman"/>
                <a:ea typeface="+mn-lt"/>
                <a:cs typeface="+mn-lt"/>
              </a:rPr>
              <a:t>Investigate the influence of state population, party affiliation, and candidate </a:t>
            </a:r>
            <a:r>
              <a:rPr lang="en-US" sz="1800" err="1">
                <a:latin typeface="Times New Roman"/>
                <a:ea typeface="+mn-lt"/>
                <a:cs typeface="+mn-lt"/>
              </a:rPr>
              <a:t>incumbancy</a:t>
            </a:r>
            <a:r>
              <a:rPr lang="en-US" sz="1800" dirty="0">
                <a:latin typeface="Times New Roman"/>
                <a:ea typeface="+mn-lt"/>
                <a:cs typeface="+mn-lt"/>
              </a:rPr>
              <a:t> on voting outcomes.</a:t>
            </a:r>
            <a:endParaRPr lang="en-US" sz="1800" dirty="0">
              <a:latin typeface="Times New Roman"/>
              <a:cs typeface="Times New Roman"/>
            </a:endParaRPr>
          </a:p>
          <a:p>
            <a:r>
              <a:rPr lang="en-US" sz="1800">
                <a:latin typeface="Times New Roman"/>
                <a:ea typeface="+mn-lt"/>
                <a:cs typeface="+mn-lt"/>
              </a:rPr>
              <a:t>The significance of the study is to understand voter behavior, visualize party dominance and create data driven insights. </a:t>
            </a:r>
            <a:endParaRPr lang="en-US" sz="1800" dirty="0">
              <a:latin typeface="Times New Roman"/>
              <a:ea typeface="+mn-lt"/>
              <a:cs typeface="+mn-lt"/>
            </a:endParaRPr>
          </a:p>
          <a:p>
            <a:endParaRPr lang="en-US" sz="1800" dirty="0">
              <a:latin typeface="Times New Roman"/>
              <a:cs typeface="Times New Roman"/>
            </a:endParaRPr>
          </a:p>
          <a:p>
            <a:endParaRPr lang="en-US" sz="2000" dirty="0">
              <a:latin typeface="Times New Roman"/>
              <a:cs typeface="Times New Roman"/>
            </a:endParaRPr>
          </a:p>
          <a:p>
            <a:endParaRPr lang="en-US" dirty="0"/>
          </a:p>
        </p:txBody>
      </p:sp>
      <p:pic>
        <p:nvPicPr>
          <p:cNvPr id="5" name="Picture 4" descr="A close-up of a sign&#10;&#10;AI-generated content may be incorrect.">
            <a:extLst>
              <a:ext uri="{FF2B5EF4-FFF2-40B4-BE49-F238E27FC236}">
                <a16:creationId xmlns:a16="http://schemas.microsoft.com/office/drawing/2014/main" id="{4BAC591B-D593-CA34-25CF-39E05F589963}"/>
              </a:ext>
            </a:extLst>
          </p:cNvPr>
          <p:cNvPicPr>
            <a:picLocks noChangeAspect="1"/>
          </p:cNvPicPr>
          <p:nvPr/>
        </p:nvPicPr>
        <p:blipFill>
          <a:blip r:embed="rId2"/>
          <a:stretch>
            <a:fillRect/>
          </a:stretch>
        </p:blipFill>
        <p:spPr>
          <a:xfrm>
            <a:off x="246751" y="1071204"/>
            <a:ext cx="6731158" cy="515759"/>
          </a:xfrm>
          <a:prstGeom prst="rect">
            <a:avLst/>
          </a:prstGeom>
        </p:spPr>
      </p:pic>
      <p:sp>
        <p:nvSpPr>
          <p:cNvPr id="7" name="TextBox 6">
            <a:extLst>
              <a:ext uri="{FF2B5EF4-FFF2-40B4-BE49-F238E27FC236}">
                <a16:creationId xmlns:a16="http://schemas.microsoft.com/office/drawing/2014/main" id="{BAE916DA-C8F3-395B-7AF1-204DD99C2367}"/>
              </a:ext>
            </a:extLst>
          </p:cNvPr>
          <p:cNvSpPr txBox="1"/>
          <p:nvPr/>
        </p:nvSpPr>
        <p:spPr>
          <a:xfrm>
            <a:off x="6764807" y="2399182"/>
            <a:ext cx="4998793" cy="49244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Times New Roman"/>
                <a:ea typeface="+mn-lt"/>
                <a:cs typeface="+mn-lt"/>
              </a:rPr>
              <a:t>Dataset Source: Kaggle – U.S. Senate Elections (1976–2020).</a:t>
            </a:r>
            <a:endParaRPr lang="en-US" dirty="0">
              <a:latin typeface="Times New Roman"/>
              <a:cs typeface="Times New Roman"/>
            </a:endParaRPr>
          </a:p>
          <a:p>
            <a:pPr marL="342900" indent="-342900">
              <a:buFont typeface="Arial"/>
              <a:buChar char="•"/>
            </a:pPr>
            <a:endParaRPr lang="en-US" dirty="0">
              <a:latin typeface="Times New Roman"/>
              <a:ea typeface="+mn-lt"/>
              <a:cs typeface="Times New Roman"/>
            </a:endParaRPr>
          </a:p>
          <a:p>
            <a:pPr marL="342900" indent="-342900">
              <a:buFont typeface="Arial"/>
              <a:buChar char="•"/>
            </a:pPr>
            <a:r>
              <a:rPr lang="en-US" dirty="0">
                <a:latin typeface="Times New Roman"/>
                <a:ea typeface="+mn-lt"/>
                <a:cs typeface="Times New Roman"/>
              </a:rPr>
              <a:t>This project focuses on the Senate races only.</a:t>
            </a:r>
            <a:endParaRPr lang="en-US" dirty="0">
              <a:latin typeface="Times New Roman"/>
              <a:ea typeface="+mn-lt"/>
              <a:cs typeface="+mn-lt"/>
            </a:endParaRPr>
          </a:p>
          <a:p>
            <a:pPr marL="342900" indent="-342900">
              <a:buFont typeface="Arial"/>
              <a:buChar char="•"/>
            </a:pPr>
            <a:endParaRPr lang="en-US" dirty="0">
              <a:latin typeface="Times New Roman"/>
              <a:ea typeface="+mn-lt"/>
              <a:cs typeface="Times New Roman"/>
            </a:endParaRPr>
          </a:p>
          <a:p>
            <a:pPr marL="342900" indent="-342900">
              <a:buFont typeface="Arial"/>
              <a:buChar char="•"/>
            </a:pPr>
            <a:r>
              <a:rPr lang="en-US" dirty="0">
                <a:latin typeface="Times New Roman"/>
                <a:ea typeface="+mn-lt"/>
                <a:cs typeface="+mn-lt"/>
              </a:rPr>
              <a:t>Downloaded in CSV format and Conducted in Python using pandas, matplotlib, seaborn, and </a:t>
            </a:r>
            <a:r>
              <a:rPr lang="en-US" err="1">
                <a:latin typeface="Times New Roman"/>
                <a:ea typeface="+mn-lt"/>
                <a:cs typeface="+mn-lt"/>
              </a:rPr>
              <a:t>plotly</a:t>
            </a:r>
            <a:r>
              <a:rPr lang="en-US" dirty="0">
                <a:latin typeface="Times New Roman"/>
                <a:ea typeface="+mn-lt"/>
                <a:cs typeface="+mn-lt"/>
              </a:rPr>
              <a:t> for analysis and visualization.</a:t>
            </a:r>
            <a:endParaRPr lang="en-US" dirty="0">
              <a:latin typeface="Times New Roman"/>
              <a:cs typeface="Times New Roman"/>
            </a:endParaRPr>
          </a:p>
          <a:p>
            <a:pPr marL="342900" indent="-342900">
              <a:buFont typeface="Arial"/>
              <a:buChar char="•"/>
            </a:pPr>
            <a:endParaRPr lang="en-US" dirty="0">
              <a:latin typeface="Times New Roman"/>
              <a:ea typeface="+mn-lt"/>
              <a:cs typeface="Times New Roman"/>
            </a:endParaRPr>
          </a:p>
          <a:p>
            <a:pPr marL="342900" indent="-342900">
              <a:buFont typeface="Arial"/>
              <a:buChar char="•"/>
            </a:pPr>
            <a:r>
              <a:rPr lang="en-US" dirty="0">
                <a:latin typeface="Times New Roman"/>
                <a:ea typeface="+mn-lt"/>
                <a:cs typeface="+mn-lt"/>
              </a:rPr>
              <a:t>Raw data included over 18,000+ rows and covered all 50 states across 44 years of elections.</a:t>
            </a:r>
            <a:endParaRPr lang="en-US" dirty="0">
              <a:latin typeface="Times New Roman"/>
              <a:cs typeface="Times New Roman"/>
            </a:endParaRPr>
          </a:p>
          <a:p>
            <a:pPr marL="342900" indent="-342900">
              <a:buFont typeface="Arial"/>
              <a:buChar char="•"/>
            </a:pPr>
            <a:endParaRPr lang="en-US" dirty="0">
              <a:latin typeface="Times New Roman"/>
              <a:ea typeface="+mn-lt"/>
              <a:cs typeface="+mn-lt"/>
            </a:endParaRPr>
          </a:p>
          <a:p>
            <a:pPr marL="342900" indent="-342900">
              <a:buFont typeface="Arial"/>
              <a:buChar char="•"/>
            </a:pPr>
            <a:r>
              <a:rPr lang="en-US" dirty="0">
                <a:latin typeface="Times New Roman"/>
                <a:ea typeface="+mn-lt"/>
                <a:cs typeface="+mn-lt"/>
              </a:rPr>
              <a:t>Key fields: </a:t>
            </a:r>
            <a:r>
              <a:rPr lang="en-US" dirty="0">
                <a:latin typeface="Times New Roman"/>
                <a:cs typeface="Times New Roman"/>
              </a:rPr>
              <a:t>state</a:t>
            </a:r>
            <a:r>
              <a:rPr lang="en-US" dirty="0">
                <a:latin typeface="Times New Roman"/>
                <a:ea typeface="+mn-lt"/>
                <a:cs typeface="+mn-lt"/>
              </a:rPr>
              <a:t>, </a:t>
            </a:r>
            <a:r>
              <a:rPr lang="en-US" dirty="0">
                <a:latin typeface="Times New Roman"/>
                <a:cs typeface="Times New Roman"/>
              </a:rPr>
              <a:t>year</a:t>
            </a:r>
            <a:r>
              <a:rPr lang="en-US" dirty="0">
                <a:latin typeface="Times New Roman"/>
                <a:ea typeface="+mn-lt"/>
                <a:cs typeface="+mn-lt"/>
              </a:rPr>
              <a:t>, </a:t>
            </a:r>
            <a:r>
              <a:rPr lang="en-US" dirty="0">
                <a:latin typeface="Times New Roman"/>
                <a:cs typeface="Times New Roman"/>
              </a:rPr>
              <a:t>candidate</a:t>
            </a:r>
            <a:r>
              <a:rPr lang="en-US" dirty="0">
                <a:latin typeface="Times New Roman"/>
                <a:ea typeface="+mn-lt"/>
                <a:cs typeface="+mn-lt"/>
              </a:rPr>
              <a:t>, </a:t>
            </a:r>
            <a:r>
              <a:rPr lang="en-US" dirty="0">
                <a:latin typeface="Times New Roman"/>
                <a:cs typeface="Times New Roman"/>
              </a:rPr>
              <a:t>party</a:t>
            </a:r>
            <a:r>
              <a:rPr lang="en-US" dirty="0">
                <a:latin typeface="Times New Roman"/>
                <a:ea typeface="+mn-lt"/>
                <a:cs typeface="+mn-lt"/>
              </a:rPr>
              <a:t>, </a:t>
            </a:r>
            <a:r>
              <a:rPr lang="en-US" err="1">
                <a:latin typeface="Times New Roman"/>
                <a:cs typeface="Times New Roman"/>
              </a:rPr>
              <a:t>totalvotes</a:t>
            </a:r>
            <a:r>
              <a:rPr lang="en-US" dirty="0">
                <a:latin typeface="Times New Roman"/>
                <a:ea typeface="+mn-lt"/>
                <a:cs typeface="+mn-lt"/>
              </a:rPr>
              <a:t>, </a:t>
            </a:r>
            <a:r>
              <a:rPr lang="en-US" err="1">
                <a:latin typeface="Times New Roman"/>
                <a:cs typeface="Times New Roman"/>
              </a:rPr>
              <a:t>candidatevotes</a:t>
            </a:r>
            <a:r>
              <a:rPr lang="en-US" dirty="0">
                <a:latin typeface="Times New Roman"/>
                <a:ea typeface="+mn-lt"/>
                <a:cs typeface="+mn-lt"/>
              </a:rPr>
              <a:t>, </a:t>
            </a:r>
            <a:r>
              <a:rPr lang="en-US" err="1">
                <a:latin typeface="Times New Roman"/>
                <a:cs typeface="Times New Roman"/>
              </a:rPr>
              <a:t>writein</a:t>
            </a:r>
            <a:r>
              <a:rPr lang="en-US" dirty="0">
                <a:latin typeface="Times New Roman"/>
                <a:ea typeface="+mn-lt"/>
                <a:cs typeface="+mn-lt"/>
              </a:rPr>
              <a:t>, etc.</a:t>
            </a:r>
            <a:endParaRPr lang="en-US" dirty="0">
              <a:latin typeface="Times New Roman"/>
              <a:cs typeface="Times New Roman"/>
            </a:endParaRPr>
          </a:p>
          <a:p>
            <a:pPr marL="285750" indent="-285750">
              <a:buFont typeface="Arial"/>
              <a:buChar char="•"/>
            </a:pPr>
            <a:endParaRPr lang="en-US" sz="2600" dirty="0">
              <a:latin typeface="Times New Roman"/>
              <a:cs typeface="Times New Roman"/>
            </a:endParaRPr>
          </a:p>
          <a:p>
            <a:pPr marL="285750" indent="-285750">
              <a:buFont typeface="Arial"/>
              <a:buChar char="•"/>
            </a:pPr>
            <a:endParaRPr lang="en-US" dirty="0"/>
          </a:p>
        </p:txBody>
      </p:sp>
      <p:pic>
        <p:nvPicPr>
          <p:cNvPr id="8" name="Picture 7" descr="A screenshot of a computer&#10;&#10;AI-generated content may be incorrect.">
            <a:extLst>
              <a:ext uri="{FF2B5EF4-FFF2-40B4-BE49-F238E27FC236}">
                <a16:creationId xmlns:a16="http://schemas.microsoft.com/office/drawing/2014/main" id="{344506DF-F2EB-84E7-9DD5-B509D25C70B3}"/>
              </a:ext>
            </a:extLst>
          </p:cNvPr>
          <p:cNvPicPr>
            <a:picLocks noChangeAspect="1"/>
          </p:cNvPicPr>
          <p:nvPr/>
        </p:nvPicPr>
        <p:blipFill>
          <a:blip r:embed="rId3"/>
          <a:stretch>
            <a:fillRect/>
          </a:stretch>
        </p:blipFill>
        <p:spPr>
          <a:xfrm>
            <a:off x="7225365" y="1071270"/>
            <a:ext cx="4374013" cy="1217903"/>
          </a:xfrm>
          <a:prstGeom prst="rect">
            <a:avLst/>
          </a:prstGeom>
        </p:spPr>
      </p:pic>
    </p:spTree>
    <p:extLst>
      <p:ext uri="{BB962C8B-B14F-4D97-AF65-F5344CB8AC3E}">
        <p14:creationId xmlns:p14="http://schemas.microsoft.com/office/powerpoint/2010/main" val="300688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A584-E16A-CF96-C6E6-97CFA04EB6E7}"/>
              </a:ext>
            </a:extLst>
          </p:cNvPr>
          <p:cNvSpPr>
            <a:spLocks noGrp="1"/>
          </p:cNvSpPr>
          <p:nvPr>
            <p:ph type="title"/>
          </p:nvPr>
        </p:nvSpPr>
        <p:spPr>
          <a:xfrm>
            <a:off x="373856" y="49609"/>
            <a:ext cx="10515600" cy="1325563"/>
          </a:xfrm>
        </p:spPr>
        <p:txBody>
          <a:bodyPr/>
          <a:lstStyle/>
          <a:p>
            <a:r>
              <a:rPr lang="en-US" b="1" u="sng" dirty="0">
                <a:latin typeface="Times New Roman"/>
                <a:cs typeface="Times New Roman"/>
              </a:rPr>
              <a:t>Method: Data Cleaning Summary</a:t>
            </a:r>
          </a:p>
        </p:txBody>
      </p:sp>
      <p:sp>
        <p:nvSpPr>
          <p:cNvPr id="3" name="Content Placeholder 2">
            <a:extLst>
              <a:ext uri="{FF2B5EF4-FFF2-40B4-BE49-F238E27FC236}">
                <a16:creationId xmlns:a16="http://schemas.microsoft.com/office/drawing/2014/main" id="{F521FC22-D8E1-8972-D390-7AE9099F3A90}"/>
              </a:ext>
            </a:extLst>
          </p:cNvPr>
          <p:cNvSpPr>
            <a:spLocks noGrp="1"/>
          </p:cNvSpPr>
          <p:nvPr>
            <p:ph idx="1"/>
          </p:nvPr>
        </p:nvSpPr>
        <p:spPr>
          <a:xfrm>
            <a:off x="371167" y="1536803"/>
            <a:ext cx="7086601" cy="4351338"/>
          </a:xfrm>
        </p:spPr>
        <p:txBody>
          <a:bodyPr vert="horz" lIns="91440" tIns="45720" rIns="91440" bIns="45720" rtlCol="0" anchor="t">
            <a:normAutofit fontScale="92500" lnSpcReduction="20000"/>
          </a:bodyPr>
          <a:lstStyle/>
          <a:p>
            <a:r>
              <a:rPr lang="en-US" sz="2000" dirty="0">
                <a:latin typeface="Times New Roman"/>
                <a:ea typeface="+mn-lt"/>
                <a:cs typeface="+mn-lt"/>
              </a:rPr>
              <a:t>Loaded over 18,000 rows of raw candidate-level data</a:t>
            </a:r>
            <a:endParaRPr lang="en-US" sz="2000" dirty="0">
              <a:latin typeface="Times New Roman"/>
              <a:cs typeface="Times New Roman"/>
            </a:endParaRPr>
          </a:p>
          <a:p>
            <a:endParaRPr lang="en-US" sz="2000" dirty="0">
              <a:latin typeface="Times New Roman"/>
              <a:ea typeface="+mn-lt"/>
              <a:cs typeface="+mn-lt"/>
            </a:endParaRPr>
          </a:p>
          <a:p>
            <a:r>
              <a:rPr lang="en-US" sz="2000" dirty="0">
                <a:latin typeface="Times New Roman"/>
                <a:ea typeface="+mn-lt"/>
                <a:cs typeface="+mn-lt"/>
              </a:rPr>
              <a:t>Filled missing values in candidate and </a:t>
            </a:r>
            <a:r>
              <a:rPr lang="en-US" sz="2000" err="1">
                <a:latin typeface="Times New Roman"/>
                <a:ea typeface="+mn-lt"/>
                <a:cs typeface="+mn-lt"/>
              </a:rPr>
              <a:t>party_detailed</a:t>
            </a:r>
            <a:r>
              <a:rPr lang="en-US" sz="2000" dirty="0">
                <a:latin typeface="Times New Roman"/>
                <a:ea typeface="+mn-lt"/>
                <a:cs typeface="+mn-lt"/>
              </a:rPr>
              <a:t> with "Unknown Party" and "Unknown Candidate"</a:t>
            </a:r>
            <a:endParaRPr lang="en-US" sz="2000" dirty="0">
              <a:latin typeface="Times New Roman"/>
              <a:cs typeface="Times New Roman"/>
            </a:endParaRPr>
          </a:p>
          <a:p>
            <a:endParaRPr lang="en-US" sz="2000" dirty="0">
              <a:latin typeface="Times New Roman"/>
              <a:cs typeface="Times New Roman"/>
            </a:endParaRPr>
          </a:p>
          <a:p>
            <a:r>
              <a:rPr lang="en-US" sz="2000" dirty="0">
                <a:latin typeface="Times New Roman"/>
                <a:cs typeface="Times New Roman"/>
              </a:rPr>
              <a:t>Verified no missing values in numerical columns</a:t>
            </a:r>
          </a:p>
          <a:p>
            <a:endParaRPr lang="en-US" sz="2000" dirty="0">
              <a:latin typeface="Times New Roman"/>
              <a:cs typeface="Times New Roman"/>
            </a:endParaRPr>
          </a:p>
          <a:p>
            <a:r>
              <a:rPr lang="en-US" sz="2000" dirty="0">
                <a:latin typeface="Times New Roman"/>
                <a:cs typeface="Times New Roman"/>
              </a:rPr>
              <a:t>Confirmed that there were no invalid or negative votes</a:t>
            </a:r>
          </a:p>
          <a:p>
            <a:endParaRPr lang="en-US" sz="2000" dirty="0">
              <a:latin typeface="Times New Roman"/>
              <a:ea typeface="+mn-lt"/>
              <a:cs typeface="Times New Roman"/>
            </a:endParaRPr>
          </a:p>
          <a:p>
            <a:r>
              <a:rPr lang="en-US" sz="2000" dirty="0">
                <a:latin typeface="Times New Roman"/>
                <a:ea typeface="+mn-lt"/>
                <a:cs typeface="Times New Roman"/>
              </a:rPr>
              <a:t>No duplicate rows</a:t>
            </a:r>
          </a:p>
          <a:p>
            <a:endParaRPr lang="en-US" sz="2000" dirty="0">
              <a:latin typeface="Times New Roman"/>
              <a:ea typeface="+mn-lt"/>
              <a:cs typeface="Times New Roman"/>
            </a:endParaRPr>
          </a:p>
          <a:p>
            <a:r>
              <a:rPr lang="en-US" sz="2000" dirty="0">
                <a:latin typeface="Times New Roman"/>
                <a:ea typeface="+mn-lt"/>
                <a:cs typeface="+mn-lt"/>
              </a:rPr>
              <a:t>Converted </a:t>
            </a:r>
            <a:r>
              <a:rPr lang="en-US" sz="2000" dirty="0">
                <a:latin typeface="Times New Roman"/>
                <a:cs typeface="Times New Roman"/>
              </a:rPr>
              <a:t>year</a:t>
            </a:r>
            <a:r>
              <a:rPr lang="en-US" sz="2000" dirty="0">
                <a:latin typeface="Times New Roman"/>
                <a:ea typeface="+mn-lt"/>
                <a:cs typeface="+mn-lt"/>
              </a:rPr>
              <a:t> column from integer to datetime format to support time-series analysis</a:t>
            </a:r>
            <a:endParaRPr lang="en-US" sz="2000" dirty="0">
              <a:latin typeface="Times New Roman"/>
              <a:cs typeface="Times New Roman"/>
            </a:endParaRPr>
          </a:p>
          <a:p>
            <a:endParaRPr lang="en-US" sz="2000">
              <a:latin typeface="Times New Roman"/>
              <a:cs typeface="Times New Roman"/>
            </a:endParaRPr>
          </a:p>
          <a:p>
            <a:endParaRPr lang="en-US" sz="2000" dirty="0">
              <a:latin typeface="Times New Roman"/>
              <a:cs typeface="Times New Roman"/>
            </a:endParaRPr>
          </a:p>
          <a:p>
            <a:endParaRPr lang="en-US" sz="2000" dirty="0">
              <a:latin typeface="Times New Roman"/>
              <a:cs typeface="Times New Roman"/>
            </a:endParaRPr>
          </a:p>
          <a:p>
            <a:endParaRPr lang="en-US" sz="2000" dirty="0">
              <a:latin typeface="Times New Roman"/>
              <a:cs typeface="Times New Roman"/>
            </a:endParaRPr>
          </a:p>
          <a:p>
            <a:endParaRPr lang="en-US" sz="2000" dirty="0">
              <a:latin typeface="Times New Roman"/>
              <a:cs typeface="Times New Roman"/>
            </a:endParaRPr>
          </a:p>
          <a:p>
            <a:endParaRPr lang="en-US" sz="2000" dirty="0">
              <a:latin typeface="Times New Roman"/>
              <a:cs typeface="Times New Roman"/>
            </a:endParaRPr>
          </a:p>
          <a:p>
            <a:endParaRPr lang="en-US" sz="2000" dirty="0">
              <a:latin typeface="Times New Roman"/>
              <a:cs typeface="Times New Roman"/>
            </a:endParaRPr>
          </a:p>
          <a:p>
            <a:pPr marL="0" indent="0">
              <a:buNone/>
            </a:pPr>
            <a:endParaRPr lang="en-US" sz="2000" dirty="0" err="1">
              <a:latin typeface="Times New Roman"/>
              <a:cs typeface="Times New Roman"/>
            </a:endParaRPr>
          </a:p>
          <a:p>
            <a:endParaRPr lang="en-US" dirty="0"/>
          </a:p>
        </p:txBody>
      </p:sp>
      <p:pic>
        <p:nvPicPr>
          <p:cNvPr id="4" name="Picture 3" descr="A screen shot of a computer code&#10;&#10;AI-generated content may be incorrect.">
            <a:extLst>
              <a:ext uri="{FF2B5EF4-FFF2-40B4-BE49-F238E27FC236}">
                <a16:creationId xmlns:a16="http://schemas.microsoft.com/office/drawing/2014/main" id="{B07941CB-8C9D-440F-B1A0-222A1C2CC37C}"/>
              </a:ext>
            </a:extLst>
          </p:cNvPr>
          <p:cNvPicPr>
            <a:picLocks noChangeAspect="1"/>
          </p:cNvPicPr>
          <p:nvPr/>
        </p:nvPicPr>
        <p:blipFill>
          <a:blip r:embed="rId2"/>
          <a:stretch>
            <a:fillRect/>
          </a:stretch>
        </p:blipFill>
        <p:spPr>
          <a:xfrm>
            <a:off x="6897960" y="1375979"/>
            <a:ext cx="2081368" cy="3154313"/>
          </a:xfrm>
          <a:prstGeom prst="rect">
            <a:avLst/>
          </a:prstGeom>
        </p:spPr>
      </p:pic>
      <p:pic>
        <p:nvPicPr>
          <p:cNvPr id="5" name="Picture 4" descr="A screenshot of a computer program&#10;&#10;AI-generated content may be incorrect.">
            <a:extLst>
              <a:ext uri="{FF2B5EF4-FFF2-40B4-BE49-F238E27FC236}">
                <a16:creationId xmlns:a16="http://schemas.microsoft.com/office/drawing/2014/main" id="{BD0BFFD4-B89D-FA72-58C3-40E103EF2450}"/>
              </a:ext>
            </a:extLst>
          </p:cNvPr>
          <p:cNvPicPr>
            <a:picLocks noChangeAspect="1"/>
          </p:cNvPicPr>
          <p:nvPr/>
        </p:nvPicPr>
        <p:blipFill>
          <a:blip r:embed="rId3"/>
          <a:stretch>
            <a:fillRect/>
          </a:stretch>
        </p:blipFill>
        <p:spPr>
          <a:xfrm>
            <a:off x="8978081" y="1374679"/>
            <a:ext cx="3183195" cy="3137702"/>
          </a:xfrm>
          <a:prstGeom prst="rect">
            <a:avLst/>
          </a:prstGeom>
        </p:spPr>
      </p:pic>
    </p:spTree>
    <p:extLst>
      <p:ext uri="{BB962C8B-B14F-4D97-AF65-F5344CB8AC3E}">
        <p14:creationId xmlns:p14="http://schemas.microsoft.com/office/powerpoint/2010/main" val="125262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5516-BDA9-F3E5-913E-949AEF7E34C2}"/>
              </a:ext>
            </a:extLst>
          </p:cNvPr>
          <p:cNvSpPr>
            <a:spLocks noGrp="1"/>
          </p:cNvSpPr>
          <p:nvPr>
            <p:ph type="title"/>
          </p:nvPr>
        </p:nvSpPr>
        <p:spPr>
          <a:xfrm>
            <a:off x="838200" y="61516"/>
            <a:ext cx="10515600" cy="1325563"/>
          </a:xfrm>
        </p:spPr>
        <p:txBody>
          <a:bodyPr/>
          <a:lstStyle/>
          <a:p>
            <a:r>
              <a:rPr lang="en-US" b="1" u="sng" dirty="0">
                <a:latin typeface="Times New Roman"/>
                <a:ea typeface="Calibri"/>
                <a:cs typeface="Times New Roman"/>
              </a:rPr>
              <a:t>Data Cleaning- Continued</a:t>
            </a:r>
          </a:p>
        </p:txBody>
      </p:sp>
      <p:sp>
        <p:nvSpPr>
          <p:cNvPr id="3" name="Content Placeholder 2">
            <a:extLst>
              <a:ext uri="{FF2B5EF4-FFF2-40B4-BE49-F238E27FC236}">
                <a16:creationId xmlns:a16="http://schemas.microsoft.com/office/drawing/2014/main" id="{82D88544-DBED-A064-CF74-DB751773A74E}"/>
              </a:ext>
            </a:extLst>
          </p:cNvPr>
          <p:cNvSpPr>
            <a:spLocks noGrp="1"/>
          </p:cNvSpPr>
          <p:nvPr>
            <p:ph idx="1"/>
          </p:nvPr>
        </p:nvSpPr>
        <p:spPr>
          <a:xfrm>
            <a:off x="838200" y="1373188"/>
            <a:ext cx="7191068" cy="4351338"/>
          </a:xfrm>
        </p:spPr>
        <p:txBody>
          <a:bodyPr vert="horz" lIns="91440" tIns="45720" rIns="91440" bIns="45720" rtlCol="0" anchor="t">
            <a:noAutofit/>
          </a:bodyPr>
          <a:lstStyle/>
          <a:p>
            <a:r>
              <a:rPr lang="en-US" sz="1600" dirty="0">
                <a:latin typeface="Times New Roman"/>
                <a:cs typeface="Times New Roman"/>
              </a:rPr>
              <a:t>Used IQR to detect outliers in </a:t>
            </a:r>
            <a:r>
              <a:rPr lang="en-US" sz="1600" err="1">
                <a:latin typeface="Times New Roman"/>
                <a:cs typeface="Times New Roman"/>
              </a:rPr>
              <a:t>totalvotes</a:t>
            </a:r>
            <a:r>
              <a:rPr lang="en-US" sz="1600" dirty="0">
                <a:latin typeface="Times New Roman"/>
                <a:cs typeface="Times New Roman"/>
              </a:rPr>
              <a:t> and </a:t>
            </a:r>
            <a:r>
              <a:rPr lang="en-US" sz="1600" err="1">
                <a:latin typeface="Times New Roman"/>
                <a:cs typeface="Times New Roman"/>
              </a:rPr>
              <a:t>candidatevotes</a:t>
            </a:r>
            <a:endParaRPr lang="en-US" sz="1600" dirty="0">
              <a:latin typeface="Times New Roman"/>
              <a:cs typeface="Times New Roman"/>
            </a:endParaRPr>
          </a:p>
          <a:p>
            <a:r>
              <a:rPr lang="en-US" sz="1600" dirty="0">
                <a:latin typeface="Times New Roman"/>
                <a:cs typeface="Times New Roman"/>
              </a:rPr>
              <a:t>Initially removed high-end outliers → caused loss of key states like CA, TX</a:t>
            </a:r>
          </a:p>
          <a:p>
            <a:r>
              <a:rPr lang="en-US" sz="1600" dirty="0">
                <a:latin typeface="Times New Roman"/>
                <a:cs typeface="Times New Roman"/>
              </a:rPr>
              <a:t>Upon review, I realized essential states were missing, making the visual analysis misleading  and incomplete</a:t>
            </a:r>
          </a:p>
          <a:p>
            <a:endParaRPr lang="en-US" sz="1600" dirty="0">
              <a:latin typeface="Times New Roman"/>
              <a:cs typeface="Times New Roman"/>
            </a:endParaRPr>
          </a:p>
          <a:p>
            <a:pPr marL="0" indent="0">
              <a:buNone/>
            </a:pPr>
            <a:endParaRPr lang="en-US" sz="1600" dirty="0">
              <a:latin typeface="Times New Roman"/>
              <a:ea typeface="+mn-lt"/>
              <a:cs typeface="+mn-lt"/>
            </a:endParaRPr>
          </a:p>
          <a:p>
            <a:r>
              <a:rPr lang="en-US" sz="1600" dirty="0">
                <a:latin typeface="Times New Roman"/>
                <a:ea typeface="+mn-lt"/>
                <a:cs typeface="+mn-lt"/>
              </a:rPr>
              <a:t>Refined strategy to keep accuracy and representation:</a:t>
            </a:r>
            <a:endParaRPr lang="en-US" sz="1600" dirty="0">
              <a:latin typeface="Times New Roman"/>
              <a:cs typeface="Times New Roman"/>
            </a:endParaRPr>
          </a:p>
          <a:p>
            <a:r>
              <a:rPr lang="en-US" sz="1600" dirty="0">
                <a:latin typeface="Times New Roman"/>
                <a:ea typeface="+mn-lt"/>
                <a:cs typeface="+mn-lt"/>
              </a:rPr>
              <a:t>Step 1: Calculated lower and upper IQR bounds for vote columns</a:t>
            </a:r>
            <a:endParaRPr lang="en-US" sz="1600" dirty="0">
              <a:latin typeface="Times New Roman"/>
              <a:cs typeface="Times New Roman"/>
            </a:endParaRPr>
          </a:p>
          <a:p>
            <a:r>
              <a:rPr lang="en-US" sz="1600" dirty="0">
                <a:latin typeface="Times New Roman"/>
                <a:ea typeface="+mn-lt"/>
                <a:cs typeface="+mn-lt"/>
              </a:rPr>
              <a:t>Step 2: Created a condition to retain rows that:</a:t>
            </a:r>
            <a:endParaRPr lang="en-US" sz="1600" dirty="0">
              <a:latin typeface="Times New Roman"/>
              <a:cs typeface="Times New Roman"/>
            </a:endParaRPr>
          </a:p>
          <a:p>
            <a:pPr lvl="1"/>
            <a:r>
              <a:rPr lang="en-US" sz="1600" dirty="0">
                <a:latin typeface="Times New Roman"/>
                <a:ea typeface="+mn-lt"/>
                <a:cs typeface="+mn-lt"/>
              </a:rPr>
              <a:t>Fell within IQR bounds, </a:t>
            </a:r>
            <a:r>
              <a:rPr lang="en-US" sz="1600" i="1" dirty="0">
                <a:latin typeface="Times New Roman"/>
                <a:ea typeface="+mn-lt"/>
                <a:cs typeface="+mn-lt"/>
              </a:rPr>
              <a:t>or</a:t>
            </a:r>
            <a:endParaRPr lang="en-US" sz="1600" dirty="0">
              <a:latin typeface="Times New Roman"/>
              <a:cs typeface="Times New Roman"/>
            </a:endParaRPr>
          </a:p>
          <a:p>
            <a:pPr lvl="1"/>
            <a:r>
              <a:rPr lang="en-US" sz="1600" dirty="0">
                <a:latin typeface="Times New Roman"/>
                <a:ea typeface="+mn-lt"/>
                <a:cs typeface="+mn-lt"/>
              </a:rPr>
              <a:t>Belonged to known high-population states (CA, TX, NY, etc.)</a:t>
            </a:r>
            <a:endParaRPr lang="en-US" sz="1600" dirty="0">
              <a:latin typeface="Times New Roman"/>
              <a:cs typeface="Times New Roman"/>
            </a:endParaRPr>
          </a:p>
          <a:p>
            <a:r>
              <a:rPr lang="en-US" sz="1600" dirty="0">
                <a:latin typeface="Times New Roman"/>
                <a:ea typeface="+mn-lt"/>
                <a:cs typeface="+mn-lt"/>
              </a:rPr>
              <a:t>Step 3: Applied the condition using a </a:t>
            </a:r>
            <a:r>
              <a:rPr lang="en-US" sz="1600" err="1">
                <a:latin typeface="Times New Roman"/>
                <a:ea typeface="+mn-lt"/>
                <a:cs typeface="+mn-lt"/>
              </a:rPr>
              <a:t>boolean</a:t>
            </a:r>
            <a:r>
              <a:rPr lang="en-US" sz="1600" dirty="0">
                <a:latin typeface="Times New Roman"/>
                <a:ea typeface="+mn-lt"/>
                <a:cs typeface="+mn-lt"/>
              </a:rPr>
              <a:t> mask and reset index</a:t>
            </a:r>
            <a:endParaRPr lang="en-US" sz="1600" dirty="0">
              <a:latin typeface="Times New Roman"/>
              <a:cs typeface="Times New Roman"/>
            </a:endParaRPr>
          </a:p>
          <a:p>
            <a:r>
              <a:rPr lang="en-US" sz="1600" dirty="0">
                <a:latin typeface="Times New Roman"/>
                <a:ea typeface="+mn-lt"/>
                <a:cs typeface="+mn-lt"/>
              </a:rPr>
              <a:t>Outcome:</a:t>
            </a:r>
            <a:endParaRPr lang="en-US" sz="1600" dirty="0">
              <a:latin typeface="Times New Roman"/>
              <a:cs typeface="Times New Roman"/>
            </a:endParaRPr>
          </a:p>
          <a:p>
            <a:r>
              <a:rPr lang="en-US" sz="1600" dirty="0">
                <a:latin typeface="Times New Roman"/>
                <a:ea typeface="+mn-lt"/>
                <a:cs typeface="+mn-lt"/>
              </a:rPr>
              <a:t>196 </a:t>
            </a:r>
            <a:r>
              <a:rPr lang="en-US" sz="1600" err="1">
                <a:latin typeface="Times New Roman"/>
                <a:cs typeface="Times New Roman"/>
              </a:rPr>
              <a:t>totalvotes</a:t>
            </a:r>
            <a:r>
              <a:rPr lang="en-US" sz="1600" dirty="0">
                <a:latin typeface="Times New Roman"/>
                <a:ea typeface="+mn-lt"/>
                <a:cs typeface="+mn-lt"/>
              </a:rPr>
              <a:t> outliers retained</a:t>
            </a:r>
            <a:endParaRPr lang="en-US" sz="1600" dirty="0">
              <a:latin typeface="Times New Roman"/>
              <a:cs typeface="Times New Roman"/>
            </a:endParaRPr>
          </a:p>
          <a:p>
            <a:r>
              <a:rPr lang="en-US" sz="1600" dirty="0">
                <a:latin typeface="Times New Roman"/>
                <a:ea typeface="+mn-lt"/>
                <a:cs typeface="+mn-lt"/>
              </a:rPr>
              <a:t>226 </a:t>
            </a:r>
            <a:r>
              <a:rPr lang="en-US" sz="1600" err="1">
                <a:latin typeface="Times New Roman"/>
                <a:cs typeface="Times New Roman"/>
              </a:rPr>
              <a:t>candidatevotes</a:t>
            </a:r>
            <a:r>
              <a:rPr lang="en-US" sz="1600" dirty="0">
                <a:latin typeface="Times New Roman"/>
                <a:ea typeface="+mn-lt"/>
                <a:cs typeface="+mn-lt"/>
              </a:rPr>
              <a:t> outliers retained</a:t>
            </a:r>
            <a:endParaRPr lang="en-US" sz="1600" dirty="0">
              <a:latin typeface="Times New Roman"/>
              <a:cs typeface="Times New Roman"/>
            </a:endParaRPr>
          </a:p>
          <a:p>
            <a:r>
              <a:rPr lang="en-US" sz="1600" dirty="0">
                <a:latin typeface="Times New Roman"/>
                <a:ea typeface="+mn-lt"/>
                <a:cs typeface="+mn-lt"/>
              </a:rPr>
              <a:t>All high-population states preserved</a:t>
            </a:r>
            <a:endParaRPr lang="en-US" sz="1600">
              <a:latin typeface="Times New Roman"/>
              <a:cs typeface="Times New Roman"/>
            </a:endParaRPr>
          </a:p>
          <a:p>
            <a:endParaRPr lang="en-US" sz="2000" dirty="0"/>
          </a:p>
          <a:p>
            <a:endParaRPr lang="en-US" sz="2000" dirty="0">
              <a:latin typeface="Times New Roman"/>
              <a:cs typeface="Times New Roman"/>
            </a:endParaRPr>
          </a:p>
          <a:p>
            <a:endParaRPr lang="en-US" dirty="0"/>
          </a:p>
        </p:txBody>
      </p:sp>
      <p:pic>
        <p:nvPicPr>
          <p:cNvPr id="4" name="Picture 3" descr="A screenshot of a computer&#10;&#10;AI-generated content may be incorrect.">
            <a:extLst>
              <a:ext uri="{FF2B5EF4-FFF2-40B4-BE49-F238E27FC236}">
                <a16:creationId xmlns:a16="http://schemas.microsoft.com/office/drawing/2014/main" id="{A9DB326B-8FD5-CA22-4549-BD4DF32B1E61}"/>
              </a:ext>
            </a:extLst>
          </p:cNvPr>
          <p:cNvPicPr>
            <a:picLocks noChangeAspect="1"/>
          </p:cNvPicPr>
          <p:nvPr/>
        </p:nvPicPr>
        <p:blipFill>
          <a:blip r:embed="rId2"/>
          <a:stretch>
            <a:fillRect/>
          </a:stretch>
        </p:blipFill>
        <p:spPr>
          <a:xfrm>
            <a:off x="8121355" y="725129"/>
            <a:ext cx="3796661" cy="2470356"/>
          </a:xfrm>
          <a:prstGeom prst="rect">
            <a:avLst/>
          </a:prstGeom>
        </p:spPr>
      </p:pic>
      <p:pic>
        <p:nvPicPr>
          <p:cNvPr id="5" name="Picture 4" descr="A screenshot of a computer program&#10;&#10;AI-generated content may be incorrect.">
            <a:extLst>
              <a:ext uri="{FF2B5EF4-FFF2-40B4-BE49-F238E27FC236}">
                <a16:creationId xmlns:a16="http://schemas.microsoft.com/office/drawing/2014/main" id="{BFF4F8FA-47C6-D800-3F61-B5C2EF244066}"/>
              </a:ext>
            </a:extLst>
          </p:cNvPr>
          <p:cNvPicPr>
            <a:picLocks noChangeAspect="1"/>
          </p:cNvPicPr>
          <p:nvPr/>
        </p:nvPicPr>
        <p:blipFill>
          <a:blip r:embed="rId3"/>
          <a:stretch>
            <a:fillRect/>
          </a:stretch>
        </p:blipFill>
        <p:spPr>
          <a:xfrm>
            <a:off x="8118290" y="3193143"/>
            <a:ext cx="3793134" cy="2998841"/>
          </a:xfrm>
          <a:prstGeom prst="rect">
            <a:avLst/>
          </a:prstGeom>
        </p:spPr>
      </p:pic>
    </p:spTree>
    <p:extLst>
      <p:ext uri="{BB962C8B-B14F-4D97-AF65-F5344CB8AC3E}">
        <p14:creationId xmlns:p14="http://schemas.microsoft.com/office/powerpoint/2010/main" val="188420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6280-6B1D-DA66-2B76-9653CEB7B5B5}"/>
              </a:ext>
            </a:extLst>
          </p:cNvPr>
          <p:cNvSpPr>
            <a:spLocks noGrp="1"/>
          </p:cNvSpPr>
          <p:nvPr>
            <p:ph type="title"/>
          </p:nvPr>
        </p:nvSpPr>
        <p:spPr/>
        <p:txBody>
          <a:bodyPr/>
          <a:lstStyle/>
          <a:p>
            <a:r>
              <a:rPr lang="en-US" b="1" u="sng" dirty="0">
                <a:latin typeface="Times New Roman"/>
                <a:cs typeface="Times New Roman"/>
              </a:rPr>
              <a:t>Continued-</a:t>
            </a:r>
          </a:p>
        </p:txBody>
      </p:sp>
      <p:sp>
        <p:nvSpPr>
          <p:cNvPr id="3" name="Content Placeholder 2">
            <a:extLst>
              <a:ext uri="{FF2B5EF4-FFF2-40B4-BE49-F238E27FC236}">
                <a16:creationId xmlns:a16="http://schemas.microsoft.com/office/drawing/2014/main" id="{6B3D7633-B9D8-A436-6A74-2B07AAE20F96}"/>
              </a:ext>
            </a:extLst>
          </p:cNvPr>
          <p:cNvSpPr>
            <a:spLocks noGrp="1"/>
          </p:cNvSpPr>
          <p:nvPr>
            <p:ph idx="1"/>
          </p:nvPr>
        </p:nvSpPr>
        <p:spPr>
          <a:xfrm>
            <a:off x="832247" y="1569642"/>
            <a:ext cx="6503195" cy="5250258"/>
          </a:xfrm>
        </p:spPr>
        <p:txBody>
          <a:bodyPr vert="horz" lIns="91440" tIns="45720" rIns="91440" bIns="45720" rtlCol="0" anchor="t">
            <a:normAutofit lnSpcReduction="10000"/>
          </a:bodyPr>
          <a:lstStyle/>
          <a:p>
            <a:r>
              <a:rPr lang="en-US" sz="1700" dirty="0">
                <a:latin typeface="Times New Roman"/>
                <a:ea typeface="+mn-lt"/>
                <a:cs typeface="+mn-lt"/>
              </a:rPr>
              <a:t>Applied string normalization to ensure consistent formatting in key categorical columns</a:t>
            </a:r>
            <a:endParaRPr lang="en-US" sz="1700" dirty="0">
              <a:latin typeface="Times New Roman"/>
              <a:cs typeface="Times New Roman"/>
            </a:endParaRPr>
          </a:p>
          <a:p>
            <a:pPr marL="0" indent="0">
              <a:buNone/>
            </a:pPr>
            <a:br>
              <a:rPr lang="en-US" sz="1700" dirty="0">
                <a:latin typeface="Times New Roman"/>
                <a:ea typeface="+mn-lt"/>
                <a:cs typeface="+mn-lt"/>
              </a:rPr>
            </a:br>
            <a:r>
              <a:rPr lang="en-US" sz="1700" dirty="0">
                <a:latin typeface="Times New Roman"/>
                <a:ea typeface="+mn-lt"/>
                <a:cs typeface="+mn-lt"/>
              </a:rPr>
              <a:t> → Columns: </a:t>
            </a:r>
            <a:r>
              <a:rPr lang="en-US" sz="1700" dirty="0">
                <a:latin typeface="Times New Roman"/>
                <a:cs typeface="Times New Roman"/>
              </a:rPr>
              <a:t>state</a:t>
            </a:r>
            <a:r>
              <a:rPr lang="en-US" sz="1700" dirty="0">
                <a:latin typeface="Times New Roman"/>
                <a:ea typeface="+mn-lt"/>
                <a:cs typeface="+mn-lt"/>
              </a:rPr>
              <a:t>, </a:t>
            </a:r>
            <a:r>
              <a:rPr lang="en-US" sz="1700" dirty="0">
                <a:latin typeface="Times New Roman"/>
                <a:cs typeface="Times New Roman"/>
              </a:rPr>
              <a:t>candidate</a:t>
            </a:r>
            <a:r>
              <a:rPr lang="en-US" sz="1700" dirty="0">
                <a:latin typeface="Times New Roman"/>
                <a:ea typeface="+mn-lt"/>
                <a:cs typeface="+mn-lt"/>
              </a:rPr>
              <a:t>, </a:t>
            </a:r>
            <a:r>
              <a:rPr lang="en-US" sz="1700" err="1">
                <a:latin typeface="Times New Roman"/>
                <a:cs typeface="Times New Roman"/>
              </a:rPr>
              <a:t>party_detailed</a:t>
            </a:r>
            <a:r>
              <a:rPr lang="en-US" sz="1700" dirty="0">
                <a:latin typeface="Times New Roman"/>
                <a:ea typeface="+mn-lt"/>
                <a:cs typeface="+mn-lt"/>
              </a:rPr>
              <a:t>, </a:t>
            </a:r>
            <a:r>
              <a:rPr lang="en-US" sz="1700" err="1">
                <a:latin typeface="Times New Roman"/>
                <a:cs typeface="Times New Roman"/>
              </a:rPr>
              <a:t>party_simplified</a:t>
            </a:r>
            <a:r>
              <a:rPr lang="en-US" sz="1700" dirty="0">
                <a:latin typeface="Times New Roman"/>
                <a:ea typeface="+mn-lt"/>
                <a:cs typeface="+mn-lt"/>
              </a:rPr>
              <a:t>, </a:t>
            </a:r>
            <a:r>
              <a:rPr lang="en-US" sz="1700" dirty="0">
                <a:latin typeface="Times New Roman"/>
                <a:cs typeface="Times New Roman"/>
              </a:rPr>
              <a:t>office</a:t>
            </a:r>
            <a:r>
              <a:rPr lang="en-US" sz="1700" dirty="0">
                <a:latin typeface="Times New Roman"/>
                <a:ea typeface="+mn-lt"/>
                <a:cs typeface="+mn-lt"/>
              </a:rPr>
              <a:t>, </a:t>
            </a:r>
            <a:r>
              <a:rPr lang="en-US" sz="1700" dirty="0">
                <a:latin typeface="Times New Roman"/>
                <a:cs typeface="Times New Roman"/>
              </a:rPr>
              <a:t>mode</a:t>
            </a:r>
            <a:r>
              <a:rPr lang="en-US" sz="1700" dirty="0">
                <a:latin typeface="Times New Roman"/>
                <a:ea typeface="+mn-lt"/>
                <a:cs typeface="+mn-lt"/>
              </a:rPr>
              <a:t>, and </a:t>
            </a:r>
            <a:r>
              <a:rPr lang="en-US" sz="1700" dirty="0">
                <a:latin typeface="Times New Roman"/>
                <a:cs typeface="Times New Roman"/>
              </a:rPr>
              <a:t>stage</a:t>
            </a:r>
          </a:p>
          <a:p>
            <a:r>
              <a:rPr lang="en-US" sz="1700" dirty="0">
                <a:latin typeface="Times New Roman"/>
                <a:ea typeface="+mn-lt"/>
                <a:cs typeface="+mn-lt"/>
              </a:rPr>
              <a:t>Steps Taken:</a:t>
            </a:r>
            <a:endParaRPr lang="en-US" sz="1700" dirty="0">
              <a:latin typeface="Times New Roman"/>
              <a:cs typeface="Times New Roman"/>
            </a:endParaRPr>
          </a:p>
          <a:p>
            <a:r>
              <a:rPr lang="en-US" sz="1700" dirty="0">
                <a:latin typeface="Times New Roman"/>
                <a:ea typeface="+mn-lt"/>
                <a:cs typeface="+mn-lt"/>
              </a:rPr>
              <a:t>Removed leading and trailing whitespace</a:t>
            </a:r>
            <a:endParaRPr lang="en-US" sz="1700" dirty="0">
              <a:latin typeface="Times New Roman"/>
              <a:cs typeface="Times New Roman"/>
            </a:endParaRPr>
          </a:p>
          <a:p>
            <a:r>
              <a:rPr lang="en-US" sz="1700" dirty="0">
                <a:latin typeface="Times New Roman"/>
                <a:ea typeface="+mn-lt"/>
                <a:cs typeface="+mn-lt"/>
              </a:rPr>
              <a:t>Converted all text entries to Title Case (e.g., </a:t>
            </a:r>
            <a:r>
              <a:rPr lang="en-US" sz="1700" i="1" dirty="0">
                <a:latin typeface="Times New Roman"/>
                <a:ea typeface="+mn-lt"/>
                <a:cs typeface="+mn-lt"/>
              </a:rPr>
              <a:t>democrat</a:t>
            </a:r>
            <a:r>
              <a:rPr lang="en-US" sz="1700" dirty="0">
                <a:latin typeface="Times New Roman"/>
                <a:ea typeface="+mn-lt"/>
                <a:cs typeface="+mn-lt"/>
              </a:rPr>
              <a:t> → </a:t>
            </a:r>
            <a:r>
              <a:rPr lang="en-US" sz="1700" i="1" dirty="0">
                <a:latin typeface="Times New Roman"/>
                <a:ea typeface="+mn-lt"/>
                <a:cs typeface="+mn-lt"/>
              </a:rPr>
              <a:t>Democrat</a:t>
            </a:r>
            <a:r>
              <a:rPr lang="en-US" sz="1700" dirty="0">
                <a:latin typeface="Times New Roman"/>
                <a:ea typeface="+mn-lt"/>
                <a:cs typeface="+mn-lt"/>
              </a:rPr>
              <a:t>)</a:t>
            </a:r>
            <a:endParaRPr lang="en-US" sz="1700" dirty="0">
              <a:latin typeface="Times New Roman"/>
              <a:cs typeface="Times New Roman"/>
            </a:endParaRPr>
          </a:p>
          <a:p>
            <a:r>
              <a:rPr lang="en-US" sz="1700" dirty="0">
                <a:latin typeface="Times New Roman"/>
                <a:ea typeface="+mn-lt"/>
                <a:cs typeface="+mn-lt"/>
              </a:rPr>
              <a:t>Ensured consistent casing and formatting for accurate grouping and plotting</a:t>
            </a:r>
            <a:endParaRPr lang="en-US" sz="1700" dirty="0">
              <a:latin typeface="Times New Roman"/>
              <a:cs typeface="Times New Roman"/>
            </a:endParaRPr>
          </a:p>
          <a:p>
            <a:r>
              <a:rPr lang="en-US" sz="1700" dirty="0">
                <a:latin typeface="Times New Roman"/>
                <a:ea typeface="+mn-lt"/>
                <a:cs typeface="+mn-lt"/>
              </a:rPr>
              <a:t>Prevented issues with:</a:t>
            </a:r>
            <a:endParaRPr lang="en-US" sz="1700" dirty="0">
              <a:latin typeface="Times New Roman"/>
              <a:cs typeface="Times New Roman"/>
            </a:endParaRPr>
          </a:p>
          <a:p>
            <a:r>
              <a:rPr lang="en-US" sz="1700" dirty="0">
                <a:latin typeface="Times New Roman"/>
                <a:ea typeface="+mn-lt"/>
                <a:cs typeface="+mn-lt"/>
              </a:rPr>
              <a:t>Duplicated party names written differently (e.g., "democrat" vs. "Democrat")</a:t>
            </a:r>
            <a:endParaRPr lang="en-US" sz="1700" dirty="0">
              <a:latin typeface="Times New Roman"/>
              <a:cs typeface="Times New Roman"/>
            </a:endParaRPr>
          </a:p>
          <a:p>
            <a:endParaRPr lang="en-US" sz="1700" dirty="0">
              <a:latin typeface="Times New Roman"/>
              <a:ea typeface="+mn-lt"/>
              <a:cs typeface="+mn-lt"/>
            </a:endParaRPr>
          </a:p>
          <a:p>
            <a:r>
              <a:rPr lang="en-US" sz="1700" dirty="0">
                <a:latin typeface="Times New Roman"/>
                <a:ea typeface="+mn-lt"/>
                <a:cs typeface="+mn-lt"/>
              </a:rPr>
              <a:t>Created a new column: </a:t>
            </a:r>
            <a:r>
              <a:rPr lang="en-US" sz="1700" err="1">
                <a:latin typeface="Times New Roman"/>
                <a:cs typeface="Times New Roman"/>
              </a:rPr>
              <a:t>vote_percentage</a:t>
            </a:r>
            <a:br>
              <a:rPr lang="en-US" sz="1700" dirty="0">
                <a:latin typeface="Times New Roman"/>
              </a:rPr>
            </a:br>
            <a:r>
              <a:rPr lang="en-US" sz="1700" dirty="0">
                <a:latin typeface="Times New Roman"/>
                <a:cs typeface="Times New Roman"/>
              </a:rPr>
              <a:t> → Formula: (</a:t>
            </a:r>
            <a:r>
              <a:rPr lang="en-US" sz="1700" err="1">
                <a:latin typeface="Times New Roman"/>
                <a:cs typeface="Times New Roman"/>
              </a:rPr>
              <a:t>candidatevotes</a:t>
            </a:r>
            <a:r>
              <a:rPr lang="en-US" sz="1700" dirty="0">
                <a:latin typeface="Times New Roman"/>
                <a:cs typeface="Times New Roman"/>
              </a:rPr>
              <a:t> / </a:t>
            </a:r>
            <a:r>
              <a:rPr lang="en-US" sz="1700" err="1">
                <a:latin typeface="Times New Roman"/>
                <a:cs typeface="Times New Roman"/>
              </a:rPr>
              <a:t>totalvotes</a:t>
            </a:r>
            <a:r>
              <a:rPr lang="en-US" sz="1700" dirty="0">
                <a:latin typeface="Times New Roman"/>
                <a:cs typeface="Times New Roman"/>
              </a:rPr>
              <a:t>) * 100</a:t>
            </a:r>
          </a:p>
          <a:p>
            <a:r>
              <a:rPr lang="en-US" sz="1700" dirty="0">
                <a:latin typeface="Times New Roman"/>
                <a:ea typeface="+mn-lt"/>
                <a:cs typeface="+mn-lt"/>
              </a:rPr>
              <a:t>Shows how much of the vote share each candidate received</a:t>
            </a:r>
            <a:endParaRPr lang="en-US" sz="1700" dirty="0">
              <a:latin typeface="Times New Roman"/>
              <a:cs typeface="Times New Roman"/>
            </a:endParaRPr>
          </a:p>
          <a:p>
            <a:endParaRPr lang="en-US" dirty="0"/>
          </a:p>
        </p:txBody>
      </p:sp>
      <p:pic>
        <p:nvPicPr>
          <p:cNvPr id="4" name="Picture 3" descr="A group of people in a courtroom&#10;&#10;AI-generated content may be incorrect.">
            <a:extLst>
              <a:ext uri="{FF2B5EF4-FFF2-40B4-BE49-F238E27FC236}">
                <a16:creationId xmlns:a16="http://schemas.microsoft.com/office/drawing/2014/main" id="{FF7BF584-8D6F-78EE-8939-8CAAD066AD0C}"/>
              </a:ext>
            </a:extLst>
          </p:cNvPr>
          <p:cNvPicPr>
            <a:picLocks noChangeAspect="1"/>
          </p:cNvPicPr>
          <p:nvPr/>
        </p:nvPicPr>
        <p:blipFill>
          <a:blip r:embed="rId2"/>
          <a:stretch>
            <a:fillRect/>
          </a:stretch>
        </p:blipFill>
        <p:spPr>
          <a:xfrm>
            <a:off x="8743950" y="-1905"/>
            <a:ext cx="3451860" cy="3440430"/>
          </a:xfrm>
          <a:prstGeom prst="rect">
            <a:avLst/>
          </a:prstGeom>
        </p:spPr>
      </p:pic>
      <p:pic>
        <p:nvPicPr>
          <p:cNvPr id="5" name="Picture 4" descr="A screenshot of a voting table&#10;&#10;AI-generated content may be incorrect.">
            <a:extLst>
              <a:ext uri="{FF2B5EF4-FFF2-40B4-BE49-F238E27FC236}">
                <a16:creationId xmlns:a16="http://schemas.microsoft.com/office/drawing/2014/main" id="{DBA7B157-5C40-DB9E-40F4-DA06557F7372}"/>
              </a:ext>
            </a:extLst>
          </p:cNvPr>
          <p:cNvPicPr>
            <a:picLocks noChangeAspect="1"/>
          </p:cNvPicPr>
          <p:nvPr/>
        </p:nvPicPr>
        <p:blipFill>
          <a:blip r:embed="rId3"/>
          <a:stretch>
            <a:fillRect/>
          </a:stretch>
        </p:blipFill>
        <p:spPr>
          <a:xfrm>
            <a:off x="7227094" y="4286259"/>
            <a:ext cx="4964907" cy="2119295"/>
          </a:xfrm>
          <a:prstGeom prst="rect">
            <a:avLst/>
          </a:prstGeom>
        </p:spPr>
      </p:pic>
    </p:spTree>
    <p:extLst>
      <p:ext uri="{BB962C8B-B14F-4D97-AF65-F5344CB8AC3E}">
        <p14:creationId xmlns:p14="http://schemas.microsoft.com/office/powerpoint/2010/main" val="78488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8A8A-2D53-A477-E0DF-13CCDFD1F1CE}"/>
              </a:ext>
            </a:extLst>
          </p:cNvPr>
          <p:cNvSpPr>
            <a:spLocks noGrp="1"/>
          </p:cNvSpPr>
          <p:nvPr>
            <p:ph type="title"/>
          </p:nvPr>
        </p:nvSpPr>
        <p:spPr/>
        <p:txBody>
          <a:bodyPr>
            <a:normAutofit fontScale="90000"/>
          </a:bodyPr>
          <a:lstStyle/>
          <a:p>
            <a:r>
              <a:rPr lang="en-US" b="1" u="sng" dirty="0">
                <a:latin typeface="Times New Roman"/>
                <a:ea typeface="+mj-lt"/>
                <a:cs typeface="+mj-lt"/>
              </a:rPr>
              <a:t>Data Visualizations: Total Votes Over Time (1976–2020) and Most Common Election Offices Contested</a:t>
            </a:r>
            <a:endParaRPr lang="en-US" dirty="0">
              <a:latin typeface="Times New Roman"/>
              <a:cs typeface="Times New Roman"/>
            </a:endParaRPr>
          </a:p>
        </p:txBody>
      </p:sp>
      <p:pic>
        <p:nvPicPr>
          <p:cNvPr id="4" name="Content Placeholder 3" descr="A graph with blue lines&#10;&#10;AI-generated content may be incorrect.">
            <a:extLst>
              <a:ext uri="{FF2B5EF4-FFF2-40B4-BE49-F238E27FC236}">
                <a16:creationId xmlns:a16="http://schemas.microsoft.com/office/drawing/2014/main" id="{59D92908-4B63-0C00-829E-334D478420A1}"/>
              </a:ext>
            </a:extLst>
          </p:cNvPr>
          <p:cNvPicPr>
            <a:picLocks noGrp="1" noChangeAspect="1"/>
          </p:cNvPicPr>
          <p:nvPr>
            <p:ph idx="1"/>
          </p:nvPr>
        </p:nvPicPr>
        <p:blipFill>
          <a:blip r:embed="rId2"/>
          <a:stretch>
            <a:fillRect/>
          </a:stretch>
        </p:blipFill>
        <p:spPr>
          <a:xfrm>
            <a:off x="6963966" y="1715770"/>
            <a:ext cx="4979194" cy="2987516"/>
          </a:xfrm>
        </p:spPr>
      </p:pic>
      <p:sp>
        <p:nvSpPr>
          <p:cNvPr id="5" name="TextBox 4">
            <a:extLst>
              <a:ext uri="{FF2B5EF4-FFF2-40B4-BE49-F238E27FC236}">
                <a16:creationId xmlns:a16="http://schemas.microsoft.com/office/drawing/2014/main" id="{A299B735-7884-7453-82A0-06C53E05E2F9}"/>
              </a:ext>
            </a:extLst>
          </p:cNvPr>
          <p:cNvSpPr txBox="1"/>
          <p:nvPr/>
        </p:nvSpPr>
        <p:spPr>
          <a:xfrm>
            <a:off x="464343" y="2059781"/>
            <a:ext cx="5417343"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latin typeface="Times New Roman"/>
                <a:ea typeface="+mn-lt"/>
                <a:cs typeface="+mn-lt"/>
              </a:rPr>
              <a:t>Line chart showing total votes by election year</a:t>
            </a:r>
            <a:endParaRPr lang="en-US" sz="1400" dirty="0">
              <a:latin typeface="Times New Roman"/>
              <a:cs typeface="Times New Roman"/>
            </a:endParaRPr>
          </a:p>
          <a:p>
            <a:pPr marL="285750" indent="-285750">
              <a:buFont typeface="Arial"/>
              <a:buChar char="•"/>
            </a:pPr>
            <a:r>
              <a:rPr lang="en-US" sz="1400" dirty="0">
                <a:latin typeface="Times New Roman"/>
                <a:ea typeface="+mn-lt"/>
                <a:cs typeface="+mn-lt"/>
              </a:rPr>
              <a:t>Clear upward trend, peaking in 2020</a:t>
            </a:r>
            <a:endParaRPr lang="en-US" sz="1400">
              <a:latin typeface="Times New Roman"/>
              <a:cs typeface="Times New Roman"/>
            </a:endParaRPr>
          </a:p>
          <a:p>
            <a:pPr marL="285750" indent="-285750">
              <a:buFont typeface="Arial"/>
              <a:buChar char="•"/>
            </a:pPr>
            <a:r>
              <a:rPr lang="en-US" sz="1400" dirty="0">
                <a:latin typeface="Times New Roman"/>
                <a:ea typeface="+mn-lt"/>
                <a:cs typeface="+mn-lt"/>
              </a:rPr>
              <a:t>Spikes in 2008, 2012, 2016, and 2020 reflect high-engagement cycles</a:t>
            </a:r>
            <a:endParaRPr lang="en-US" sz="1400">
              <a:latin typeface="Times New Roman"/>
              <a:cs typeface="Times New Roman"/>
            </a:endParaRPr>
          </a:p>
          <a:p>
            <a:pPr marL="285750" indent="-285750">
              <a:buFont typeface="Arial"/>
              <a:buChar char="•"/>
            </a:pPr>
            <a:r>
              <a:rPr lang="en-US" sz="1400" dirty="0">
                <a:latin typeface="Times New Roman"/>
                <a:ea typeface="+mn-lt"/>
                <a:cs typeface="+mn-lt"/>
              </a:rPr>
              <a:t>May indicate increased political engagement and participation</a:t>
            </a:r>
            <a:endParaRPr lang="en-US" sz="1400">
              <a:latin typeface="Times New Roman"/>
              <a:cs typeface="Times New Roman"/>
            </a:endParaRPr>
          </a:p>
          <a:p>
            <a:pPr marL="285750" indent="-285750">
              <a:buFont typeface="Arial"/>
              <a:buChar char="•"/>
            </a:pPr>
            <a:r>
              <a:rPr lang="en-US" sz="1400" dirty="0">
                <a:latin typeface="Times New Roman"/>
                <a:ea typeface="+mn-lt"/>
                <a:cs typeface="+mn-lt"/>
              </a:rPr>
              <a:t>The sharp drop in 2021 may be because of the pandemic and write-in votes.</a:t>
            </a:r>
          </a:p>
          <a:p>
            <a:pPr marL="285750" indent="-285750">
              <a:buFont typeface="Arial"/>
              <a:buChar char="•"/>
            </a:pPr>
            <a:r>
              <a:rPr lang="en-US" sz="1400" dirty="0">
                <a:latin typeface="Times New Roman"/>
                <a:ea typeface="+mn-lt"/>
                <a:cs typeface="+mn-lt"/>
              </a:rPr>
              <a:t>Data confirms </a:t>
            </a:r>
            <a:r>
              <a:rPr lang="en-US" sz="1400" b="1" dirty="0">
                <a:latin typeface="Times New Roman"/>
                <a:ea typeface="+mn-lt"/>
                <a:cs typeface="+mn-lt"/>
              </a:rPr>
              <a:t>Senate elections are drawing more voters over time</a:t>
            </a:r>
            <a:endParaRPr lang="en-US" sz="1400" dirty="0">
              <a:latin typeface="Times New Roman"/>
            </a:endParaRPr>
          </a:p>
          <a:p>
            <a:pPr algn="l"/>
            <a:endParaRPr lang="en-US" dirty="0"/>
          </a:p>
        </p:txBody>
      </p:sp>
      <p:pic>
        <p:nvPicPr>
          <p:cNvPr id="6" name="Picture 5" descr="A screenshot of a computer&#10;&#10;AI-generated content may be incorrect.">
            <a:extLst>
              <a:ext uri="{FF2B5EF4-FFF2-40B4-BE49-F238E27FC236}">
                <a16:creationId xmlns:a16="http://schemas.microsoft.com/office/drawing/2014/main" id="{C886411F-F0B0-7EC5-759C-59EF672683B1}"/>
              </a:ext>
            </a:extLst>
          </p:cNvPr>
          <p:cNvPicPr>
            <a:picLocks noChangeAspect="1"/>
          </p:cNvPicPr>
          <p:nvPr/>
        </p:nvPicPr>
        <p:blipFill>
          <a:blip r:embed="rId3"/>
          <a:stretch>
            <a:fillRect/>
          </a:stretch>
        </p:blipFill>
        <p:spPr>
          <a:xfrm>
            <a:off x="255984" y="4282530"/>
            <a:ext cx="6542485" cy="2114847"/>
          </a:xfrm>
          <a:prstGeom prst="rect">
            <a:avLst/>
          </a:prstGeom>
        </p:spPr>
      </p:pic>
    </p:spTree>
    <p:extLst>
      <p:ext uri="{BB962C8B-B14F-4D97-AF65-F5344CB8AC3E}">
        <p14:creationId xmlns:p14="http://schemas.microsoft.com/office/powerpoint/2010/main" val="283359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E86C8-DAEB-B49B-BAE6-CA3DE9C275F8}"/>
              </a:ext>
            </a:extLst>
          </p:cNvPr>
          <p:cNvSpPr>
            <a:spLocks noGrp="1"/>
          </p:cNvSpPr>
          <p:nvPr>
            <p:ph type="title"/>
          </p:nvPr>
        </p:nvSpPr>
        <p:spPr/>
        <p:txBody>
          <a:bodyPr/>
          <a:lstStyle/>
          <a:p>
            <a:r>
              <a:rPr lang="en-US" b="1" u="sng" dirty="0">
                <a:latin typeface="Times New Roman"/>
                <a:ea typeface="+mj-lt"/>
                <a:cs typeface="+mj-lt"/>
              </a:rPr>
              <a:t>State-wide Total Vote Distribution:</a:t>
            </a:r>
            <a:endParaRPr lang="en-US" b="1" i="1" dirty="0">
              <a:latin typeface="Times New Roman"/>
              <a:cs typeface="Times New Roman"/>
            </a:endParaRPr>
          </a:p>
        </p:txBody>
      </p:sp>
      <p:pic>
        <p:nvPicPr>
          <p:cNvPr id="5" name="Picture 4" descr="A screenshot of a computer&#10;&#10;AI-generated content may be incorrect.">
            <a:extLst>
              <a:ext uri="{FF2B5EF4-FFF2-40B4-BE49-F238E27FC236}">
                <a16:creationId xmlns:a16="http://schemas.microsoft.com/office/drawing/2014/main" id="{134DE85A-601F-84E5-FF7A-6B9A337A3022}"/>
              </a:ext>
            </a:extLst>
          </p:cNvPr>
          <p:cNvPicPr>
            <a:picLocks noChangeAspect="1"/>
          </p:cNvPicPr>
          <p:nvPr/>
        </p:nvPicPr>
        <p:blipFill>
          <a:blip r:embed="rId2"/>
          <a:stretch>
            <a:fillRect/>
          </a:stretch>
        </p:blipFill>
        <p:spPr>
          <a:xfrm>
            <a:off x="184335" y="1684734"/>
            <a:ext cx="4810549" cy="3601642"/>
          </a:xfrm>
          <a:prstGeom prst="rect">
            <a:avLst/>
          </a:prstGeom>
        </p:spPr>
      </p:pic>
      <p:pic>
        <p:nvPicPr>
          <p:cNvPr id="8" name="Picture 7">
            <a:extLst>
              <a:ext uri="{FF2B5EF4-FFF2-40B4-BE49-F238E27FC236}">
                <a16:creationId xmlns:a16="http://schemas.microsoft.com/office/drawing/2014/main" id="{2F5B1288-BE15-AD1F-7875-3331DCFE2D7B}"/>
              </a:ext>
            </a:extLst>
          </p:cNvPr>
          <p:cNvPicPr>
            <a:picLocks noChangeAspect="1"/>
          </p:cNvPicPr>
          <p:nvPr/>
        </p:nvPicPr>
        <p:blipFill>
          <a:blip r:embed="rId3"/>
          <a:stretch>
            <a:fillRect/>
          </a:stretch>
        </p:blipFill>
        <p:spPr>
          <a:xfrm rot="16200000">
            <a:off x="7986116" y="1205509"/>
            <a:ext cx="3595689" cy="4554142"/>
          </a:xfrm>
          <a:prstGeom prst="rect">
            <a:avLst/>
          </a:prstGeom>
        </p:spPr>
      </p:pic>
      <p:sp>
        <p:nvSpPr>
          <p:cNvPr id="9" name="TextBox 8">
            <a:extLst>
              <a:ext uri="{FF2B5EF4-FFF2-40B4-BE49-F238E27FC236}">
                <a16:creationId xmlns:a16="http://schemas.microsoft.com/office/drawing/2014/main" id="{31095B06-02B1-E8C2-7FE2-E88845C8AE38}"/>
              </a:ext>
            </a:extLst>
          </p:cNvPr>
          <p:cNvSpPr txBox="1"/>
          <p:nvPr/>
        </p:nvSpPr>
        <p:spPr>
          <a:xfrm>
            <a:off x="5119686" y="1476375"/>
            <a:ext cx="2250281"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ea typeface="+mn-lt"/>
                <a:cs typeface="+mn-lt"/>
              </a:rPr>
              <a:t>Bar chart comparing total votes by state</a:t>
            </a:r>
            <a:endParaRPr lang="en-US">
              <a:latin typeface="Times New Roman"/>
              <a:cs typeface="Times New Roman"/>
            </a:endParaRPr>
          </a:p>
          <a:p>
            <a:pPr marL="285750" indent="-285750">
              <a:buFont typeface="Arial"/>
              <a:buChar char="•"/>
            </a:pPr>
            <a:endParaRPr lang="en-US" dirty="0">
              <a:latin typeface="Times New Roman"/>
              <a:ea typeface="+mn-lt"/>
              <a:cs typeface="+mn-lt"/>
            </a:endParaRPr>
          </a:p>
          <a:p>
            <a:pPr marL="285750" indent="-285750">
              <a:buFont typeface="Arial"/>
              <a:buChar char="•"/>
            </a:pPr>
            <a:r>
              <a:rPr lang="en-US" dirty="0">
                <a:latin typeface="Times New Roman"/>
                <a:ea typeface="+mn-lt"/>
                <a:cs typeface="+mn-lt"/>
              </a:rPr>
              <a:t>California, Texas, New York, Florida, Illinois, Michigan, consistently dominate the </a:t>
            </a:r>
            <a:r>
              <a:rPr lang="en-US">
                <a:latin typeface="Times New Roman"/>
                <a:ea typeface="+mn-lt"/>
                <a:cs typeface="+mn-lt"/>
              </a:rPr>
              <a:t>votes</a:t>
            </a:r>
            <a:endParaRPr lang="en-US">
              <a:latin typeface="Times New Roman"/>
              <a:cs typeface="Times New Roman"/>
            </a:endParaRPr>
          </a:p>
          <a:p>
            <a:pPr marL="285750" indent="-285750">
              <a:buFont typeface="Arial"/>
              <a:buChar char="•"/>
            </a:pPr>
            <a:endParaRPr lang="en-US" dirty="0">
              <a:latin typeface="Times New Roman"/>
              <a:ea typeface="+mn-lt"/>
              <a:cs typeface="+mn-lt"/>
            </a:endParaRPr>
          </a:p>
          <a:p>
            <a:pPr marL="285750" indent="-285750">
              <a:buFont typeface="Arial"/>
              <a:buChar char="•"/>
            </a:pPr>
            <a:r>
              <a:rPr lang="en-US">
                <a:latin typeface="Times New Roman"/>
                <a:ea typeface="+mn-lt"/>
                <a:cs typeface="+mn-lt"/>
              </a:rPr>
              <a:t>High vote counts correlate with </a:t>
            </a:r>
            <a:r>
              <a:rPr lang="en-US" b="1">
                <a:latin typeface="Times New Roman"/>
                <a:ea typeface="+mn-lt"/>
                <a:cs typeface="+mn-lt"/>
              </a:rPr>
              <a:t>population size</a:t>
            </a:r>
            <a:endParaRPr lang="en-US">
              <a:latin typeface="Times New Roman"/>
              <a:cs typeface="Times New Roman"/>
            </a:endParaRPr>
          </a:p>
          <a:p>
            <a:pPr marL="285750" indent="-285750">
              <a:buFont typeface="Arial"/>
              <a:buChar char="•"/>
            </a:pPr>
            <a:endParaRPr lang="en-US" b="1" dirty="0">
              <a:latin typeface="Times New Roman"/>
              <a:ea typeface="+mn-lt"/>
              <a:cs typeface="+mn-lt"/>
            </a:endParaRPr>
          </a:p>
          <a:p>
            <a:pPr marL="285750" indent="-285750">
              <a:buFont typeface="Arial"/>
              <a:buChar char="•"/>
            </a:pPr>
            <a:r>
              <a:rPr lang="en-US">
                <a:latin typeface="Times New Roman"/>
                <a:ea typeface="+mn-lt"/>
                <a:cs typeface="+mn-lt"/>
              </a:rPr>
              <a:t>Justifies keeping these high-population states despite outlier status</a:t>
            </a:r>
            <a:endParaRPr lang="en-US">
              <a:latin typeface="Times New Roman"/>
            </a:endParaRPr>
          </a:p>
          <a:p>
            <a:pPr algn="l"/>
            <a:endParaRPr lang="en-US" dirty="0"/>
          </a:p>
        </p:txBody>
      </p:sp>
    </p:spTree>
    <p:extLst>
      <p:ext uri="{BB962C8B-B14F-4D97-AF65-F5344CB8AC3E}">
        <p14:creationId xmlns:p14="http://schemas.microsoft.com/office/powerpoint/2010/main" val="263957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CCE2-1673-139D-BE13-7A8F3797D80A}"/>
              </a:ext>
            </a:extLst>
          </p:cNvPr>
          <p:cNvSpPr>
            <a:spLocks noGrp="1"/>
          </p:cNvSpPr>
          <p:nvPr>
            <p:ph type="title"/>
          </p:nvPr>
        </p:nvSpPr>
        <p:spPr/>
        <p:txBody>
          <a:bodyPr/>
          <a:lstStyle/>
          <a:p>
            <a:r>
              <a:rPr lang="en-US" b="1" u="sng">
                <a:latin typeface="Times New Roman"/>
                <a:ea typeface="+mj-lt"/>
                <a:cs typeface="+mj-lt"/>
              </a:rPr>
              <a:t>Top Candidates by Vote Count:</a:t>
            </a:r>
            <a:endParaRPr lang="en-US" b="1" u="sng">
              <a:latin typeface="Times New Roman"/>
            </a:endParaRPr>
          </a:p>
        </p:txBody>
      </p:sp>
      <p:sp>
        <p:nvSpPr>
          <p:cNvPr id="3" name="Content Placeholder 2">
            <a:extLst>
              <a:ext uri="{FF2B5EF4-FFF2-40B4-BE49-F238E27FC236}">
                <a16:creationId xmlns:a16="http://schemas.microsoft.com/office/drawing/2014/main" id="{5400CBB9-2BE2-CB00-3979-2F6842D7A809}"/>
              </a:ext>
            </a:extLst>
          </p:cNvPr>
          <p:cNvSpPr>
            <a:spLocks noGrp="1"/>
          </p:cNvSpPr>
          <p:nvPr>
            <p:ph idx="1"/>
          </p:nvPr>
        </p:nvSpPr>
        <p:spPr>
          <a:xfrm>
            <a:off x="671512" y="1712515"/>
            <a:ext cx="4967288" cy="3130948"/>
          </a:xfrm>
        </p:spPr>
        <p:txBody>
          <a:bodyPr vert="horz" lIns="91440" tIns="45720" rIns="91440" bIns="45720" rtlCol="0" anchor="t">
            <a:noAutofit/>
          </a:bodyPr>
          <a:lstStyle/>
          <a:p>
            <a:r>
              <a:rPr lang="en-US" sz="1700">
                <a:latin typeface="Times New Roman"/>
                <a:ea typeface="+mn-lt"/>
                <a:cs typeface="+mn-lt"/>
              </a:rPr>
              <a:t>The top three candidates who received the highest total votes across all Senate elections in the dataset are:</a:t>
            </a:r>
            <a:endParaRPr lang="en-US" sz="1700" dirty="0">
              <a:latin typeface="Times New Roman"/>
              <a:cs typeface="Times New Roman"/>
            </a:endParaRPr>
          </a:p>
          <a:p>
            <a:r>
              <a:rPr lang="en-US" sz="1700" b="1">
                <a:latin typeface="Times New Roman"/>
                <a:ea typeface="+mn-lt"/>
                <a:cs typeface="+mn-lt"/>
              </a:rPr>
              <a:t>Dianne Feinstein (California)</a:t>
            </a:r>
            <a:r>
              <a:rPr lang="en-US" sz="1700">
                <a:latin typeface="Times New Roman"/>
                <a:ea typeface="+mn-lt"/>
                <a:cs typeface="+mn-lt"/>
              </a:rPr>
              <a:t> – 34,725,660 votes</a:t>
            </a:r>
            <a:endParaRPr lang="en-US" sz="1700" dirty="0">
              <a:latin typeface="Times New Roman"/>
              <a:cs typeface="Times New Roman"/>
            </a:endParaRPr>
          </a:p>
          <a:p>
            <a:r>
              <a:rPr lang="en-US" sz="1700" b="1">
                <a:latin typeface="Times New Roman"/>
                <a:ea typeface="+mn-lt"/>
                <a:cs typeface="+mn-lt"/>
              </a:rPr>
              <a:t>Barbara Boxer (California)</a:t>
            </a:r>
            <a:r>
              <a:rPr lang="en-US" sz="1700">
                <a:latin typeface="Times New Roman"/>
                <a:ea typeface="+mn-lt"/>
                <a:cs typeface="+mn-lt"/>
              </a:rPr>
              <a:t> – 21,757,692 votes</a:t>
            </a:r>
            <a:endParaRPr lang="en-US" sz="1700" dirty="0">
              <a:latin typeface="Times New Roman"/>
              <a:cs typeface="Times New Roman"/>
            </a:endParaRPr>
          </a:p>
          <a:p>
            <a:r>
              <a:rPr lang="en-US" sz="1700" b="1">
                <a:latin typeface="Times New Roman"/>
                <a:ea typeface="+mn-lt"/>
                <a:cs typeface="+mn-lt"/>
              </a:rPr>
              <a:t>John Cornyn (Texas)</a:t>
            </a:r>
            <a:r>
              <a:rPr lang="en-US" sz="1700">
                <a:latin typeface="Times New Roman"/>
                <a:ea typeface="+mn-lt"/>
                <a:cs typeface="+mn-lt"/>
              </a:rPr>
              <a:t> – 15,658,226 votes</a:t>
            </a:r>
            <a:endParaRPr lang="en-US" sz="1700" dirty="0">
              <a:latin typeface="Times New Roman"/>
              <a:cs typeface="Times New Roman"/>
            </a:endParaRPr>
          </a:p>
          <a:p>
            <a:pPr marL="0" indent="0">
              <a:buNone/>
            </a:pPr>
            <a:endParaRPr lang="en-US" sz="1700" dirty="0">
              <a:latin typeface="Times New Roman"/>
              <a:cs typeface="Times New Roman"/>
            </a:endParaRPr>
          </a:p>
          <a:p>
            <a:r>
              <a:rPr lang="en-US" sz="1700">
                <a:latin typeface="Times New Roman"/>
                <a:ea typeface="+mn-lt"/>
                <a:cs typeface="+mn-lt"/>
              </a:rPr>
              <a:t>Reflects incumbency advantage and large voter base</a:t>
            </a:r>
            <a:endParaRPr lang="en-US" sz="1700" dirty="0">
              <a:latin typeface="Times New Roman"/>
              <a:cs typeface="Times New Roman"/>
            </a:endParaRPr>
          </a:p>
          <a:p>
            <a:r>
              <a:rPr lang="en-US" sz="1700">
                <a:latin typeface="Times New Roman"/>
                <a:ea typeface="+mn-lt"/>
                <a:cs typeface="+mn-lt"/>
              </a:rPr>
              <a:t>Shows how state size amplifies individual candidates' totals</a:t>
            </a:r>
            <a:endParaRPr lang="en-US" sz="1700">
              <a:latin typeface="Times New Roman"/>
              <a:cs typeface="Times New Roman"/>
            </a:endParaRPr>
          </a:p>
          <a:p>
            <a:endParaRPr lang="en-US" sz="2000" dirty="0">
              <a:latin typeface="Times New Roman"/>
            </a:endParaRPr>
          </a:p>
          <a:p>
            <a:endParaRPr lang="en-US" sz="2000" dirty="0">
              <a:latin typeface="Times New Roman"/>
            </a:endParaRPr>
          </a:p>
          <a:p>
            <a:endParaRPr lang="en-US" dirty="0"/>
          </a:p>
          <a:p>
            <a:endParaRPr lang="en-US" dirty="0"/>
          </a:p>
        </p:txBody>
      </p:sp>
      <p:pic>
        <p:nvPicPr>
          <p:cNvPr id="4" name="Picture 3" descr="A graph of blue and white stripes&#10;&#10;AI-generated content may be incorrect.">
            <a:extLst>
              <a:ext uri="{FF2B5EF4-FFF2-40B4-BE49-F238E27FC236}">
                <a16:creationId xmlns:a16="http://schemas.microsoft.com/office/drawing/2014/main" id="{9F6F6F00-7BE3-DEB7-1A63-CF59C75AC80E}"/>
              </a:ext>
            </a:extLst>
          </p:cNvPr>
          <p:cNvPicPr>
            <a:picLocks noChangeAspect="1"/>
          </p:cNvPicPr>
          <p:nvPr/>
        </p:nvPicPr>
        <p:blipFill>
          <a:blip r:embed="rId2"/>
          <a:stretch>
            <a:fillRect/>
          </a:stretch>
        </p:blipFill>
        <p:spPr>
          <a:xfrm>
            <a:off x="6322218" y="1458515"/>
            <a:ext cx="5405439" cy="3232548"/>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C16E4380-7EA2-8B89-A4D5-13C232CADE7D}"/>
              </a:ext>
            </a:extLst>
          </p:cNvPr>
          <p:cNvPicPr>
            <a:picLocks noChangeAspect="1"/>
          </p:cNvPicPr>
          <p:nvPr/>
        </p:nvPicPr>
        <p:blipFill>
          <a:blip r:embed="rId3"/>
          <a:stretch>
            <a:fillRect/>
          </a:stretch>
        </p:blipFill>
        <p:spPr>
          <a:xfrm>
            <a:off x="922734" y="5031480"/>
            <a:ext cx="4631532" cy="1825430"/>
          </a:xfrm>
          <a:prstGeom prst="rect">
            <a:avLst/>
          </a:prstGeom>
        </p:spPr>
      </p:pic>
    </p:spTree>
    <p:extLst>
      <p:ext uri="{BB962C8B-B14F-4D97-AF65-F5344CB8AC3E}">
        <p14:creationId xmlns:p14="http://schemas.microsoft.com/office/powerpoint/2010/main" val="1659886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2FB5-0E1E-6061-4E73-09185199E155}"/>
              </a:ext>
            </a:extLst>
          </p:cNvPr>
          <p:cNvSpPr>
            <a:spLocks noGrp="1"/>
          </p:cNvSpPr>
          <p:nvPr>
            <p:ph type="title"/>
          </p:nvPr>
        </p:nvSpPr>
        <p:spPr/>
        <p:txBody>
          <a:bodyPr/>
          <a:lstStyle/>
          <a:p>
            <a:r>
              <a:rPr lang="en-US" b="1" u="sng" dirty="0">
                <a:latin typeface="Times New Roman"/>
                <a:cs typeface="Times New Roman"/>
              </a:rPr>
              <a:t>Proportion of Write In Votes Over the Years </a:t>
            </a:r>
            <a:r>
              <a:rPr lang="en-US" b="1" u="sng">
                <a:latin typeface="Times New Roman"/>
                <a:cs typeface="Times New Roman"/>
              </a:rPr>
              <a:t>and Party Distribution Pie Chart:</a:t>
            </a:r>
          </a:p>
        </p:txBody>
      </p:sp>
      <p:pic>
        <p:nvPicPr>
          <p:cNvPr id="4" name="Content Placeholder 3" descr="A screenshot of a computer program&#10;&#10;AI-generated content may be incorrect.">
            <a:extLst>
              <a:ext uri="{FF2B5EF4-FFF2-40B4-BE49-F238E27FC236}">
                <a16:creationId xmlns:a16="http://schemas.microsoft.com/office/drawing/2014/main" id="{23080C97-14FC-4974-554A-7A7683C784F7}"/>
              </a:ext>
            </a:extLst>
          </p:cNvPr>
          <p:cNvPicPr>
            <a:picLocks noGrp="1" noChangeAspect="1"/>
          </p:cNvPicPr>
          <p:nvPr>
            <p:ph idx="1"/>
          </p:nvPr>
        </p:nvPicPr>
        <p:blipFill>
          <a:blip r:embed="rId2"/>
          <a:stretch>
            <a:fillRect/>
          </a:stretch>
        </p:blipFill>
        <p:spPr>
          <a:xfrm>
            <a:off x="467445" y="1703215"/>
            <a:ext cx="5161110" cy="1957972"/>
          </a:xfrm>
        </p:spPr>
      </p:pic>
      <p:sp>
        <p:nvSpPr>
          <p:cNvPr id="5" name="TextBox 4">
            <a:extLst>
              <a:ext uri="{FF2B5EF4-FFF2-40B4-BE49-F238E27FC236}">
                <a16:creationId xmlns:a16="http://schemas.microsoft.com/office/drawing/2014/main" id="{A4CD5E99-3164-4D6F-6A6D-21821AD3B2F7}"/>
              </a:ext>
            </a:extLst>
          </p:cNvPr>
          <p:cNvSpPr txBox="1"/>
          <p:nvPr/>
        </p:nvSpPr>
        <p:spPr>
          <a:xfrm>
            <a:off x="5929312" y="1845468"/>
            <a:ext cx="539353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Times New Roman"/>
                <a:ea typeface="+mn-lt"/>
                <a:cs typeface="+mn-lt"/>
              </a:rPr>
              <a:t>Write-in votes are extremely rare, making up less than 0.01% of total Senate votes in most years</a:t>
            </a:r>
            <a:endParaRPr lang="en-US">
              <a:latin typeface="Times New Roman"/>
              <a:cs typeface="Times New Roman"/>
            </a:endParaRPr>
          </a:p>
          <a:p>
            <a:pPr marL="285750" indent="-285750">
              <a:buFont typeface="Arial"/>
              <a:buChar char="•"/>
            </a:pPr>
            <a:endParaRPr lang="en-US" dirty="0">
              <a:latin typeface="Times New Roman"/>
              <a:ea typeface="+mn-lt"/>
              <a:cs typeface="+mn-lt"/>
            </a:endParaRPr>
          </a:p>
          <a:p>
            <a:pPr marL="285750" indent="-285750">
              <a:buFont typeface="Arial"/>
              <a:buChar char="•"/>
            </a:pPr>
            <a:r>
              <a:rPr lang="en-US">
                <a:latin typeface="Times New Roman"/>
                <a:ea typeface="+mn-lt"/>
                <a:cs typeface="+mn-lt"/>
              </a:rPr>
              <a:t>Notable write-in spikes occurred in 1990 and 2021</a:t>
            </a:r>
            <a:endParaRPr lang="en-US">
              <a:latin typeface="Times New Roman"/>
            </a:endParaRPr>
          </a:p>
          <a:p>
            <a:endParaRPr lang="en-US" dirty="0"/>
          </a:p>
        </p:txBody>
      </p:sp>
      <p:pic>
        <p:nvPicPr>
          <p:cNvPr id="6" name="Picture 5" descr="A graph of blue rectangular bars&#10;&#10;AI-generated content may be incorrect.">
            <a:extLst>
              <a:ext uri="{FF2B5EF4-FFF2-40B4-BE49-F238E27FC236}">
                <a16:creationId xmlns:a16="http://schemas.microsoft.com/office/drawing/2014/main" id="{C93E8B70-669D-88E4-C34B-4E56BE3D9DC8}"/>
              </a:ext>
            </a:extLst>
          </p:cNvPr>
          <p:cNvPicPr>
            <a:picLocks noChangeAspect="1"/>
          </p:cNvPicPr>
          <p:nvPr/>
        </p:nvPicPr>
        <p:blipFill>
          <a:blip r:embed="rId3"/>
          <a:stretch>
            <a:fillRect/>
          </a:stretch>
        </p:blipFill>
        <p:spPr>
          <a:xfrm>
            <a:off x="0" y="3903650"/>
            <a:ext cx="3963682" cy="2489307"/>
          </a:xfrm>
          <a:prstGeom prst="rect">
            <a:avLst/>
          </a:prstGeom>
        </p:spPr>
      </p:pic>
      <p:pic>
        <p:nvPicPr>
          <p:cNvPr id="8" name="Picture 7" descr="A pie chart of a party&#10;&#10;AI-generated content may be incorrect.">
            <a:extLst>
              <a:ext uri="{FF2B5EF4-FFF2-40B4-BE49-F238E27FC236}">
                <a16:creationId xmlns:a16="http://schemas.microsoft.com/office/drawing/2014/main" id="{B1903E90-B507-7ACD-38F6-E2C5E68220A9}"/>
              </a:ext>
            </a:extLst>
          </p:cNvPr>
          <p:cNvPicPr>
            <a:picLocks noChangeAspect="1"/>
          </p:cNvPicPr>
          <p:nvPr/>
        </p:nvPicPr>
        <p:blipFill>
          <a:blip r:embed="rId4"/>
          <a:stretch>
            <a:fillRect/>
          </a:stretch>
        </p:blipFill>
        <p:spPr>
          <a:xfrm>
            <a:off x="8526076" y="3886841"/>
            <a:ext cx="2964757" cy="2971160"/>
          </a:xfrm>
          <a:prstGeom prst="rect">
            <a:avLst/>
          </a:prstGeom>
        </p:spPr>
      </p:pic>
      <p:sp>
        <p:nvSpPr>
          <p:cNvPr id="9" name="TextBox 8">
            <a:extLst>
              <a:ext uri="{FF2B5EF4-FFF2-40B4-BE49-F238E27FC236}">
                <a16:creationId xmlns:a16="http://schemas.microsoft.com/office/drawing/2014/main" id="{D985191C-98CF-1F1F-8A3A-0C1193939060}"/>
              </a:ext>
            </a:extLst>
          </p:cNvPr>
          <p:cNvSpPr txBox="1"/>
          <p:nvPr/>
        </p:nvSpPr>
        <p:spPr>
          <a:xfrm>
            <a:off x="3980389" y="4045323"/>
            <a:ext cx="4272943"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latin typeface="Times New Roman"/>
                <a:ea typeface="+mn-lt"/>
                <a:cs typeface="+mn-lt"/>
              </a:rPr>
              <a:t>The bar chart displays the total number of candidate votes each party received across all elections from 1976–2020.</a:t>
            </a:r>
            <a:endParaRPr lang="en-US" sz="1600">
              <a:latin typeface="Times New Roman"/>
              <a:cs typeface="Times New Roman"/>
            </a:endParaRPr>
          </a:p>
          <a:p>
            <a:pPr marL="285750" indent="-285750">
              <a:buFont typeface="Arial"/>
              <a:buChar char="•"/>
            </a:pPr>
            <a:r>
              <a:rPr lang="en-US" sz="1600">
                <a:latin typeface="Times New Roman"/>
                <a:ea typeface="+mn-lt"/>
                <a:cs typeface="+mn-lt"/>
              </a:rPr>
              <a:t>Democrats and Republicans together received over 1.4 billion votes combined, with Democrats slightly ahead.</a:t>
            </a:r>
            <a:endParaRPr lang="en-US" sz="1600">
              <a:latin typeface="Times New Roman"/>
              <a:cs typeface="Times New Roman"/>
            </a:endParaRPr>
          </a:p>
          <a:p>
            <a:pPr marL="285750" indent="-285750">
              <a:buFont typeface="Arial"/>
              <a:buChar char="•"/>
            </a:pPr>
            <a:r>
              <a:rPr lang="en-US" sz="1600">
                <a:latin typeface="Times New Roman"/>
                <a:ea typeface="+mn-lt"/>
                <a:cs typeface="+mn-lt"/>
              </a:rPr>
              <a:t>Third parties (Libertarian, Other)</a:t>
            </a:r>
            <a:r>
              <a:rPr lang="en-US" sz="1600" dirty="0">
                <a:latin typeface="Times New Roman"/>
                <a:ea typeface="+mn-lt"/>
                <a:cs typeface="+mn-lt"/>
              </a:rPr>
              <a:t> </a:t>
            </a:r>
            <a:r>
              <a:rPr lang="en-US" sz="1600">
                <a:latin typeface="Times New Roman"/>
                <a:ea typeface="+mn-lt"/>
                <a:cs typeface="+mn-lt"/>
              </a:rPr>
              <a:t>received a very small fraction of total votes, which is clearly visible here.</a:t>
            </a:r>
            <a:endParaRPr lang="en-US" sz="1600">
              <a:latin typeface="Times New Roman"/>
              <a:cs typeface="Times New Roman"/>
            </a:endParaRPr>
          </a:p>
          <a:p>
            <a:pPr marL="285750" indent="-285750">
              <a:buFont typeface="Arial"/>
              <a:buChar char="•"/>
            </a:pPr>
            <a:r>
              <a:rPr lang="en-US" sz="1600">
                <a:latin typeface="Times New Roman"/>
                <a:ea typeface="+mn-lt"/>
                <a:cs typeface="+mn-lt"/>
              </a:rPr>
              <a:t>The pie chart shows the same data in percentage form, offering a normalized view:</a:t>
            </a:r>
            <a:endParaRPr lang="en-US" sz="1600" b="1">
              <a:latin typeface="Times New Roman"/>
              <a:cs typeface="Times New Roman"/>
            </a:endParaRPr>
          </a:p>
          <a:p>
            <a:endParaRPr lang="en-US" dirty="0"/>
          </a:p>
          <a:p>
            <a:pPr algn="l"/>
            <a:endParaRPr lang="en-US" dirty="0"/>
          </a:p>
        </p:txBody>
      </p:sp>
    </p:spTree>
    <p:extLst>
      <p:ext uri="{BB962C8B-B14F-4D97-AF65-F5344CB8AC3E}">
        <p14:creationId xmlns:p14="http://schemas.microsoft.com/office/powerpoint/2010/main" val="3329892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U.S. Senate Elections Analysis (1976–2020) </vt:lpstr>
      <vt:lpstr>Objective and Data Introduction</vt:lpstr>
      <vt:lpstr>Method: Data Cleaning Summary</vt:lpstr>
      <vt:lpstr>Data Cleaning- Continued</vt:lpstr>
      <vt:lpstr>Continued-</vt:lpstr>
      <vt:lpstr>Data Visualizations: Total Votes Over Time (1976–2020) and Most Common Election Offices Contested</vt:lpstr>
      <vt:lpstr>State-wide Total Vote Distribution:</vt:lpstr>
      <vt:lpstr>Top Candidates by Vote Count:</vt:lpstr>
      <vt:lpstr>Proportion of Write In Votes Over the Years and Party Distribution Pie Chart:</vt:lpstr>
      <vt:lpstr>Correlation &amp; Geographic Codes Analysis:</vt:lpstr>
      <vt:lpstr>Expected Output and Remaining Sections:</vt:lpstr>
      <vt:lpstr>Additional Insights and Pair Plot:</vt:lpstr>
      <vt:lpstr>Conclusion &amp; General Insights:</vt:lpstr>
      <vt:lpstr>References &amp; 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502</cp:revision>
  <dcterms:created xsi:type="dcterms:W3CDTF">2025-04-24T13:40:01Z</dcterms:created>
  <dcterms:modified xsi:type="dcterms:W3CDTF">2025-04-24T18:11:46Z</dcterms:modified>
</cp:coreProperties>
</file>