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998D-9651-4C3A-8C64-40FA879E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9E261-3FE9-4BD7-9E70-4886328D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A2ED-D41D-450E-8E05-EB53CD2C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997E-4A23-4D4C-BE71-7C236EE1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A2F6-770D-4167-84BA-46CA28C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DCA-B445-44A3-A2AF-99F11675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90C-AB43-4E49-9B0C-02E1EEC9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B6C0-A261-439D-B89D-41978B49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CC96-DB60-4998-B49B-BC79EDA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DF84-9CC4-45A9-8F20-C759BC0F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4F584-1D0D-4CF6-A47C-256B4F536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67107-8D45-415F-A7C8-E81DB157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C50C-459B-440B-AE7C-B59774B8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15EE-95B1-4387-9249-0E2C40A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65C-1562-439F-B43E-79B1288D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DBAE-F304-470D-B4EF-44F50B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86DE-8F5C-4064-A28E-809C5252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219B-6F85-488E-BC0A-E8D477A9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9411-A3B7-46C7-8C45-1304ADE4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FFA6-C0F6-4BA2-9B0E-A458CA84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1F5-918D-4C01-BFB5-F9111A66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BF56-952A-4F8E-9C1A-B3EAF67E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3AB-9DC4-4508-8742-55B9C887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34A-3331-4B46-85FC-9C82824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853A-3457-4CC3-A4F0-9AA615D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3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3ADB-C751-477D-AD96-D060FB3D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FBCD-2A88-49D9-82A9-15574399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B835-894A-45E0-9E08-AAF0F631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37FC-352B-4E8C-A964-DC3933A6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5491-C528-4F6E-B19F-B88B4A39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AF7B4-4B7A-4041-8F7A-C84952FF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1B99-25C3-453B-996A-6A565F49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7175-CF23-41A8-A4F1-29E1FC14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484A-D14A-4692-A340-535DB1E7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F3414-3F0D-4268-86BC-BF780E9F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72DF6-4A34-49F1-B7B8-34D2D5E5A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950B4-2608-44E0-9DB0-5B3B265D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FF869-1123-4724-9699-AF4F2264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F2819-A951-4F15-ADB9-E1010500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39C5-09DD-4DA2-915B-2CE20E8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ED93B-925E-445B-85FD-D0635DDE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3D9D9-E4C5-4157-8F0C-240019E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1100D-02FB-4D66-A4BB-A738D5F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03554-F444-4078-811F-E25BA070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34F6-4D1F-4A12-9506-1837F684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85F41-EF80-4F4D-B496-F10481FF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C365-9081-4818-95D7-27727213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469F-39AE-4E56-9B16-A7DF1F3A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5DB3-CDC2-4BA1-8BD5-717712C7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55B1-4465-4E21-B873-4B74FBC9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308FB-9F7A-4574-855C-6F0026AF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BE86-6E45-4EF2-9F47-0654E7E3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6BE5-DD18-4127-8BF6-FF2F4E32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FF78C-F293-4415-814B-0A8D24CD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D3C4-148E-48F3-A2D2-D5F06C4F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BF8C-1E2C-4A46-9B59-61598CF2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7694-6906-4FE8-AEE9-9C90BA1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03B86-190E-4115-8C85-5DD20ECE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E2455-3C13-47B2-94FF-B51F7007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5D8B-94C1-47F7-BD96-ED53C410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019E-80CC-488C-8B2B-EF045F47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254D-6E8F-4528-9BA7-71F66D4820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7DB4-67D4-4A02-B6D6-8514FA96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9538-C694-4B35-B303-C92528D9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8083-BE64-46FB-8C1A-F6D89389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186C-F19D-4B9B-B837-9D077579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695" y="131817"/>
            <a:ext cx="4580101" cy="1325563"/>
          </a:xfrm>
        </p:spPr>
        <p:txBody>
          <a:bodyPr/>
          <a:lstStyle/>
          <a:p>
            <a:pPr algn="ctr"/>
            <a:r>
              <a:rPr lang="en-US" dirty="0"/>
              <a:t>Subsampling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850EE-4C5B-45AC-B8EF-B8CB3010B99F}"/>
              </a:ext>
            </a:extLst>
          </p:cNvPr>
          <p:cNvSpPr/>
          <p:nvPr/>
        </p:nvSpPr>
        <p:spPr>
          <a:xfrm>
            <a:off x="1653671" y="429315"/>
            <a:ext cx="1600200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Pre-Hurricane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Sample Year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A500E-76A7-41D6-B44F-6236E432FBE2}"/>
              </a:ext>
            </a:extLst>
          </p:cNvPr>
          <p:cNvSpPr/>
          <p:nvPr/>
        </p:nvSpPr>
        <p:spPr>
          <a:xfrm>
            <a:off x="1118806" y="1655840"/>
            <a:ext cx="2669930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each category of observations: Is there a matching category post-hurricane?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2BAA0-6DDC-4831-83F7-48D80F5DCF40}"/>
              </a:ext>
            </a:extLst>
          </p:cNvPr>
          <p:cNvSpPr/>
          <p:nvPr/>
        </p:nvSpPr>
        <p:spPr>
          <a:xfrm>
            <a:off x="259986" y="3008026"/>
            <a:ext cx="1600200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Discard observations of that category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40C2A-236F-4E45-B1EC-56D63936F7C5}"/>
              </a:ext>
            </a:extLst>
          </p:cNvPr>
          <p:cNvSpPr/>
          <p:nvPr/>
        </p:nvSpPr>
        <p:spPr>
          <a:xfrm>
            <a:off x="2859211" y="3013521"/>
            <a:ext cx="2581014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there more observations of that category post-hurricane than pre-hurricane?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581CAC-4FFE-416A-B205-29F02912D8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3771" y="1210365"/>
            <a:ext cx="0" cy="4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D8E9C-D78F-4DF5-AB75-82FDE2088C6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60086" y="2436890"/>
            <a:ext cx="1393685" cy="5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B37AD-0FE5-4228-B17E-56CF52F6026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53771" y="2436890"/>
            <a:ext cx="1695947" cy="57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DDF76-0716-4093-8097-7E5E50C0FDA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29264" y="3794571"/>
            <a:ext cx="1420454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82259-01FB-4F5D-AA66-57E4E8F10DD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9718" y="3794571"/>
            <a:ext cx="1523700" cy="7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1813A-4110-4C04-B8EA-3E6E4483F352}"/>
              </a:ext>
            </a:extLst>
          </p:cNvPr>
          <p:cNvSpPr txBox="1"/>
          <p:nvPr/>
        </p:nvSpPr>
        <p:spPr>
          <a:xfrm>
            <a:off x="2729264" y="1268312"/>
            <a:ext cx="4129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Separate observations by: ID.Group.Quarter.timeBlock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D00C0-8527-480D-A19C-174987BC6237}"/>
              </a:ext>
            </a:extLst>
          </p:cNvPr>
          <p:cNvSpPr txBox="1"/>
          <p:nvPr/>
        </p:nvSpPr>
        <p:spPr>
          <a:xfrm>
            <a:off x="3368493" y="248669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F74B3-681B-4D44-BC98-119A18EC3950}"/>
              </a:ext>
            </a:extLst>
          </p:cNvPr>
          <p:cNvSpPr txBox="1"/>
          <p:nvPr/>
        </p:nvSpPr>
        <p:spPr>
          <a:xfrm>
            <a:off x="1325424" y="248252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C51E5-5063-42E3-833C-D6CF6AC1ED94}"/>
              </a:ext>
            </a:extLst>
          </p:cNvPr>
          <p:cNvSpPr txBox="1"/>
          <p:nvPr/>
        </p:nvSpPr>
        <p:spPr>
          <a:xfrm>
            <a:off x="5019982" y="395081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3B561-947C-4CBD-B732-F69305402A56}"/>
              </a:ext>
            </a:extLst>
          </p:cNvPr>
          <p:cNvSpPr txBox="1"/>
          <p:nvPr/>
        </p:nvSpPr>
        <p:spPr>
          <a:xfrm>
            <a:off x="2859211" y="395081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1D725-18A3-4453-88A9-C51F824C272C}"/>
              </a:ext>
            </a:extLst>
          </p:cNvPr>
          <p:cNvSpPr txBox="1"/>
          <p:nvPr/>
        </p:nvSpPr>
        <p:spPr>
          <a:xfrm>
            <a:off x="928193" y="2492"/>
            <a:ext cx="305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each pre-hurricane year separately: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3B29EDC-2AC6-40B0-B988-083136B5AD4A}"/>
              </a:ext>
            </a:extLst>
          </p:cNvPr>
          <p:cNvSpPr/>
          <p:nvPr/>
        </p:nvSpPr>
        <p:spPr>
          <a:xfrm rot="16200000">
            <a:off x="7304887" y="3182407"/>
            <a:ext cx="508374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CCA09-BC25-48F6-8F5F-D21F340871BB}"/>
              </a:ext>
            </a:extLst>
          </p:cNvPr>
          <p:cNvSpPr txBox="1"/>
          <p:nvPr/>
        </p:nvSpPr>
        <p:spPr>
          <a:xfrm>
            <a:off x="8067208" y="2753678"/>
            <a:ext cx="3519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 31,396 observations, exactly matched pre-/post-hurricane by ID, group, quarter, time block and year.</a:t>
            </a:r>
          </a:p>
          <a:p>
            <a:pPr algn="ctr"/>
            <a:r>
              <a:rPr lang="en-US" dirty="0"/>
              <a:t>n=156 individuals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B1EB1-787B-45E3-ABE1-C834DAB53907}"/>
              </a:ext>
            </a:extLst>
          </p:cNvPr>
          <p:cNvSpPr/>
          <p:nvPr/>
        </p:nvSpPr>
        <p:spPr>
          <a:xfrm>
            <a:off x="1581899" y="4555839"/>
            <a:ext cx="2371389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there more observations post-hurricane than pre-hurricane?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FFB44F-3562-4E97-9D70-46260379EB68}"/>
              </a:ext>
            </a:extLst>
          </p:cNvPr>
          <p:cNvSpPr/>
          <p:nvPr/>
        </p:nvSpPr>
        <p:spPr>
          <a:xfrm>
            <a:off x="4499690" y="4562434"/>
            <a:ext cx="2371389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Sub-sample randomly post-hurricane data to match  pre-hurricane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EC19A7-D74F-4174-A6A9-CD1B3E45050B}"/>
              </a:ext>
            </a:extLst>
          </p:cNvPr>
          <p:cNvCxnSpPr>
            <a:cxnSpLocks/>
          </p:cNvCxnSpPr>
          <p:nvPr/>
        </p:nvCxnSpPr>
        <p:spPr>
          <a:xfrm flipH="1">
            <a:off x="1653671" y="5331394"/>
            <a:ext cx="1075594" cy="46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42E038C-F2AC-44C7-9D37-D35141CAA196}"/>
              </a:ext>
            </a:extLst>
          </p:cNvPr>
          <p:cNvSpPr/>
          <p:nvPr/>
        </p:nvSpPr>
        <p:spPr>
          <a:xfrm>
            <a:off x="2793654" y="5797610"/>
            <a:ext cx="2371389" cy="7810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Sub-sample randomly post-hurricane data to match  pre-hurricane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97B8C-0E92-4C6F-BDDF-3E55CDA55397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767594" y="5336889"/>
            <a:ext cx="1211755" cy="4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2012F7-D4EF-41E7-8104-454801963E35}"/>
              </a:ext>
            </a:extLst>
          </p:cNvPr>
          <p:cNvSpPr txBox="1"/>
          <p:nvPr/>
        </p:nvSpPr>
        <p:spPr>
          <a:xfrm>
            <a:off x="1615341" y="539800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A27936-D122-445E-8DB6-E6FBE63CAE9A}"/>
              </a:ext>
            </a:extLst>
          </p:cNvPr>
          <p:cNvSpPr txBox="1"/>
          <p:nvPr/>
        </p:nvSpPr>
        <p:spPr>
          <a:xfrm>
            <a:off x="3729475" y="5398005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7226F1-8ACA-48C5-8568-F70A3CB0DD29}"/>
              </a:ext>
            </a:extLst>
          </p:cNvPr>
          <p:cNvSpPr txBox="1"/>
          <p:nvPr/>
        </p:nvSpPr>
        <p:spPr>
          <a:xfrm>
            <a:off x="1068557" y="579992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A6085-E80C-4F35-9BE5-75CB1A4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6A5A-462D-4CA8-9855-B9BA0EF69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3" grpId="0"/>
      <p:bldP spid="32" grpId="0" animBg="1"/>
      <p:bldP spid="33" grpId="0" animBg="1"/>
      <p:bldP spid="36" grpId="0" animBg="1"/>
      <p:bldP spid="42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Subsampling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Testard, Camille</dc:creator>
  <cp:lastModifiedBy>Testard, Camille</cp:lastModifiedBy>
  <cp:revision>7</cp:revision>
  <dcterms:created xsi:type="dcterms:W3CDTF">2020-03-02T09:28:13Z</dcterms:created>
  <dcterms:modified xsi:type="dcterms:W3CDTF">2020-05-13T11:40:53Z</dcterms:modified>
</cp:coreProperties>
</file>