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73" r:id="rId12"/>
    <p:sldId id="274" r:id="rId13"/>
    <p:sldId id="265" r:id="rId14"/>
    <p:sldId id="268" r:id="rId15"/>
    <p:sldId id="269" r:id="rId16"/>
    <p:sldId id="297" r:id="rId17"/>
    <p:sldId id="271" r:id="rId18"/>
    <p:sldId id="272" r:id="rId19"/>
    <p:sldId id="275" r:id="rId20"/>
    <p:sldId id="276" r:id="rId21"/>
    <p:sldId id="277" r:id="rId22"/>
    <p:sldId id="282" r:id="rId23"/>
    <p:sldId id="278" r:id="rId24"/>
    <p:sldId id="279" r:id="rId25"/>
    <p:sldId id="280" r:id="rId26"/>
    <p:sldId id="281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300" r:id="rId41"/>
    <p:sldId id="301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C0EC7B-B5D7-40D0-AF2F-46F79C662676}" v="786" dt="2022-04-04T15:12:06.0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Németh" userId="7191930302b3a2cf" providerId="LiveId" clId="{DCC0EC7B-B5D7-40D0-AF2F-46F79C662676}"/>
    <pc:docChg chg="undo custSel addSld delSld modSld sldOrd">
      <pc:chgData name="Erik Németh" userId="7191930302b3a2cf" providerId="LiveId" clId="{DCC0EC7B-B5D7-40D0-AF2F-46F79C662676}" dt="2022-04-05T07:53:51.583" v="4475" actId="478"/>
      <pc:docMkLst>
        <pc:docMk/>
      </pc:docMkLst>
      <pc:sldChg chg="modSp mod">
        <pc:chgData name="Erik Németh" userId="7191930302b3a2cf" providerId="LiveId" clId="{DCC0EC7B-B5D7-40D0-AF2F-46F79C662676}" dt="2022-04-01T16:02:32.454" v="3643" actId="20577"/>
        <pc:sldMkLst>
          <pc:docMk/>
          <pc:sldMk cId="438034246" sldId="257"/>
        </pc:sldMkLst>
        <pc:spChg chg="mod">
          <ac:chgData name="Erik Németh" userId="7191930302b3a2cf" providerId="LiveId" clId="{DCC0EC7B-B5D7-40D0-AF2F-46F79C662676}" dt="2022-04-01T16:02:32.454" v="3643" actId="20577"/>
          <ac:spMkLst>
            <pc:docMk/>
            <pc:sldMk cId="438034246" sldId="257"/>
            <ac:spMk id="3" creationId="{A9C3225A-E0BE-440D-A380-6C4079B1C77E}"/>
          </ac:spMkLst>
        </pc:spChg>
      </pc:sldChg>
      <pc:sldChg chg="modSp mod">
        <pc:chgData name="Erik Németh" userId="7191930302b3a2cf" providerId="LiveId" clId="{DCC0EC7B-B5D7-40D0-AF2F-46F79C662676}" dt="2022-04-01T16:03:05.004" v="3645" actId="20577"/>
        <pc:sldMkLst>
          <pc:docMk/>
          <pc:sldMk cId="671990266" sldId="258"/>
        </pc:sldMkLst>
        <pc:spChg chg="mod">
          <ac:chgData name="Erik Németh" userId="7191930302b3a2cf" providerId="LiveId" clId="{DCC0EC7B-B5D7-40D0-AF2F-46F79C662676}" dt="2022-04-01T16:03:05.004" v="3645" actId="20577"/>
          <ac:spMkLst>
            <pc:docMk/>
            <pc:sldMk cId="671990266" sldId="258"/>
            <ac:spMk id="3" creationId="{2AF7C0E3-08CE-4ACB-B22E-B340F3708128}"/>
          </ac:spMkLst>
        </pc:spChg>
      </pc:sldChg>
      <pc:sldChg chg="modSp mod">
        <pc:chgData name="Erik Németh" userId="7191930302b3a2cf" providerId="LiveId" clId="{DCC0EC7B-B5D7-40D0-AF2F-46F79C662676}" dt="2022-03-22T16:18:57.465" v="3491" actId="1076"/>
        <pc:sldMkLst>
          <pc:docMk/>
          <pc:sldMk cId="2481103634" sldId="261"/>
        </pc:sldMkLst>
        <pc:spChg chg="mod">
          <ac:chgData name="Erik Németh" userId="7191930302b3a2cf" providerId="LiveId" clId="{DCC0EC7B-B5D7-40D0-AF2F-46F79C662676}" dt="2022-03-22T16:18:57.465" v="3491" actId="1076"/>
          <ac:spMkLst>
            <pc:docMk/>
            <pc:sldMk cId="2481103634" sldId="261"/>
            <ac:spMk id="72" creationId="{B0855401-0A3E-4920-8CA9-5A288C977C1E}"/>
          </ac:spMkLst>
        </pc:spChg>
      </pc:sldChg>
      <pc:sldChg chg="addSp modSp mod setBg">
        <pc:chgData name="Erik Németh" userId="7191930302b3a2cf" providerId="LiveId" clId="{DCC0EC7B-B5D7-40D0-AF2F-46F79C662676}" dt="2022-04-03T15:12:15.893" v="3951" actId="20577"/>
        <pc:sldMkLst>
          <pc:docMk/>
          <pc:sldMk cId="1581622276" sldId="266"/>
        </pc:sldMkLst>
        <pc:spChg chg="add mod">
          <ac:chgData name="Erik Németh" userId="7191930302b3a2cf" providerId="LiveId" clId="{DCC0EC7B-B5D7-40D0-AF2F-46F79C662676}" dt="2022-04-03T15:10:35.836" v="3798" actId="208"/>
          <ac:spMkLst>
            <pc:docMk/>
            <pc:sldMk cId="1581622276" sldId="266"/>
            <ac:spMk id="4" creationId="{0C0CD052-436B-47E2-B037-1CF1B6158E07}"/>
          </ac:spMkLst>
        </pc:spChg>
        <pc:spChg chg="add mod">
          <ac:chgData name="Erik Németh" userId="7191930302b3a2cf" providerId="LiveId" clId="{DCC0EC7B-B5D7-40D0-AF2F-46F79C662676}" dt="2022-04-03T15:10:43.442" v="3800" actId="1076"/>
          <ac:spMkLst>
            <pc:docMk/>
            <pc:sldMk cId="1581622276" sldId="266"/>
            <ac:spMk id="5" creationId="{BF56DCC1-F5B9-49EE-98EB-E78BF2F343D4}"/>
          </ac:spMkLst>
        </pc:spChg>
        <pc:spChg chg="add mod">
          <ac:chgData name="Erik Németh" userId="7191930302b3a2cf" providerId="LiveId" clId="{DCC0EC7B-B5D7-40D0-AF2F-46F79C662676}" dt="2022-04-03T15:11:47.778" v="3903" actId="1076"/>
          <ac:spMkLst>
            <pc:docMk/>
            <pc:sldMk cId="1581622276" sldId="266"/>
            <ac:spMk id="6" creationId="{06F21F1F-9420-43E1-BD91-601E3C537CFA}"/>
          </ac:spMkLst>
        </pc:spChg>
        <pc:spChg chg="add mod">
          <ac:chgData name="Erik Németh" userId="7191930302b3a2cf" providerId="LiveId" clId="{DCC0EC7B-B5D7-40D0-AF2F-46F79C662676}" dt="2022-04-03T15:12:15.893" v="3951" actId="20577"/>
          <ac:spMkLst>
            <pc:docMk/>
            <pc:sldMk cId="1581622276" sldId="266"/>
            <ac:spMk id="7" creationId="{B4809A64-8478-4E0F-ADEF-F2F947A02FF6}"/>
          </ac:spMkLst>
        </pc:spChg>
        <pc:picChg chg="add mod modCrop">
          <ac:chgData name="Erik Németh" userId="7191930302b3a2cf" providerId="LiveId" clId="{DCC0EC7B-B5D7-40D0-AF2F-46F79C662676}" dt="2022-04-03T15:11:52.261" v="3905" actId="1076"/>
          <ac:picMkLst>
            <pc:docMk/>
            <pc:sldMk cId="1581622276" sldId="266"/>
            <ac:picMk id="3" creationId="{197B61D0-38E5-45D5-90B6-7A833F710DBD}"/>
          </ac:picMkLst>
        </pc:picChg>
      </pc:sldChg>
      <pc:sldChg chg="modSp mod">
        <pc:chgData name="Erik Németh" userId="7191930302b3a2cf" providerId="LiveId" clId="{DCC0EC7B-B5D7-40D0-AF2F-46F79C662676}" dt="2022-04-03T15:13:53.486" v="3990" actId="20577"/>
        <pc:sldMkLst>
          <pc:docMk/>
          <pc:sldMk cId="2880517383" sldId="268"/>
        </pc:sldMkLst>
        <pc:spChg chg="mod">
          <ac:chgData name="Erik Németh" userId="7191930302b3a2cf" providerId="LiveId" clId="{DCC0EC7B-B5D7-40D0-AF2F-46F79C662676}" dt="2022-03-22T11:35:27.275" v="49" actId="20577"/>
          <ac:spMkLst>
            <pc:docMk/>
            <pc:sldMk cId="2880517383" sldId="268"/>
            <ac:spMk id="2" creationId="{006931B1-6BDD-4926-AF08-063B668A9DCB}"/>
          </ac:spMkLst>
        </pc:spChg>
        <pc:spChg chg="mod">
          <ac:chgData name="Erik Németh" userId="7191930302b3a2cf" providerId="LiveId" clId="{DCC0EC7B-B5D7-40D0-AF2F-46F79C662676}" dt="2022-04-03T15:13:53.486" v="3990" actId="20577"/>
          <ac:spMkLst>
            <pc:docMk/>
            <pc:sldMk cId="2880517383" sldId="268"/>
            <ac:spMk id="3" creationId="{6A29770A-5A10-492D-ADD4-78C49D7ABF52}"/>
          </ac:spMkLst>
        </pc:spChg>
      </pc:sldChg>
      <pc:sldChg chg="addSp modSp mod setBg">
        <pc:chgData name="Erik Németh" userId="7191930302b3a2cf" providerId="LiveId" clId="{DCC0EC7B-B5D7-40D0-AF2F-46F79C662676}" dt="2022-03-22T11:36:41.722" v="81" actId="14100"/>
        <pc:sldMkLst>
          <pc:docMk/>
          <pc:sldMk cId="1880069578" sldId="269"/>
        </pc:sldMkLst>
        <pc:spChg chg="mod ord">
          <ac:chgData name="Erik Németh" userId="7191930302b3a2cf" providerId="LiveId" clId="{DCC0EC7B-B5D7-40D0-AF2F-46F79C662676}" dt="2022-03-22T11:35:19.877" v="39" actId="20577"/>
          <ac:spMkLst>
            <pc:docMk/>
            <pc:sldMk cId="1880069578" sldId="269"/>
            <ac:spMk id="2" creationId="{06630C8C-44F8-4AED-BAD2-1F6980A979E4}"/>
          </ac:spMkLst>
        </pc:spChg>
        <pc:spChg chg="add mod">
          <ac:chgData name="Erik Németh" userId="7191930302b3a2cf" providerId="LiveId" clId="{DCC0EC7B-B5D7-40D0-AF2F-46F79C662676}" dt="2022-03-22T11:36:24.882" v="74" actId="20577"/>
          <ac:spMkLst>
            <pc:docMk/>
            <pc:sldMk cId="1880069578" sldId="269"/>
            <ac:spMk id="3" creationId="{DE86F2CD-A874-4FB8-99A9-E40C5018999E}"/>
          </ac:spMkLst>
        </pc:spChg>
        <pc:spChg chg="add mod">
          <ac:chgData name="Erik Németh" userId="7191930302b3a2cf" providerId="LiveId" clId="{DCC0EC7B-B5D7-40D0-AF2F-46F79C662676}" dt="2022-03-22T11:36:41.722" v="81" actId="14100"/>
          <ac:spMkLst>
            <pc:docMk/>
            <pc:sldMk cId="1880069578" sldId="269"/>
            <ac:spMk id="15" creationId="{1E032D74-5DA5-4D15-A69F-EFA4C17C880B}"/>
          </ac:spMkLst>
        </pc:spChg>
        <pc:spChg chg="add">
          <ac:chgData name="Erik Németh" userId="7191930302b3a2cf" providerId="LiveId" clId="{DCC0EC7B-B5D7-40D0-AF2F-46F79C662676}" dt="2022-03-22T11:34:36.299" v="13" actId="26606"/>
          <ac:spMkLst>
            <pc:docMk/>
            <pc:sldMk cId="1880069578" sldId="269"/>
            <ac:spMk id="16" creationId="{F7689D68-C339-4D5B-9DAA-E13F6BD4D575}"/>
          </ac:spMkLst>
        </pc:spChg>
        <pc:spChg chg="add">
          <ac:chgData name="Erik Németh" userId="7191930302b3a2cf" providerId="LiveId" clId="{DCC0EC7B-B5D7-40D0-AF2F-46F79C662676}" dt="2022-03-22T11:34:36.299" v="13" actId="26606"/>
          <ac:spMkLst>
            <pc:docMk/>
            <pc:sldMk cId="1880069578" sldId="269"/>
            <ac:spMk id="18" creationId="{1B9CC3E5-EA42-4393-A2C0-5192B91BD745}"/>
          </ac:spMkLst>
        </pc:spChg>
        <pc:spChg chg="add">
          <ac:chgData name="Erik Németh" userId="7191930302b3a2cf" providerId="LiveId" clId="{DCC0EC7B-B5D7-40D0-AF2F-46F79C662676}" dt="2022-03-22T11:34:36.299" v="13" actId="26606"/>
          <ac:spMkLst>
            <pc:docMk/>
            <pc:sldMk cId="1880069578" sldId="269"/>
            <ac:spMk id="20" creationId="{FB8DBC8E-FBA7-466C-8D97-75B15FBE9048}"/>
          </ac:spMkLst>
        </pc:spChg>
        <pc:spChg chg="add">
          <ac:chgData name="Erik Németh" userId="7191930302b3a2cf" providerId="LiveId" clId="{DCC0EC7B-B5D7-40D0-AF2F-46F79C662676}" dt="2022-03-22T11:34:36.299" v="13" actId="26606"/>
          <ac:spMkLst>
            <pc:docMk/>
            <pc:sldMk cId="1880069578" sldId="269"/>
            <ac:spMk id="22" creationId="{E6FFF64E-1FE4-4AE0-9D62-567AA183C128}"/>
          </ac:spMkLst>
        </pc:spChg>
        <pc:spChg chg="add">
          <ac:chgData name="Erik Németh" userId="7191930302b3a2cf" providerId="LiveId" clId="{DCC0EC7B-B5D7-40D0-AF2F-46F79C662676}" dt="2022-03-22T11:34:36.299" v="13" actId="26606"/>
          <ac:spMkLst>
            <pc:docMk/>
            <pc:sldMk cId="1880069578" sldId="269"/>
            <ac:spMk id="24" creationId="{9C80E52D-DE5C-4267-9C99-8741F2E42E36}"/>
          </ac:spMkLst>
        </pc:spChg>
        <pc:grpChg chg="add">
          <ac:chgData name="Erik Németh" userId="7191930302b3a2cf" providerId="LiveId" clId="{DCC0EC7B-B5D7-40D0-AF2F-46F79C662676}" dt="2022-03-22T11:34:36.299" v="13" actId="26606"/>
          <ac:grpSpMkLst>
            <pc:docMk/>
            <pc:sldMk cId="1880069578" sldId="269"/>
            <ac:grpSpMk id="12" creationId="{EED2E2BB-3846-41EB-9F1E-92C33C4A8F46}"/>
          </ac:grpSpMkLst>
        </pc:grpChg>
        <pc:picChg chg="mod">
          <ac:chgData name="Erik Németh" userId="7191930302b3a2cf" providerId="LiveId" clId="{DCC0EC7B-B5D7-40D0-AF2F-46F79C662676}" dt="2022-03-22T11:34:36.299" v="13" actId="26606"/>
          <ac:picMkLst>
            <pc:docMk/>
            <pc:sldMk cId="1880069578" sldId="269"/>
            <ac:picMk id="5" creationId="{42E1EAB3-69D9-465A-AD95-F9BC69982974}"/>
          </ac:picMkLst>
        </pc:picChg>
        <pc:picChg chg="mod">
          <ac:chgData name="Erik Németh" userId="7191930302b3a2cf" providerId="LiveId" clId="{DCC0EC7B-B5D7-40D0-AF2F-46F79C662676}" dt="2022-03-22T11:34:36.299" v="13" actId="26606"/>
          <ac:picMkLst>
            <pc:docMk/>
            <pc:sldMk cId="1880069578" sldId="269"/>
            <ac:picMk id="7" creationId="{1D167DBC-F607-4166-9108-D1C953AB00B0}"/>
          </ac:picMkLst>
        </pc:picChg>
      </pc:sldChg>
      <pc:sldChg chg="addSp delSp modSp new del mod setBg setClrOvrMap">
        <pc:chgData name="Erik Németh" userId="7191930302b3a2cf" providerId="LiveId" clId="{DCC0EC7B-B5D7-40D0-AF2F-46F79C662676}" dt="2022-04-01T16:12:03.003" v="3734" actId="47"/>
        <pc:sldMkLst>
          <pc:docMk/>
          <pc:sldMk cId="3258372116" sldId="270"/>
        </pc:sldMkLst>
        <pc:spChg chg="mod ord">
          <ac:chgData name="Erik Németh" userId="7191930302b3a2cf" providerId="LiveId" clId="{DCC0EC7B-B5D7-40D0-AF2F-46F79C662676}" dt="2022-03-22T11:37:55.984" v="123" actId="20577"/>
          <ac:spMkLst>
            <pc:docMk/>
            <pc:sldMk cId="3258372116" sldId="270"/>
            <ac:spMk id="2" creationId="{22E78EF1-6F1F-462C-84CB-9445E8A10078}"/>
          </ac:spMkLst>
        </pc:spChg>
        <pc:spChg chg="del">
          <ac:chgData name="Erik Németh" userId="7191930302b3a2cf" providerId="LiveId" clId="{DCC0EC7B-B5D7-40D0-AF2F-46F79C662676}" dt="2022-03-22T11:32:11.408" v="1"/>
          <ac:spMkLst>
            <pc:docMk/>
            <pc:sldMk cId="3258372116" sldId="270"/>
            <ac:spMk id="3" creationId="{A9290F7C-906B-4D50-80D2-211006AD0EA8}"/>
          </ac:spMkLst>
        </pc:spChg>
        <pc:spChg chg="add del">
          <ac:chgData name="Erik Németh" userId="7191930302b3a2cf" providerId="LiveId" clId="{DCC0EC7B-B5D7-40D0-AF2F-46F79C662676}" dt="2022-03-22T11:34:55.460" v="15" actId="26606"/>
          <ac:spMkLst>
            <pc:docMk/>
            <pc:sldMk cId="3258372116" sldId="270"/>
            <ac:spMk id="11" creationId="{F8B18B82-D753-07A5-9EBD-D494CEB27395}"/>
          </ac:spMkLst>
        </pc:spChg>
        <pc:spChg chg="add del">
          <ac:chgData name="Erik Németh" userId="7191930302b3a2cf" providerId="LiveId" clId="{DCC0EC7B-B5D7-40D0-AF2F-46F79C662676}" dt="2022-03-22T11:34:55.460" v="15" actId="26606"/>
          <ac:spMkLst>
            <pc:docMk/>
            <pc:sldMk cId="3258372116" sldId="270"/>
            <ac:spMk id="14" creationId="{D1DE3271-DD99-4DEF-AF9F-84397884C8EF}"/>
          </ac:spMkLst>
        </pc:spChg>
        <pc:spChg chg="add del">
          <ac:chgData name="Erik Németh" userId="7191930302b3a2cf" providerId="LiveId" clId="{DCC0EC7B-B5D7-40D0-AF2F-46F79C662676}" dt="2022-03-22T11:34:55.460" v="15" actId="26606"/>
          <ac:spMkLst>
            <pc:docMk/>
            <pc:sldMk cId="3258372116" sldId="270"/>
            <ac:spMk id="16" creationId="{E06A31CE-F9B6-4BA2-8685-60F3524D07DA}"/>
          </ac:spMkLst>
        </pc:spChg>
        <pc:spChg chg="add del">
          <ac:chgData name="Erik Németh" userId="7191930302b3a2cf" providerId="LiveId" clId="{DCC0EC7B-B5D7-40D0-AF2F-46F79C662676}" dt="2022-03-22T11:34:55.460" v="15" actId="26606"/>
          <ac:spMkLst>
            <pc:docMk/>
            <pc:sldMk cId="3258372116" sldId="270"/>
            <ac:spMk id="18" creationId="{8ADF14A3-1454-4B74-8B4A-CB197D7A797F}"/>
          </ac:spMkLst>
        </pc:spChg>
        <pc:spChg chg="add del">
          <ac:chgData name="Erik Németh" userId="7191930302b3a2cf" providerId="LiveId" clId="{DCC0EC7B-B5D7-40D0-AF2F-46F79C662676}" dt="2022-03-22T11:34:55.460" v="15" actId="26606"/>
          <ac:spMkLst>
            <pc:docMk/>
            <pc:sldMk cId="3258372116" sldId="270"/>
            <ac:spMk id="20" creationId="{EC19D556-0251-4E87-AE24-890965BAD5D9}"/>
          </ac:spMkLst>
        </pc:spChg>
        <pc:spChg chg="add del">
          <ac:chgData name="Erik Németh" userId="7191930302b3a2cf" providerId="LiveId" clId="{DCC0EC7B-B5D7-40D0-AF2F-46F79C662676}" dt="2022-03-22T11:34:55.460" v="15" actId="26606"/>
          <ac:spMkLst>
            <pc:docMk/>
            <pc:sldMk cId="3258372116" sldId="270"/>
            <ac:spMk id="22" creationId="{CBC3C8C6-98E2-45EF-AEFC-30C0DBA0E958}"/>
          </ac:spMkLst>
        </pc:spChg>
        <pc:spChg chg="add del">
          <ac:chgData name="Erik Németh" userId="7191930302b3a2cf" providerId="LiveId" clId="{DCC0EC7B-B5D7-40D0-AF2F-46F79C662676}" dt="2022-03-22T11:35:02.501" v="17" actId="26606"/>
          <ac:spMkLst>
            <pc:docMk/>
            <pc:sldMk cId="3258372116" sldId="270"/>
            <ac:spMk id="24" creationId="{15765FE8-B62F-41E4-A73C-74C91A8FD945}"/>
          </ac:spMkLst>
        </pc:spChg>
        <pc:spChg chg="add del">
          <ac:chgData name="Erik Németh" userId="7191930302b3a2cf" providerId="LiveId" clId="{DCC0EC7B-B5D7-40D0-AF2F-46F79C662676}" dt="2022-03-22T11:35:02.501" v="17" actId="26606"/>
          <ac:spMkLst>
            <pc:docMk/>
            <pc:sldMk cId="3258372116" sldId="270"/>
            <ac:spMk id="25" creationId="{89EA2611-DCBA-4E97-A2B2-9A466E76BDA4}"/>
          </ac:spMkLst>
        </pc:spChg>
        <pc:spChg chg="add del">
          <ac:chgData name="Erik Németh" userId="7191930302b3a2cf" providerId="LiveId" clId="{DCC0EC7B-B5D7-40D0-AF2F-46F79C662676}" dt="2022-03-22T11:35:02.501" v="17" actId="26606"/>
          <ac:spMkLst>
            <pc:docMk/>
            <pc:sldMk cId="3258372116" sldId="270"/>
            <ac:spMk id="26" creationId="{BBC615D1-6E12-40EF-915B-316CFDB550D5}"/>
          </ac:spMkLst>
        </pc:spChg>
        <pc:spChg chg="add del">
          <ac:chgData name="Erik Németh" userId="7191930302b3a2cf" providerId="LiveId" clId="{DCC0EC7B-B5D7-40D0-AF2F-46F79C662676}" dt="2022-03-22T11:35:02.501" v="17" actId="26606"/>
          <ac:spMkLst>
            <pc:docMk/>
            <pc:sldMk cId="3258372116" sldId="270"/>
            <ac:spMk id="27" creationId="{B9797D36-DE1E-47CD-881A-6C1F5828261B}"/>
          </ac:spMkLst>
        </pc:spChg>
        <pc:spChg chg="add del">
          <ac:chgData name="Erik Németh" userId="7191930302b3a2cf" providerId="LiveId" clId="{DCC0EC7B-B5D7-40D0-AF2F-46F79C662676}" dt="2022-03-22T11:35:02.501" v="17" actId="26606"/>
          <ac:spMkLst>
            <pc:docMk/>
            <pc:sldMk cId="3258372116" sldId="270"/>
            <ac:spMk id="28" creationId="{4A2FAF1F-F462-46AF-A9E6-CC93C4E2C359}"/>
          </ac:spMkLst>
        </pc:spChg>
        <pc:spChg chg="add del">
          <ac:chgData name="Erik Németh" userId="7191930302b3a2cf" providerId="LiveId" clId="{DCC0EC7B-B5D7-40D0-AF2F-46F79C662676}" dt="2022-03-22T11:35:02.501" v="17" actId="26606"/>
          <ac:spMkLst>
            <pc:docMk/>
            <pc:sldMk cId="3258372116" sldId="270"/>
            <ac:spMk id="29" creationId="{7146BED8-BAE9-42C5-A3DD-7B946445DB8C}"/>
          </ac:spMkLst>
        </pc:spChg>
        <pc:spChg chg="add del">
          <ac:chgData name="Erik Németh" userId="7191930302b3a2cf" providerId="LiveId" clId="{DCC0EC7B-B5D7-40D0-AF2F-46F79C662676}" dt="2022-03-22T11:35:02.501" v="17" actId="26606"/>
          <ac:spMkLst>
            <pc:docMk/>
            <pc:sldMk cId="3258372116" sldId="270"/>
            <ac:spMk id="30" creationId="{0DEB9171-2CB8-1064-7350-09C94C7931EF}"/>
          </ac:spMkLst>
        </pc:spChg>
        <pc:spChg chg="add mod">
          <ac:chgData name="Erik Németh" userId="7191930302b3a2cf" providerId="LiveId" clId="{DCC0EC7B-B5D7-40D0-AF2F-46F79C662676}" dt="2022-03-22T11:37:34.281" v="86" actId="1076"/>
          <ac:spMkLst>
            <pc:docMk/>
            <pc:sldMk cId="3258372116" sldId="270"/>
            <ac:spMk id="31" creationId="{A16704EA-216A-4D5A-B864-1C3C8026E0D2}"/>
          </ac:spMkLst>
        </pc:spChg>
        <pc:spChg chg="add">
          <ac:chgData name="Erik Németh" userId="7191930302b3a2cf" providerId="LiveId" clId="{DCC0EC7B-B5D7-40D0-AF2F-46F79C662676}" dt="2022-03-22T11:35:02.570" v="18" actId="26606"/>
          <ac:spMkLst>
            <pc:docMk/>
            <pc:sldMk cId="3258372116" sldId="270"/>
            <ac:spMk id="33" creationId="{F7689D68-C339-4D5B-9DAA-E13F6BD4D575}"/>
          </ac:spMkLst>
        </pc:spChg>
        <pc:spChg chg="add">
          <ac:chgData name="Erik Németh" userId="7191930302b3a2cf" providerId="LiveId" clId="{DCC0EC7B-B5D7-40D0-AF2F-46F79C662676}" dt="2022-03-22T11:35:02.570" v="18" actId="26606"/>
          <ac:spMkLst>
            <pc:docMk/>
            <pc:sldMk cId="3258372116" sldId="270"/>
            <ac:spMk id="34" creationId="{1B9CC3E5-EA42-4393-A2C0-5192B91BD745}"/>
          </ac:spMkLst>
        </pc:spChg>
        <pc:spChg chg="add">
          <ac:chgData name="Erik Németh" userId="7191930302b3a2cf" providerId="LiveId" clId="{DCC0EC7B-B5D7-40D0-AF2F-46F79C662676}" dt="2022-03-22T11:35:02.570" v="18" actId="26606"/>
          <ac:spMkLst>
            <pc:docMk/>
            <pc:sldMk cId="3258372116" sldId="270"/>
            <ac:spMk id="35" creationId="{FB8DBC8E-FBA7-466C-8D97-75B15FBE9048}"/>
          </ac:spMkLst>
        </pc:spChg>
        <pc:spChg chg="add">
          <ac:chgData name="Erik Németh" userId="7191930302b3a2cf" providerId="LiveId" clId="{DCC0EC7B-B5D7-40D0-AF2F-46F79C662676}" dt="2022-03-22T11:35:02.570" v="18" actId="26606"/>
          <ac:spMkLst>
            <pc:docMk/>
            <pc:sldMk cId="3258372116" sldId="270"/>
            <ac:spMk id="36" creationId="{E6FFF64E-1FE4-4AE0-9D62-567AA183C128}"/>
          </ac:spMkLst>
        </pc:spChg>
        <pc:spChg chg="add">
          <ac:chgData name="Erik Németh" userId="7191930302b3a2cf" providerId="LiveId" clId="{DCC0EC7B-B5D7-40D0-AF2F-46F79C662676}" dt="2022-03-22T11:35:02.570" v="18" actId="26606"/>
          <ac:spMkLst>
            <pc:docMk/>
            <pc:sldMk cId="3258372116" sldId="270"/>
            <ac:spMk id="37" creationId="{9C80E52D-DE5C-4267-9C99-8741F2E42E36}"/>
          </ac:spMkLst>
        </pc:spChg>
        <pc:spChg chg="add mod">
          <ac:chgData name="Erik Németh" userId="7191930302b3a2cf" providerId="LiveId" clId="{DCC0EC7B-B5D7-40D0-AF2F-46F79C662676}" dt="2022-03-22T11:37:34.281" v="86" actId="1076"/>
          <ac:spMkLst>
            <pc:docMk/>
            <pc:sldMk cId="3258372116" sldId="270"/>
            <ac:spMk id="38" creationId="{B690EA64-FD1A-4D94-A309-AADD3A996487}"/>
          </ac:spMkLst>
        </pc:spChg>
        <pc:grpChg chg="add">
          <ac:chgData name="Erik Németh" userId="7191930302b3a2cf" providerId="LiveId" clId="{DCC0EC7B-B5D7-40D0-AF2F-46F79C662676}" dt="2022-03-22T11:35:02.570" v="18" actId="26606"/>
          <ac:grpSpMkLst>
            <pc:docMk/>
            <pc:sldMk cId="3258372116" sldId="270"/>
            <ac:grpSpMk id="12" creationId="{EED2E2BB-3846-41EB-9F1E-92C33C4A8F46}"/>
          </ac:grpSpMkLst>
        </pc:grpChg>
        <pc:picChg chg="add mod ord">
          <ac:chgData name="Erik Németh" userId="7191930302b3a2cf" providerId="LiveId" clId="{DCC0EC7B-B5D7-40D0-AF2F-46F79C662676}" dt="2022-03-22T11:37:15.848" v="83" actId="1076"/>
          <ac:picMkLst>
            <pc:docMk/>
            <pc:sldMk cId="3258372116" sldId="270"/>
            <ac:picMk id="5" creationId="{3FCC7BF5-22CC-4EC0-B820-28013EE31749}"/>
          </ac:picMkLst>
        </pc:picChg>
        <pc:picChg chg="add mod">
          <ac:chgData name="Erik Németh" userId="7191930302b3a2cf" providerId="LiveId" clId="{DCC0EC7B-B5D7-40D0-AF2F-46F79C662676}" dt="2022-03-22T16:28:50.582" v="3631" actId="1076"/>
          <ac:picMkLst>
            <pc:docMk/>
            <pc:sldMk cId="3258372116" sldId="270"/>
            <ac:picMk id="7" creationId="{5D9A32EB-DBAA-4978-ABED-D520C097BB65}"/>
          </ac:picMkLst>
        </pc:picChg>
      </pc:sldChg>
      <pc:sldChg chg="new del">
        <pc:chgData name="Erik Németh" userId="7191930302b3a2cf" providerId="LiveId" clId="{DCC0EC7B-B5D7-40D0-AF2F-46F79C662676}" dt="2022-03-22T11:32:45.406" v="4" actId="47"/>
        <pc:sldMkLst>
          <pc:docMk/>
          <pc:sldMk cId="1654017526" sldId="271"/>
        </pc:sldMkLst>
      </pc:sldChg>
      <pc:sldChg chg="addSp delSp modSp new add del mod setBg">
        <pc:chgData name="Erik Németh" userId="7191930302b3a2cf" providerId="LiveId" clId="{DCC0EC7B-B5D7-40D0-AF2F-46F79C662676}" dt="2022-04-05T07:53:51.583" v="4475" actId="478"/>
        <pc:sldMkLst>
          <pc:docMk/>
          <pc:sldMk cId="2343313006" sldId="271"/>
        </pc:sldMkLst>
        <pc:picChg chg="add del mod">
          <ac:chgData name="Erik Németh" userId="7191930302b3a2cf" providerId="LiveId" clId="{DCC0EC7B-B5D7-40D0-AF2F-46F79C662676}" dt="2022-04-05T07:53:51.583" v="4475" actId="478"/>
          <ac:picMkLst>
            <pc:docMk/>
            <pc:sldMk cId="2343313006" sldId="271"/>
            <ac:picMk id="3" creationId="{1C97558A-C5A3-4869-8EE2-AECED65F89F2}"/>
          </ac:picMkLst>
        </pc:picChg>
      </pc:sldChg>
      <pc:sldChg chg="add setBg">
        <pc:chgData name="Erik Németh" userId="7191930302b3a2cf" providerId="LiveId" clId="{DCC0EC7B-B5D7-40D0-AF2F-46F79C662676}" dt="2022-04-04T11:09:19.263" v="4466"/>
        <pc:sldMkLst>
          <pc:docMk/>
          <pc:sldMk cId="995595332" sldId="272"/>
        </pc:sldMkLst>
      </pc:sldChg>
      <pc:sldChg chg="modSp new mod ord">
        <pc:chgData name="Erik Németh" userId="7191930302b3a2cf" providerId="LiveId" clId="{DCC0EC7B-B5D7-40D0-AF2F-46F79C662676}" dt="2022-04-03T15:12:55.744" v="3953"/>
        <pc:sldMkLst>
          <pc:docMk/>
          <pc:sldMk cId="297595876" sldId="273"/>
        </pc:sldMkLst>
        <pc:spChg chg="mod">
          <ac:chgData name="Erik Németh" userId="7191930302b3a2cf" providerId="LiveId" clId="{DCC0EC7B-B5D7-40D0-AF2F-46F79C662676}" dt="2022-03-22T11:38:38.205" v="136" actId="20577"/>
          <ac:spMkLst>
            <pc:docMk/>
            <pc:sldMk cId="297595876" sldId="273"/>
            <ac:spMk id="2" creationId="{25C15661-4310-4834-BEF9-B3AA0EAC74A9}"/>
          </ac:spMkLst>
        </pc:spChg>
      </pc:sldChg>
      <pc:sldChg chg="addSp delSp modSp new mod ord setBg setClrOvrMap">
        <pc:chgData name="Erik Németh" userId="7191930302b3a2cf" providerId="LiveId" clId="{DCC0EC7B-B5D7-40D0-AF2F-46F79C662676}" dt="2022-04-03T15:13:34.052" v="3988" actId="20577"/>
        <pc:sldMkLst>
          <pc:docMk/>
          <pc:sldMk cId="4026691150" sldId="274"/>
        </pc:sldMkLst>
        <pc:spChg chg="mod">
          <ac:chgData name="Erik Németh" userId="7191930302b3a2cf" providerId="LiveId" clId="{DCC0EC7B-B5D7-40D0-AF2F-46F79C662676}" dt="2022-03-22T11:45:52.299" v="441" actId="26606"/>
          <ac:spMkLst>
            <pc:docMk/>
            <pc:sldMk cId="4026691150" sldId="274"/>
            <ac:spMk id="2" creationId="{81B897DF-069D-4C68-A531-ED7A76EBF410}"/>
          </ac:spMkLst>
        </pc:spChg>
        <pc:spChg chg="mod ord">
          <ac:chgData name="Erik Németh" userId="7191930302b3a2cf" providerId="LiveId" clId="{DCC0EC7B-B5D7-40D0-AF2F-46F79C662676}" dt="2022-04-03T15:13:34.052" v="3988" actId="20577"/>
          <ac:spMkLst>
            <pc:docMk/>
            <pc:sldMk cId="4026691150" sldId="274"/>
            <ac:spMk id="3" creationId="{84226420-FCC0-42A7-A85F-357E8870AA0E}"/>
          </ac:spMkLst>
        </pc:spChg>
        <pc:spChg chg="add">
          <ac:chgData name="Erik Németh" userId="7191930302b3a2cf" providerId="LiveId" clId="{DCC0EC7B-B5D7-40D0-AF2F-46F79C662676}" dt="2022-03-22T11:45:52.299" v="441" actId="26606"/>
          <ac:spMkLst>
            <pc:docMk/>
            <pc:sldMk cId="4026691150" sldId="274"/>
            <ac:spMk id="11" creationId="{510C9632-BB6F-48EE-AB65-501878BA5DB6}"/>
          </ac:spMkLst>
        </pc:spChg>
        <pc:spChg chg="add">
          <ac:chgData name="Erik Németh" userId="7191930302b3a2cf" providerId="LiveId" clId="{DCC0EC7B-B5D7-40D0-AF2F-46F79C662676}" dt="2022-03-22T11:45:52.299" v="441" actId="26606"/>
          <ac:spMkLst>
            <pc:docMk/>
            <pc:sldMk cId="4026691150" sldId="274"/>
            <ac:spMk id="13" creationId="{4EC8AAB6-953B-4D29-9967-3C44D06BB4E8}"/>
          </ac:spMkLst>
        </pc:spChg>
        <pc:spChg chg="add">
          <ac:chgData name="Erik Németh" userId="7191930302b3a2cf" providerId="LiveId" clId="{DCC0EC7B-B5D7-40D0-AF2F-46F79C662676}" dt="2022-03-22T11:45:52.299" v="441" actId="26606"/>
          <ac:spMkLst>
            <pc:docMk/>
            <pc:sldMk cId="4026691150" sldId="274"/>
            <ac:spMk id="15" creationId="{C89ED458-2326-40DC-9C7B-1A717B6551AD}"/>
          </ac:spMkLst>
        </pc:spChg>
        <pc:spChg chg="add">
          <ac:chgData name="Erik Németh" userId="7191930302b3a2cf" providerId="LiveId" clId="{DCC0EC7B-B5D7-40D0-AF2F-46F79C662676}" dt="2022-03-22T11:45:52.299" v="441" actId="26606"/>
          <ac:spMkLst>
            <pc:docMk/>
            <pc:sldMk cId="4026691150" sldId="274"/>
            <ac:spMk id="17" creationId="{6F9D1DE6-E368-4F07-85F9-D5B767477DDF}"/>
          </ac:spMkLst>
        </pc:spChg>
        <pc:spChg chg="add">
          <ac:chgData name="Erik Németh" userId="7191930302b3a2cf" providerId="LiveId" clId="{DCC0EC7B-B5D7-40D0-AF2F-46F79C662676}" dt="2022-03-22T11:45:52.299" v="441" actId="26606"/>
          <ac:spMkLst>
            <pc:docMk/>
            <pc:sldMk cId="4026691150" sldId="274"/>
            <ac:spMk id="19" creationId="{F63B1F66-4ACE-4A01-8ADF-F175A9C358B2}"/>
          </ac:spMkLst>
        </pc:spChg>
        <pc:spChg chg="add">
          <ac:chgData name="Erik Németh" userId="7191930302b3a2cf" providerId="LiveId" clId="{DCC0EC7B-B5D7-40D0-AF2F-46F79C662676}" dt="2022-03-22T11:45:52.299" v="441" actId="26606"/>
          <ac:spMkLst>
            <pc:docMk/>
            <pc:sldMk cId="4026691150" sldId="274"/>
            <ac:spMk id="21" creationId="{CF8448ED-9332-4A9B-8CAB-B1985E596E20}"/>
          </ac:spMkLst>
        </pc:spChg>
        <pc:spChg chg="add">
          <ac:chgData name="Erik Németh" userId="7191930302b3a2cf" providerId="LiveId" clId="{DCC0EC7B-B5D7-40D0-AF2F-46F79C662676}" dt="2022-03-22T11:45:52.299" v="441" actId="26606"/>
          <ac:spMkLst>
            <pc:docMk/>
            <pc:sldMk cId="4026691150" sldId="274"/>
            <ac:spMk id="23" creationId="{ED3A2261-1C75-40FF-8CD6-18C5900C1C8D}"/>
          </ac:spMkLst>
        </pc:spChg>
        <pc:graphicFrameChg chg="add del mod">
          <ac:chgData name="Erik Németh" userId="7191930302b3a2cf" providerId="LiveId" clId="{DCC0EC7B-B5D7-40D0-AF2F-46F79C662676}" dt="2022-03-22T11:42:16.255" v="191" actId="478"/>
          <ac:graphicFrameMkLst>
            <pc:docMk/>
            <pc:sldMk cId="4026691150" sldId="274"/>
            <ac:graphicFrameMk id="4" creationId="{F8C2D5D1-E3AB-4F60-9438-8BB1848325BF}"/>
          </ac:graphicFrameMkLst>
        </pc:graphicFrameChg>
        <pc:picChg chg="add mod">
          <ac:chgData name="Erik Németh" userId="7191930302b3a2cf" providerId="LiveId" clId="{DCC0EC7B-B5D7-40D0-AF2F-46F79C662676}" dt="2022-03-22T11:45:52.299" v="441" actId="26606"/>
          <ac:picMkLst>
            <pc:docMk/>
            <pc:sldMk cId="4026691150" sldId="274"/>
            <ac:picMk id="6" creationId="{4834CB90-CDC0-4899-8F4C-E5EA233BAFBB}"/>
          </ac:picMkLst>
        </pc:picChg>
      </pc:sldChg>
      <pc:sldChg chg="modSp new mod">
        <pc:chgData name="Erik Németh" userId="7191930302b3a2cf" providerId="LiveId" clId="{DCC0EC7B-B5D7-40D0-AF2F-46F79C662676}" dt="2022-03-22T11:46:29.189" v="482" actId="20577"/>
        <pc:sldMkLst>
          <pc:docMk/>
          <pc:sldMk cId="4012801566" sldId="275"/>
        </pc:sldMkLst>
        <pc:spChg chg="mod">
          <ac:chgData name="Erik Németh" userId="7191930302b3a2cf" providerId="LiveId" clId="{DCC0EC7B-B5D7-40D0-AF2F-46F79C662676}" dt="2022-03-22T11:46:29.189" v="482" actId="20577"/>
          <ac:spMkLst>
            <pc:docMk/>
            <pc:sldMk cId="4012801566" sldId="275"/>
            <ac:spMk id="2" creationId="{3C6DA707-408D-45F8-A505-1DC97621F2DE}"/>
          </ac:spMkLst>
        </pc:spChg>
      </pc:sldChg>
      <pc:sldChg chg="modSp new mod">
        <pc:chgData name="Erik Németh" userId="7191930302b3a2cf" providerId="LiveId" clId="{DCC0EC7B-B5D7-40D0-AF2F-46F79C662676}" dt="2022-03-22T13:52:54.842" v="1183" actId="20577"/>
        <pc:sldMkLst>
          <pc:docMk/>
          <pc:sldMk cId="730503709" sldId="276"/>
        </pc:sldMkLst>
        <pc:spChg chg="mod">
          <ac:chgData name="Erik Németh" userId="7191930302b3a2cf" providerId="LiveId" clId="{DCC0EC7B-B5D7-40D0-AF2F-46F79C662676}" dt="2022-03-22T13:39:32.227" v="622" actId="20577"/>
          <ac:spMkLst>
            <pc:docMk/>
            <pc:sldMk cId="730503709" sldId="276"/>
            <ac:spMk id="2" creationId="{F5985BDF-1B65-45EF-9FC9-DFAA1B55BD36}"/>
          </ac:spMkLst>
        </pc:spChg>
        <pc:spChg chg="mod">
          <ac:chgData name="Erik Németh" userId="7191930302b3a2cf" providerId="LiveId" clId="{DCC0EC7B-B5D7-40D0-AF2F-46F79C662676}" dt="2022-03-22T13:52:54.842" v="1183" actId="20577"/>
          <ac:spMkLst>
            <pc:docMk/>
            <pc:sldMk cId="730503709" sldId="276"/>
            <ac:spMk id="3" creationId="{F02A148E-6A22-4595-AFDA-E23AF2C82881}"/>
          </ac:spMkLst>
        </pc:spChg>
      </pc:sldChg>
      <pc:sldChg chg="addSp delSp modSp new mod">
        <pc:chgData name="Erik Németh" userId="7191930302b3a2cf" providerId="LiveId" clId="{DCC0EC7B-B5D7-40D0-AF2F-46F79C662676}" dt="2022-03-22T14:40:45.306" v="1441" actId="1076"/>
        <pc:sldMkLst>
          <pc:docMk/>
          <pc:sldMk cId="581951287" sldId="277"/>
        </pc:sldMkLst>
        <pc:spChg chg="add del">
          <ac:chgData name="Erik Németh" userId="7191930302b3a2cf" providerId="LiveId" clId="{DCC0EC7B-B5D7-40D0-AF2F-46F79C662676}" dt="2022-03-22T13:51:12.768" v="1126" actId="478"/>
          <ac:spMkLst>
            <pc:docMk/>
            <pc:sldMk cId="581951287" sldId="277"/>
            <ac:spMk id="4" creationId="{053439BE-7873-4E06-A3B6-83D41D66A742}"/>
          </ac:spMkLst>
        </pc:spChg>
        <pc:spChg chg="add del">
          <ac:chgData name="Erik Németh" userId="7191930302b3a2cf" providerId="LiveId" clId="{DCC0EC7B-B5D7-40D0-AF2F-46F79C662676}" dt="2022-03-22T13:53:17.314" v="1185" actId="11529"/>
          <ac:spMkLst>
            <pc:docMk/>
            <pc:sldMk cId="581951287" sldId="277"/>
            <ac:spMk id="5" creationId="{BBFCF23C-458D-4D7C-8C0D-35D3BA0240F1}"/>
          </ac:spMkLst>
        </pc:spChg>
        <pc:spChg chg="add mod">
          <ac:chgData name="Erik Németh" userId="7191930302b3a2cf" providerId="LiveId" clId="{DCC0EC7B-B5D7-40D0-AF2F-46F79C662676}" dt="2022-03-22T13:53:48.672" v="1189" actId="1076"/>
          <ac:spMkLst>
            <pc:docMk/>
            <pc:sldMk cId="581951287" sldId="277"/>
            <ac:spMk id="6" creationId="{844976B6-A9EE-4AD1-8FC6-EAEA5A4A1142}"/>
          </ac:spMkLst>
        </pc:spChg>
        <pc:spChg chg="add mod">
          <ac:chgData name="Erik Németh" userId="7191930302b3a2cf" providerId="LiveId" clId="{DCC0EC7B-B5D7-40D0-AF2F-46F79C662676}" dt="2022-03-22T13:54:02.393" v="1191" actId="1076"/>
          <ac:spMkLst>
            <pc:docMk/>
            <pc:sldMk cId="581951287" sldId="277"/>
            <ac:spMk id="7" creationId="{C16D134F-96CE-41DF-91EF-9AD9036ECA90}"/>
          </ac:spMkLst>
        </pc:spChg>
        <pc:spChg chg="add mod">
          <ac:chgData name="Erik Németh" userId="7191930302b3a2cf" providerId="LiveId" clId="{DCC0EC7B-B5D7-40D0-AF2F-46F79C662676}" dt="2022-03-22T13:54:26.952" v="1195" actId="1076"/>
          <ac:spMkLst>
            <pc:docMk/>
            <pc:sldMk cId="581951287" sldId="277"/>
            <ac:spMk id="8" creationId="{86EE0FEE-50C1-4EBC-8809-D089EBB13F61}"/>
          </ac:spMkLst>
        </pc:spChg>
        <pc:spChg chg="add mod">
          <ac:chgData name="Erik Németh" userId="7191930302b3a2cf" providerId="LiveId" clId="{DCC0EC7B-B5D7-40D0-AF2F-46F79C662676}" dt="2022-03-22T13:54:34.008" v="1197" actId="1076"/>
          <ac:spMkLst>
            <pc:docMk/>
            <pc:sldMk cId="581951287" sldId="277"/>
            <ac:spMk id="9" creationId="{792B9B75-E118-4EEC-B925-9EF95C1EC3ED}"/>
          </ac:spMkLst>
        </pc:spChg>
        <pc:spChg chg="add mod">
          <ac:chgData name="Erik Németh" userId="7191930302b3a2cf" providerId="LiveId" clId="{DCC0EC7B-B5D7-40D0-AF2F-46F79C662676}" dt="2022-03-22T13:56:27.873" v="1232" actId="1076"/>
          <ac:spMkLst>
            <pc:docMk/>
            <pc:sldMk cId="581951287" sldId="277"/>
            <ac:spMk id="22" creationId="{104F3402-7889-4937-A4AC-3C9578F52DF7}"/>
          </ac:spMkLst>
        </pc:spChg>
        <pc:spChg chg="add mod">
          <ac:chgData name="Erik Németh" userId="7191930302b3a2cf" providerId="LiveId" clId="{DCC0EC7B-B5D7-40D0-AF2F-46F79C662676}" dt="2022-03-22T14:38:16.713" v="1422" actId="1076"/>
          <ac:spMkLst>
            <pc:docMk/>
            <pc:sldMk cId="581951287" sldId="277"/>
            <ac:spMk id="23" creationId="{09E12C2B-B277-4C42-AE81-5C286AA741D7}"/>
          </ac:spMkLst>
        </pc:spChg>
        <pc:spChg chg="add mod">
          <ac:chgData name="Erik Németh" userId="7191930302b3a2cf" providerId="LiveId" clId="{DCC0EC7B-B5D7-40D0-AF2F-46F79C662676}" dt="2022-03-22T13:57:11.113" v="1240" actId="20577"/>
          <ac:spMkLst>
            <pc:docMk/>
            <pc:sldMk cId="581951287" sldId="277"/>
            <ac:spMk id="24" creationId="{F00CA263-5836-40E9-8CD4-E2B5566A630E}"/>
          </ac:spMkLst>
        </pc:spChg>
        <pc:spChg chg="add mod">
          <ac:chgData name="Erik Németh" userId="7191930302b3a2cf" providerId="LiveId" clId="{DCC0EC7B-B5D7-40D0-AF2F-46F79C662676}" dt="2022-03-22T14:38:38.898" v="1430" actId="1076"/>
          <ac:spMkLst>
            <pc:docMk/>
            <pc:sldMk cId="581951287" sldId="277"/>
            <ac:spMk id="25" creationId="{DD46B353-29F0-4648-BCFA-43B87D377758}"/>
          </ac:spMkLst>
        </pc:spChg>
        <pc:spChg chg="add del mod">
          <ac:chgData name="Erik Németh" userId="7191930302b3a2cf" providerId="LiveId" clId="{DCC0EC7B-B5D7-40D0-AF2F-46F79C662676}" dt="2022-03-22T14:31:41.075" v="1324" actId="478"/>
          <ac:spMkLst>
            <pc:docMk/>
            <pc:sldMk cId="581951287" sldId="277"/>
            <ac:spMk id="26" creationId="{EC600C95-1122-45FE-B19C-8AC211308A4C}"/>
          </ac:spMkLst>
        </pc:spChg>
        <pc:spChg chg="add mod">
          <ac:chgData name="Erik Németh" userId="7191930302b3a2cf" providerId="LiveId" clId="{DCC0EC7B-B5D7-40D0-AF2F-46F79C662676}" dt="2022-03-22T13:58:31.466" v="1244" actId="1076"/>
          <ac:spMkLst>
            <pc:docMk/>
            <pc:sldMk cId="581951287" sldId="277"/>
            <ac:spMk id="27" creationId="{6EAD7790-6254-4D09-B7A7-2DC03B6C6C28}"/>
          </ac:spMkLst>
        </pc:spChg>
        <pc:spChg chg="add del mod">
          <ac:chgData name="Erik Németh" userId="7191930302b3a2cf" providerId="LiveId" clId="{DCC0EC7B-B5D7-40D0-AF2F-46F79C662676}" dt="2022-03-22T14:31:46.082" v="1326" actId="478"/>
          <ac:spMkLst>
            <pc:docMk/>
            <pc:sldMk cId="581951287" sldId="277"/>
            <ac:spMk id="28" creationId="{E7CC64EA-6297-4CF2-A2FA-E36FCC9ABC39}"/>
          </ac:spMkLst>
        </pc:spChg>
        <pc:spChg chg="add mod">
          <ac:chgData name="Erik Németh" userId="7191930302b3a2cf" providerId="LiveId" clId="{DCC0EC7B-B5D7-40D0-AF2F-46F79C662676}" dt="2022-03-22T13:58:31.466" v="1244" actId="1076"/>
          <ac:spMkLst>
            <pc:docMk/>
            <pc:sldMk cId="581951287" sldId="277"/>
            <ac:spMk id="29" creationId="{63A4946C-026D-4761-8251-2F7CED327FAD}"/>
          </ac:spMkLst>
        </pc:spChg>
        <pc:spChg chg="add mod">
          <ac:chgData name="Erik Németh" userId="7191930302b3a2cf" providerId="LiveId" clId="{DCC0EC7B-B5D7-40D0-AF2F-46F79C662676}" dt="2022-03-22T13:58:31.466" v="1244" actId="1076"/>
          <ac:spMkLst>
            <pc:docMk/>
            <pc:sldMk cId="581951287" sldId="277"/>
            <ac:spMk id="32" creationId="{2E6E60E5-C261-4E2A-9DB4-AFAA0A3E016D}"/>
          </ac:spMkLst>
        </pc:spChg>
        <pc:spChg chg="add mod">
          <ac:chgData name="Erik Németh" userId="7191930302b3a2cf" providerId="LiveId" clId="{DCC0EC7B-B5D7-40D0-AF2F-46F79C662676}" dt="2022-03-22T13:58:31.466" v="1244" actId="1076"/>
          <ac:spMkLst>
            <pc:docMk/>
            <pc:sldMk cId="581951287" sldId="277"/>
            <ac:spMk id="33" creationId="{69487D46-638A-4E13-B6A9-C45CE3698B49}"/>
          </ac:spMkLst>
        </pc:spChg>
        <pc:spChg chg="add mod">
          <ac:chgData name="Erik Németh" userId="7191930302b3a2cf" providerId="LiveId" clId="{DCC0EC7B-B5D7-40D0-AF2F-46F79C662676}" dt="2022-03-22T14:31:55.471" v="1328" actId="20577"/>
          <ac:spMkLst>
            <pc:docMk/>
            <pc:sldMk cId="581951287" sldId="277"/>
            <ac:spMk id="34" creationId="{D34E8777-F59E-4ADD-B779-1E2E66672623}"/>
          </ac:spMkLst>
        </pc:spChg>
        <pc:spChg chg="add mod">
          <ac:chgData name="Erik Németh" userId="7191930302b3a2cf" providerId="LiveId" clId="{DCC0EC7B-B5D7-40D0-AF2F-46F79C662676}" dt="2022-03-22T14:38:57.243" v="1434" actId="1076"/>
          <ac:spMkLst>
            <pc:docMk/>
            <pc:sldMk cId="581951287" sldId="277"/>
            <ac:spMk id="35" creationId="{31591BAF-F19F-4BEA-994E-96CBEE5DD956}"/>
          </ac:spMkLst>
        </pc:spChg>
        <pc:spChg chg="add mod">
          <ac:chgData name="Erik Németh" userId="7191930302b3a2cf" providerId="LiveId" clId="{DCC0EC7B-B5D7-40D0-AF2F-46F79C662676}" dt="2022-03-22T14:03:14.510" v="1294" actId="164"/>
          <ac:spMkLst>
            <pc:docMk/>
            <pc:sldMk cId="581951287" sldId="277"/>
            <ac:spMk id="36" creationId="{70D011E8-7095-43C5-9CDD-AADBA7BAA716}"/>
          </ac:spMkLst>
        </pc:spChg>
        <pc:spChg chg="add mod">
          <ac:chgData name="Erik Németh" userId="7191930302b3a2cf" providerId="LiveId" clId="{DCC0EC7B-B5D7-40D0-AF2F-46F79C662676}" dt="2022-03-22T14:03:14.510" v="1294" actId="164"/>
          <ac:spMkLst>
            <pc:docMk/>
            <pc:sldMk cId="581951287" sldId="277"/>
            <ac:spMk id="37" creationId="{456BD807-6825-42D2-879B-1B443A3EAB97}"/>
          </ac:spMkLst>
        </pc:spChg>
        <pc:spChg chg="add mod">
          <ac:chgData name="Erik Németh" userId="7191930302b3a2cf" providerId="LiveId" clId="{DCC0EC7B-B5D7-40D0-AF2F-46F79C662676}" dt="2022-03-22T14:03:14.510" v="1294" actId="164"/>
          <ac:spMkLst>
            <pc:docMk/>
            <pc:sldMk cId="581951287" sldId="277"/>
            <ac:spMk id="38" creationId="{5996910F-D0CF-4704-8EB2-0C764BC2689B}"/>
          </ac:spMkLst>
        </pc:spChg>
        <pc:spChg chg="add mod">
          <ac:chgData name="Erik Németh" userId="7191930302b3a2cf" providerId="LiveId" clId="{DCC0EC7B-B5D7-40D0-AF2F-46F79C662676}" dt="2022-03-22T14:03:14.510" v="1294" actId="164"/>
          <ac:spMkLst>
            <pc:docMk/>
            <pc:sldMk cId="581951287" sldId="277"/>
            <ac:spMk id="39" creationId="{E53E2F86-7F4D-4042-87B0-C135F4810FBD}"/>
          </ac:spMkLst>
        </pc:spChg>
        <pc:spChg chg="add mod">
          <ac:chgData name="Erik Németh" userId="7191930302b3a2cf" providerId="LiveId" clId="{DCC0EC7B-B5D7-40D0-AF2F-46F79C662676}" dt="2022-03-22T14:03:14.510" v="1294" actId="164"/>
          <ac:spMkLst>
            <pc:docMk/>
            <pc:sldMk cId="581951287" sldId="277"/>
            <ac:spMk id="40" creationId="{C6C6688D-B827-432A-8246-EE319D5E0DEE}"/>
          </ac:spMkLst>
        </pc:spChg>
        <pc:spChg chg="add mod">
          <ac:chgData name="Erik Németh" userId="7191930302b3a2cf" providerId="LiveId" clId="{DCC0EC7B-B5D7-40D0-AF2F-46F79C662676}" dt="2022-03-22T14:03:14.510" v="1294" actId="164"/>
          <ac:spMkLst>
            <pc:docMk/>
            <pc:sldMk cId="581951287" sldId="277"/>
            <ac:spMk id="41" creationId="{F12682BD-BC90-474D-855E-533E64F19BB9}"/>
          </ac:spMkLst>
        </pc:spChg>
        <pc:spChg chg="add del">
          <ac:chgData name="Erik Németh" userId="7191930302b3a2cf" providerId="LiveId" clId="{DCC0EC7B-B5D7-40D0-AF2F-46F79C662676}" dt="2022-03-22T14:01:21.384" v="1272" actId="11529"/>
          <ac:spMkLst>
            <pc:docMk/>
            <pc:sldMk cId="581951287" sldId="277"/>
            <ac:spMk id="42" creationId="{D3697D49-D226-44F0-ADF2-402E8D31B09B}"/>
          </ac:spMkLst>
        </pc:spChg>
        <pc:spChg chg="add mod">
          <ac:chgData name="Erik Németh" userId="7191930302b3a2cf" providerId="LiveId" clId="{DCC0EC7B-B5D7-40D0-AF2F-46F79C662676}" dt="2022-03-22T14:03:14.510" v="1294" actId="164"/>
          <ac:spMkLst>
            <pc:docMk/>
            <pc:sldMk cId="581951287" sldId="277"/>
            <ac:spMk id="43" creationId="{0C931128-5E76-4BF8-AB56-34581C5AA9B1}"/>
          </ac:spMkLst>
        </pc:spChg>
        <pc:spChg chg="add mod">
          <ac:chgData name="Erik Németh" userId="7191930302b3a2cf" providerId="LiveId" clId="{DCC0EC7B-B5D7-40D0-AF2F-46F79C662676}" dt="2022-03-22T14:03:14.510" v="1294" actId="164"/>
          <ac:spMkLst>
            <pc:docMk/>
            <pc:sldMk cId="581951287" sldId="277"/>
            <ac:spMk id="44" creationId="{F03121DD-35DE-4813-89A2-1F6B62EDA0D4}"/>
          </ac:spMkLst>
        </pc:spChg>
        <pc:spChg chg="add mod">
          <ac:chgData name="Erik Németh" userId="7191930302b3a2cf" providerId="LiveId" clId="{DCC0EC7B-B5D7-40D0-AF2F-46F79C662676}" dt="2022-03-22T14:03:14.510" v="1294" actId="164"/>
          <ac:spMkLst>
            <pc:docMk/>
            <pc:sldMk cId="581951287" sldId="277"/>
            <ac:spMk id="45" creationId="{F898B62D-94F8-402D-95F1-3BACF9E061EB}"/>
          </ac:spMkLst>
        </pc:spChg>
        <pc:spChg chg="add del mod">
          <ac:chgData name="Erik Németh" userId="7191930302b3a2cf" providerId="LiveId" clId="{DCC0EC7B-B5D7-40D0-AF2F-46F79C662676}" dt="2022-03-22T14:03:27.930" v="1297" actId="478"/>
          <ac:spMkLst>
            <pc:docMk/>
            <pc:sldMk cId="581951287" sldId="277"/>
            <ac:spMk id="46" creationId="{C5261EDC-B8B9-4667-A3D2-972DA8570B7B}"/>
          </ac:spMkLst>
        </pc:spChg>
        <pc:spChg chg="add mod">
          <ac:chgData name="Erik Németh" userId="7191930302b3a2cf" providerId="LiveId" clId="{DCC0EC7B-B5D7-40D0-AF2F-46F79C662676}" dt="2022-03-22T14:31:08.531" v="1320" actId="164"/>
          <ac:spMkLst>
            <pc:docMk/>
            <pc:sldMk cId="581951287" sldId="277"/>
            <ac:spMk id="47" creationId="{780420DA-8F9B-4ED6-AE4D-A8CDB8FC737A}"/>
          </ac:spMkLst>
        </pc:spChg>
        <pc:spChg chg="add del mod">
          <ac:chgData name="Erik Németh" userId="7191930302b3a2cf" providerId="LiveId" clId="{DCC0EC7B-B5D7-40D0-AF2F-46F79C662676}" dt="2022-03-22T14:03:28.845" v="1298" actId="478"/>
          <ac:spMkLst>
            <pc:docMk/>
            <pc:sldMk cId="581951287" sldId="277"/>
            <ac:spMk id="48" creationId="{A5073294-97D9-4ED0-8319-B0D7D4B3C02D}"/>
          </ac:spMkLst>
        </pc:spChg>
        <pc:spChg chg="add del mod">
          <ac:chgData name="Erik Németh" userId="7191930302b3a2cf" providerId="LiveId" clId="{DCC0EC7B-B5D7-40D0-AF2F-46F79C662676}" dt="2022-03-22T14:03:26.005" v="1296" actId="478"/>
          <ac:spMkLst>
            <pc:docMk/>
            <pc:sldMk cId="581951287" sldId="277"/>
            <ac:spMk id="49" creationId="{A933344C-E539-4D71-AE9F-79CF02DD6FF4}"/>
          </ac:spMkLst>
        </pc:spChg>
        <pc:spChg chg="add del mod">
          <ac:chgData name="Erik Németh" userId="7191930302b3a2cf" providerId="LiveId" clId="{DCC0EC7B-B5D7-40D0-AF2F-46F79C662676}" dt="2022-03-22T14:03:30.024" v="1299" actId="478"/>
          <ac:spMkLst>
            <pc:docMk/>
            <pc:sldMk cId="581951287" sldId="277"/>
            <ac:spMk id="50" creationId="{B41673B7-1F28-4EFC-BE1D-1CC00FB2E663}"/>
          </ac:spMkLst>
        </pc:spChg>
        <pc:spChg chg="add del mod">
          <ac:chgData name="Erik Németh" userId="7191930302b3a2cf" providerId="LiveId" clId="{DCC0EC7B-B5D7-40D0-AF2F-46F79C662676}" dt="2022-03-22T14:03:32.160" v="1301" actId="478"/>
          <ac:spMkLst>
            <pc:docMk/>
            <pc:sldMk cId="581951287" sldId="277"/>
            <ac:spMk id="51" creationId="{5B8ECCB4-713C-4085-9BE5-B062D3EC2415}"/>
          </ac:spMkLst>
        </pc:spChg>
        <pc:spChg chg="add del mod">
          <ac:chgData name="Erik Németh" userId="7191930302b3a2cf" providerId="LiveId" clId="{DCC0EC7B-B5D7-40D0-AF2F-46F79C662676}" dt="2022-03-22T14:03:31.227" v="1300" actId="478"/>
          <ac:spMkLst>
            <pc:docMk/>
            <pc:sldMk cId="581951287" sldId="277"/>
            <ac:spMk id="52" creationId="{B98EA4FE-466F-4B52-ACB4-E004F585C917}"/>
          </ac:spMkLst>
        </pc:spChg>
        <pc:spChg chg="add mod">
          <ac:chgData name="Erik Németh" userId="7191930302b3a2cf" providerId="LiveId" clId="{DCC0EC7B-B5D7-40D0-AF2F-46F79C662676}" dt="2022-03-22T14:31:08.531" v="1320" actId="164"/>
          <ac:spMkLst>
            <pc:docMk/>
            <pc:sldMk cId="581951287" sldId="277"/>
            <ac:spMk id="53" creationId="{78D34217-A489-4ADE-BCF5-6838462E2144}"/>
          </ac:spMkLst>
        </pc:spChg>
        <pc:spChg chg="add mod">
          <ac:chgData name="Erik Németh" userId="7191930302b3a2cf" providerId="LiveId" clId="{DCC0EC7B-B5D7-40D0-AF2F-46F79C662676}" dt="2022-03-22T14:31:08.531" v="1320" actId="164"/>
          <ac:spMkLst>
            <pc:docMk/>
            <pc:sldMk cId="581951287" sldId="277"/>
            <ac:spMk id="54" creationId="{1FE11FA6-022D-46C8-8621-DAAFFA1A00E7}"/>
          </ac:spMkLst>
        </pc:spChg>
        <pc:spChg chg="add mod">
          <ac:chgData name="Erik Németh" userId="7191930302b3a2cf" providerId="LiveId" clId="{DCC0EC7B-B5D7-40D0-AF2F-46F79C662676}" dt="2022-03-22T14:31:08.531" v="1320" actId="164"/>
          <ac:spMkLst>
            <pc:docMk/>
            <pc:sldMk cId="581951287" sldId="277"/>
            <ac:spMk id="56" creationId="{E9AFAFA8-EC5E-453E-829D-FCDDD7EFCF10}"/>
          </ac:spMkLst>
        </pc:spChg>
        <pc:spChg chg="add mod">
          <ac:chgData name="Erik Németh" userId="7191930302b3a2cf" providerId="LiveId" clId="{DCC0EC7B-B5D7-40D0-AF2F-46F79C662676}" dt="2022-03-22T14:40:45.306" v="1441" actId="1076"/>
          <ac:spMkLst>
            <pc:docMk/>
            <pc:sldMk cId="581951287" sldId="277"/>
            <ac:spMk id="58" creationId="{67E20F8A-42E8-4F0B-9F3B-CDF86F2C8B16}"/>
          </ac:spMkLst>
        </pc:spChg>
        <pc:spChg chg="add mod">
          <ac:chgData name="Erik Németh" userId="7191930302b3a2cf" providerId="LiveId" clId="{DCC0EC7B-B5D7-40D0-AF2F-46F79C662676}" dt="2022-03-22T14:40:45.306" v="1441" actId="1076"/>
          <ac:spMkLst>
            <pc:docMk/>
            <pc:sldMk cId="581951287" sldId="277"/>
            <ac:spMk id="59" creationId="{7A4A6101-DCEE-458A-A506-9DD7397FDEA8}"/>
          </ac:spMkLst>
        </pc:spChg>
        <pc:spChg chg="mod">
          <ac:chgData name="Erik Németh" userId="7191930302b3a2cf" providerId="LiveId" clId="{DCC0EC7B-B5D7-40D0-AF2F-46F79C662676}" dt="2022-03-22T14:32:37.807" v="1340"/>
          <ac:spMkLst>
            <pc:docMk/>
            <pc:sldMk cId="581951287" sldId="277"/>
            <ac:spMk id="61" creationId="{C04EC321-7FC3-44D1-8238-136BD52B4EB8}"/>
          </ac:spMkLst>
        </pc:spChg>
        <pc:spChg chg="mod">
          <ac:chgData name="Erik Németh" userId="7191930302b3a2cf" providerId="LiveId" clId="{DCC0EC7B-B5D7-40D0-AF2F-46F79C662676}" dt="2022-03-22T14:32:37.807" v="1340"/>
          <ac:spMkLst>
            <pc:docMk/>
            <pc:sldMk cId="581951287" sldId="277"/>
            <ac:spMk id="62" creationId="{E03C6F31-D148-4B0A-8A42-19E2E7A10DC0}"/>
          </ac:spMkLst>
        </pc:spChg>
        <pc:spChg chg="mod">
          <ac:chgData name="Erik Németh" userId="7191930302b3a2cf" providerId="LiveId" clId="{DCC0EC7B-B5D7-40D0-AF2F-46F79C662676}" dt="2022-03-22T14:32:37.807" v="1340"/>
          <ac:spMkLst>
            <pc:docMk/>
            <pc:sldMk cId="581951287" sldId="277"/>
            <ac:spMk id="63" creationId="{B2F69686-38A3-4FB5-91CE-A0A951EE94AA}"/>
          </ac:spMkLst>
        </pc:spChg>
        <pc:spChg chg="mod">
          <ac:chgData name="Erik Németh" userId="7191930302b3a2cf" providerId="LiveId" clId="{DCC0EC7B-B5D7-40D0-AF2F-46F79C662676}" dt="2022-03-22T14:32:37.807" v="1340"/>
          <ac:spMkLst>
            <pc:docMk/>
            <pc:sldMk cId="581951287" sldId="277"/>
            <ac:spMk id="64" creationId="{C526B697-D7A2-459F-91EA-4E765D2B08B1}"/>
          </ac:spMkLst>
        </pc:spChg>
        <pc:spChg chg="mod">
          <ac:chgData name="Erik Németh" userId="7191930302b3a2cf" providerId="LiveId" clId="{DCC0EC7B-B5D7-40D0-AF2F-46F79C662676}" dt="2022-03-22T14:32:37.807" v="1340"/>
          <ac:spMkLst>
            <pc:docMk/>
            <pc:sldMk cId="581951287" sldId="277"/>
            <ac:spMk id="65" creationId="{6E531DCC-4FC7-4B7E-AF38-9C86E811BB81}"/>
          </ac:spMkLst>
        </pc:spChg>
        <pc:spChg chg="mod">
          <ac:chgData name="Erik Németh" userId="7191930302b3a2cf" providerId="LiveId" clId="{DCC0EC7B-B5D7-40D0-AF2F-46F79C662676}" dt="2022-03-22T14:32:37.807" v="1340"/>
          <ac:spMkLst>
            <pc:docMk/>
            <pc:sldMk cId="581951287" sldId="277"/>
            <ac:spMk id="66" creationId="{DB47AF0A-F15F-41B0-A14A-4660964962AD}"/>
          </ac:spMkLst>
        </pc:spChg>
        <pc:spChg chg="mod">
          <ac:chgData name="Erik Németh" userId="7191930302b3a2cf" providerId="LiveId" clId="{DCC0EC7B-B5D7-40D0-AF2F-46F79C662676}" dt="2022-03-22T14:32:37.807" v="1340"/>
          <ac:spMkLst>
            <pc:docMk/>
            <pc:sldMk cId="581951287" sldId="277"/>
            <ac:spMk id="67" creationId="{AE6DC234-2C16-4379-A856-2F6BD56BFDB8}"/>
          </ac:spMkLst>
        </pc:spChg>
        <pc:spChg chg="mod">
          <ac:chgData name="Erik Németh" userId="7191930302b3a2cf" providerId="LiveId" clId="{DCC0EC7B-B5D7-40D0-AF2F-46F79C662676}" dt="2022-03-22T14:32:37.807" v="1340"/>
          <ac:spMkLst>
            <pc:docMk/>
            <pc:sldMk cId="581951287" sldId="277"/>
            <ac:spMk id="68" creationId="{2372E7DE-BB6D-4B8E-9C6F-B8850E6B8CB6}"/>
          </ac:spMkLst>
        </pc:spChg>
        <pc:spChg chg="mod">
          <ac:chgData name="Erik Németh" userId="7191930302b3a2cf" providerId="LiveId" clId="{DCC0EC7B-B5D7-40D0-AF2F-46F79C662676}" dt="2022-03-22T14:32:37.807" v="1340"/>
          <ac:spMkLst>
            <pc:docMk/>
            <pc:sldMk cId="581951287" sldId="277"/>
            <ac:spMk id="69" creationId="{62082FC6-E0E2-43A2-9C77-538EEB361319}"/>
          </ac:spMkLst>
        </pc:spChg>
        <pc:spChg chg="mod">
          <ac:chgData name="Erik Németh" userId="7191930302b3a2cf" providerId="LiveId" clId="{DCC0EC7B-B5D7-40D0-AF2F-46F79C662676}" dt="2022-03-22T14:32:47.510" v="1344"/>
          <ac:spMkLst>
            <pc:docMk/>
            <pc:sldMk cId="581951287" sldId="277"/>
            <ac:spMk id="71" creationId="{FCB099D8-C271-47BA-9AA3-15B2BF862B61}"/>
          </ac:spMkLst>
        </pc:spChg>
        <pc:spChg chg="mod">
          <ac:chgData name="Erik Németh" userId="7191930302b3a2cf" providerId="LiveId" clId="{DCC0EC7B-B5D7-40D0-AF2F-46F79C662676}" dt="2022-03-22T14:32:47.510" v="1344"/>
          <ac:spMkLst>
            <pc:docMk/>
            <pc:sldMk cId="581951287" sldId="277"/>
            <ac:spMk id="72" creationId="{17E50874-E992-4622-9769-056931065D38}"/>
          </ac:spMkLst>
        </pc:spChg>
        <pc:spChg chg="mod">
          <ac:chgData name="Erik Németh" userId="7191930302b3a2cf" providerId="LiveId" clId="{DCC0EC7B-B5D7-40D0-AF2F-46F79C662676}" dt="2022-03-22T14:32:47.510" v="1344"/>
          <ac:spMkLst>
            <pc:docMk/>
            <pc:sldMk cId="581951287" sldId="277"/>
            <ac:spMk id="73" creationId="{BEFB3BC9-6FD8-44EE-99C6-1E2E1064B982}"/>
          </ac:spMkLst>
        </pc:spChg>
        <pc:spChg chg="mod">
          <ac:chgData name="Erik Németh" userId="7191930302b3a2cf" providerId="LiveId" clId="{DCC0EC7B-B5D7-40D0-AF2F-46F79C662676}" dt="2022-03-22T14:32:47.510" v="1344"/>
          <ac:spMkLst>
            <pc:docMk/>
            <pc:sldMk cId="581951287" sldId="277"/>
            <ac:spMk id="74" creationId="{E11B9ECF-E3DA-4CE0-AFED-0245ED5D4DC4}"/>
          </ac:spMkLst>
        </pc:spChg>
        <pc:spChg chg="add mod">
          <ac:chgData name="Erik Németh" userId="7191930302b3a2cf" providerId="LiveId" clId="{DCC0EC7B-B5D7-40D0-AF2F-46F79C662676}" dt="2022-03-22T14:40:45.306" v="1441" actId="1076"/>
          <ac:spMkLst>
            <pc:docMk/>
            <pc:sldMk cId="581951287" sldId="277"/>
            <ac:spMk id="77" creationId="{7F283453-DC4E-4758-A9C3-C3F8BC3794B7}"/>
          </ac:spMkLst>
        </pc:spChg>
        <pc:spChg chg="add mod">
          <ac:chgData name="Erik Németh" userId="7191930302b3a2cf" providerId="LiveId" clId="{DCC0EC7B-B5D7-40D0-AF2F-46F79C662676}" dt="2022-03-22T14:40:45.306" v="1441" actId="1076"/>
          <ac:spMkLst>
            <pc:docMk/>
            <pc:sldMk cId="581951287" sldId="277"/>
            <ac:spMk id="78" creationId="{B76C6007-FB5A-482A-973F-6C483BC95D46}"/>
          </ac:spMkLst>
        </pc:spChg>
        <pc:spChg chg="add mod">
          <ac:chgData name="Erik Németh" userId="7191930302b3a2cf" providerId="LiveId" clId="{DCC0EC7B-B5D7-40D0-AF2F-46F79C662676}" dt="2022-03-22T14:40:45.306" v="1441" actId="1076"/>
          <ac:spMkLst>
            <pc:docMk/>
            <pc:sldMk cId="581951287" sldId="277"/>
            <ac:spMk id="79" creationId="{5EF9D067-4D6D-4728-A70E-DEA20A38969F}"/>
          </ac:spMkLst>
        </pc:spChg>
        <pc:spChg chg="add mod">
          <ac:chgData name="Erik Németh" userId="7191930302b3a2cf" providerId="LiveId" clId="{DCC0EC7B-B5D7-40D0-AF2F-46F79C662676}" dt="2022-03-22T14:40:45.306" v="1441" actId="1076"/>
          <ac:spMkLst>
            <pc:docMk/>
            <pc:sldMk cId="581951287" sldId="277"/>
            <ac:spMk id="80" creationId="{CF5627BC-E96D-4AA5-A842-C7178BAF672B}"/>
          </ac:spMkLst>
        </pc:spChg>
        <pc:spChg chg="add del mod">
          <ac:chgData name="Erik Németh" userId="7191930302b3a2cf" providerId="LiveId" clId="{DCC0EC7B-B5D7-40D0-AF2F-46F79C662676}" dt="2022-03-22T14:35:16.425" v="1383" actId="11529"/>
          <ac:spMkLst>
            <pc:docMk/>
            <pc:sldMk cId="581951287" sldId="277"/>
            <ac:spMk id="81" creationId="{7396DF9A-6FE9-4D98-A394-63E23D39C405}"/>
          </ac:spMkLst>
        </pc:spChg>
        <pc:spChg chg="add mod">
          <ac:chgData name="Erik Németh" userId="7191930302b3a2cf" providerId="LiveId" clId="{DCC0EC7B-B5D7-40D0-AF2F-46F79C662676}" dt="2022-03-22T14:40:45.306" v="1441" actId="1076"/>
          <ac:spMkLst>
            <pc:docMk/>
            <pc:sldMk cId="581951287" sldId="277"/>
            <ac:spMk id="82" creationId="{0AD0F1FB-4E15-4687-BB7B-45DA99885295}"/>
          </ac:spMkLst>
        </pc:spChg>
        <pc:spChg chg="add mod">
          <ac:chgData name="Erik Németh" userId="7191930302b3a2cf" providerId="LiveId" clId="{DCC0EC7B-B5D7-40D0-AF2F-46F79C662676}" dt="2022-03-22T14:40:45.306" v="1441" actId="1076"/>
          <ac:spMkLst>
            <pc:docMk/>
            <pc:sldMk cId="581951287" sldId="277"/>
            <ac:spMk id="83" creationId="{0E9DCCA1-6281-46E0-9177-B7BF4FF3CD4B}"/>
          </ac:spMkLst>
        </pc:spChg>
        <pc:spChg chg="add mod">
          <ac:chgData name="Erik Németh" userId="7191930302b3a2cf" providerId="LiveId" clId="{DCC0EC7B-B5D7-40D0-AF2F-46F79C662676}" dt="2022-03-22T14:40:45.306" v="1441" actId="1076"/>
          <ac:spMkLst>
            <pc:docMk/>
            <pc:sldMk cId="581951287" sldId="277"/>
            <ac:spMk id="84" creationId="{DA17EEE5-6486-4D5E-9EB4-C0BF18F0AE6B}"/>
          </ac:spMkLst>
        </pc:spChg>
        <pc:spChg chg="add mod">
          <ac:chgData name="Erik Németh" userId="7191930302b3a2cf" providerId="LiveId" clId="{DCC0EC7B-B5D7-40D0-AF2F-46F79C662676}" dt="2022-03-22T14:40:45.306" v="1441" actId="1076"/>
          <ac:spMkLst>
            <pc:docMk/>
            <pc:sldMk cId="581951287" sldId="277"/>
            <ac:spMk id="85" creationId="{6852F281-2418-489B-86A9-D8265069B06E}"/>
          </ac:spMkLst>
        </pc:spChg>
        <pc:spChg chg="add mod">
          <ac:chgData name="Erik Németh" userId="7191930302b3a2cf" providerId="LiveId" clId="{DCC0EC7B-B5D7-40D0-AF2F-46F79C662676}" dt="2022-03-22T14:40:45.306" v="1441" actId="1076"/>
          <ac:spMkLst>
            <pc:docMk/>
            <pc:sldMk cId="581951287" sldId="277"/>
            <ac:spMk id="86" creationId="{3E6C161F-05FB-4CAC-84CD-5106B39B433B}"/>
          </ac:spMkLst>
        </pc:spChg>
        <pc:spChg chg="add del mod">
          <ac:chgData name="Erik Németh" userId="7191930302b3a2cf" providerId="LiveId" clId="{DCC0EC7B-B5D7-40D0-AF2F-46F79C662676}" dt="2022-03-22T14:38:17.246" v="1423"/>
          <ac:spMkLst>
            <pc:docMk/>
            <pc:sldMk cId="581951287" sldId="277"/>
            <ac:spMk id="87" creationId="{7713A018-2608-4869-8DCF-8D63E60E78CA}"/>
          </ac:spMkLst>
        </pc:spChg>
        <pc:spChg chg="add mod">
          <ac:chgData name="Erik Németh" userId="7191930302b3a2cf" providerId="LiveId" clId="{DCC0EC7B-B5D7-40D0-AF2F-46F79C662676}" dt="2022-03-22T14:40:45.306" v="1441" actId="1076"/>
          <ac:spMkLst>
            <pc:docMk/>
            <pc:sldMk cId="581951287" sldId="277"/>
            <ac:spMk id="88" creationId="{EC5AE983-B075-4150-99F6-23905747C696}"/>
          </ac:spMkLst>
        </pc:spChg>
        <pc:spChg chg="add mod">
          <ac:chgData name="Erik Németh" userId="7191930302b3a2cf" providerId="LiveId" clId="{DCC0EC7B-B5D7-40D0-AF2F-46F79C662676}" dt="2022-03-22T14:40:45.306" v="1441" actId="1076"/>
          <ac:spMkLst>
            <pc:docMk/>
            <pc:sldMk cId="581951287" sldId="277"/>
            <ac:spMk id="89" creationId="{603CCDA3-6969-494F-9C5E-C32459628B0A}"/>
          </ac:spMkLst>
        </pc:spChg>
        <pc:spChg chg="add mod">
          <ac:chgData name="Erik Németh" userId="7191930302b3a2cf" providerId="LiveId" clId="{DCC0EC7B-B5D7-40D0-AF2F-46F79C662676}" dt="2022-03-22T14:40:45.306" v="1441" actId="1076"/>
          <ac:spMkLst>
            <pc:docMk/>
            <pc:sldMk cId="581951287" sldId="277"/>
            <ac:spMk id="90" creationId="{616BFAED-B8AC-4044-81CF-EBAF0F1ADD72}"/>
          </ac:spMkLst>
        </pc:spChg>
        <pc:spChg chg="add mod">
          <ac:chgData name="Erik Németh" userId="7191930302b3a2cf" providerId="LiveId" clId="{DCC0EC7B-B5D7-40D0-AF2F-46F79C662676}" dt="2022-03-22T14:40:45.306" v="1441" actId="1076"/>
          <ac:spMkLst>
            <pc:docMk/>
            <pc:sldMk cId="581951287" sldId="277"/>
            <ac:spMk id="91" creationId="{3B934535-9E5F-48E1-8492-66731A90F13F}"/>
          </ac:spMkLst>
        </pc:spChg>
        <pc:spChg chg="add mod">
          <ac:chgData name="Erik Németh" userId="7191930302b3a2cf" providerId="LiveId" clId="{DCC0EC7B-B5D7-40D0-AF2F-46F79C662676}" dt="2022-03-22T14:40:45.306" v="1441" actId="1076"/>
          <ac:spMkLst>
            <pc:docMk/>
            <pc:sldMk cId="581951287" sldId="277"/>
            <ac:spMk id="92" creationId="{59688E5E-38A2-44C9-A05B-C9AA6671029F}"/>
          </ac:spMkLst>
        </pc:spChg>
        <pc:spChg chg="add mod">
          <ac:chgData name="Erik Németh" userId="7191930302b3a2cf" providerId="LiveId" clId="{DCC0EC7B-B5D7-40D0-AF2F-46F79C662676}" dt="2022-03-22T14:40:45.306" v="1441" actId="1076"/>
          <ac:spMkLst>
            <pc:docMk/>
            <pc:sldMk cId="581951287" sldId="277"/>
            <ac:spMk id="93" creationId="{9B06CA63-DD8D-4783-8FB4-2267AB85EE85}"/>
          </ac:spMkLst>
        </pc:spChg>
        <pc:spChg chg="add mod">
          <ac:chgData name="Erik Németh" userId="7191930302b3a2cf" providerId="LiveId" clId="{DCC0EC7B-B5D7-40D0-AF2F-46F79C662676}" dt="2022-03-22T14:40:45.306" v="1441" actId="1076"/>
          <ac:spMkLst>
            <pc:docMk/>
            <pc:sldMk cId="581951287" sldId="277"/>
            <ac:spMk id="94" creationId="{DD57E4D2-497E-436F-A5A7-95D447FC3EFC}"/>
          </ac:spMkLst>
        </pc:spChg>
        <pc:grpChg chg="add mod">
          <ac:chgData name="Erik Németh" userId="7191930302b3a2cf" providerId="LiveId" clId="{DCC0EC7B-B5D7-40D0-AF2F-46F79C662676}" dt="2022-03-22T14:31:50.241" v="1327" actId="1076"/>
          <ac:grpSpMkLst>
            <pc:docMk/>
            <pc:sldMk cId="581951287" sldId="277"/>
            <ac:grpSpMk id="55" creationId="{1B9CDF89-C52B-4BDE-8CA0-6C538546C141}"/>
          </ac:grpSpMkLst>
        </pc:grpChg>
        <pc:grpChg chg="add mod">
          <ac:chgData name="Erik Németh" userId="7191930302b3a2cf" providerId="LiveId" clId="{DCC0EC7B-B5D7-40D0-AF2F-46F79C662676}" dt="2022-03-22T14:31:45.304" v="1325" actId="1076"/>
          <ac:grpSpMkLst>
            <pc:docMk/>
            <pc:sldMk cId="581951287" sldId="277"/>
            <ac:grpSpMk id="57" creationId="{90E1582D-2268-4F56-888B-2543E7CE1720}"/>
          </ac:grpSpMkLst>
        </pc:grpChg>
        <pc:grpChg chg="add mod">
          <ac:chgData name="Erik Németh" userId="7191930302b3a2cf" providerId="LiveId" clId="{DCC0EC7B-B5D7-40D0-AF2F-46F79C662676}" dt="2022-03-22T14:40:45.306" v="1441" actId="1076"/>
          <ac:grpSpMkLst>
            <pc:docMk/>
            <pc:sldMk cId="581951287" sldId="277"/>
            <ac:grpSpMk id="60" creationId="{5CC5BB0F-A1E2-472E-90EC-EE1DC01A65F6}"/>
          </ac:grpSpMkLst>
        </pc:grpChg>
        <pc:grpChg chg="add mod">
          <ac:chgData name="Erik Németh" userId="7191930302b3a2cf" providerId="LiveId" clId="{DCC0EC7B-B5D7-40D0-AF2F-46F79C662676}" dt="2022-03-22T14:40:45.306" v="1441" actId="1076"/>
          <ac:grpSpMkLst>
            <pc:docMk/>
            <pc:sldMk cId="581951287" sldId="277"/>
            <ac:grpSpMk id="70" creationId="{0DBA0CDB-70A8-45D2-AC6D-91FCD890564C}"/>
          </ac:grpSpMkLst>
        </pc:grpChg>
        <pc:graphicFrameChg chg="add del modGraphic">
          <ac:chgData name="Erik Németh" userId="7191930302b3a2cf" providerId="LiveId" clId="{DCC0EC7B-B5D7-40D0-AF2F-46F79C662676}" dt="2022-03-22T13:49:41.709" v="1112" actId="3680"/>
          <ac:graphicFrameMkLst>
            <pc:docMk/>
            <pc:sldMk cId="581951287" sldId="277"/>
            <ac:graphicFrameMk id="2" creationId="{D7278B0A-98B7-4453-AC3C-FC7D6AD2B3B3}"/>
          </ac:graphicFrameMkLst>
        </pc:graphicFrameChg>
        <pc:graphicFrameChg chg="add del modGraphic">
          <ac:chgData name="Erik Németh" userId="7191930302b3a2cf" providerId="LiveId" clId="{DCC0EC7B-B5D7-40D0-AF2F-46F79C662676}" dt="2022-03-22T13:50:08.956" v="1124" actId="478"/>
          <ac:graphicFrameMkLst>
            <pc:docMk/>
            <pc:sldMk cId="581951287" sldId="277"/>
            <ac:graphicFrameMk id="3" creationId="{028FDAF4-43AB-4317-BFFE-423F482A9665}"/>
          </ac:graphicFrameMkLst>
        </pc:graphicFrameChg>
        <pc:cxnChg chg="add del">
          <ac:chgData name="Erik Németh" userId="7191930302b3a2cf" providerId="LiveId" clId="{DCC0EC7B-B5D7-40D0-AF2F-46F79C662676}" dt="2022-03-22T13:54:47.861" v="1201" actId="11529"/>
          <ac:cxnSpMkLst>
            <pc:docMk/>
            <pc:sldMk cId="581951287" sldId="277"/>
            <ac:cxnSpMk id="11" creationId="{CFB6A403-E30B-42E2-B674-8FE5F6AAD52D}"/>
          </ac:cxnSpMkLst>
        </pc:cxnChg>
        <pc:cxnChg chg="add del">
          <ac:chgData name="Erik Németh" userId="7191930302b3a2cf" providerId="LiveId" clId="{DCC0EC7B-B5D7-40D0-AF2F-46F79C662676}" dt="2022-03-22T13:54:47.543" v="1200" actId="11529"/>
          <ac:cxnSpMkLst>
            <pc:docMk/>
            <pc:sldMk cId="581951287" sldId="277"/>
            <ac:cxnSpMk id="12" creationId="{50346DF1-3EED-40CC-A0F0-9D1D3E405ABB}"/>
          </ac:cxnSpMkLst>
        </pc:cxnChg>
        <pc:cxnChg chg="add mod">
          <ac:chgData name="Erik Németh" userId="7191930302b3a2cf" providerId="LiveId" clId="{DCC0EC7B-B5D7-40D0-AF2F-46F79C662676}" dt="2022-03-22T13:54:58.070" v="1203" actId="13822"/>
          <ac:cxnSpMkLst>
            <pc:docMk/>
            <pc:sldMk cId="581951287" sldId="277"/>
            <ac:cxnSpMk id="14" creationId="{3E176F1D-706F-4BBC-AA51-1A2B8F17F206}"/>
          </ac:cxnSpMkLst>
        </pc:cxnChg>
        <pc:cxnChg chg="add mod">
          <ac:chgData name="Erik Németh" userId="7191930302b3a2cf" providerId="LiveId" clId="{DCC0EC7B-B5D7-40D0-AF2F-46F79C662676}" dt="2022-03-22T13:55:12.271" v="1208" actId="1076"/>
          <ac:cxnSpMkLst>
            <pc:docMk/>
            <pc:sldMk cId="581951287" sldId="277"/>
            <ac:cxnSpMk id="15" creationId="{69D627CD-0C25-4DB1-9A53-603F5EF55D85}"/>
          </ac:cxnSpMkLst>
        </pc:cxnChg>
        <pc:cxnChg chg="add del mod">
          <ac:chgData name="Erik Németh" userId="7191930302b3a2cf" providerId="LiveId" clId="{DCC0EC7B-B5D7-40D0-AF2F-46F79C662676}" dt="2022-03-22T13:55:47.837" v="1216" actId="478"/>
          <ac:cxnSpMkLst>
            <pc:docMk/>
            <pc:sldMk cId="581951287" sldId="277"/>
            <ac:cxnSpMk id="18" creationId="{EF27B5E6-2EE7-46CB-8F83-EDEEF02906F2}"/>
          </ac:cxnSpMkLst>
        </pc:cxnChg>
        <pc:cxnChg chg="add del mod">
          <ac:chgData name="Erik Németh" userId="7191930302b3a2cf" providerId="LiveId" clId="{DCC0EC7B-B5D7-40D0-AF2F-46F79C662676}" dt="2022-03-22T13:55:46.680" v="1215" actId="478"/>
          <ac:cxnSpMkLst>
            <pc:docMk/>
            <pc:sldMk cId="581951287" sldId="277"/>
            <ac:cxnSpMk id="20" creationId="{E6EC5464-F61F-47B7-A6C0-7F47AE0DC393}"/>
          </ac:cxnSpMkLst>
        </pc:cxnChg>
        <pc:cxnChg chg="add mod">
          <ac:chgData name="Erik Németh" userId="7191930302b3a2cf" providerId="LiveId" clId="{DCC0EC7B-B5D7-40D0-AF2F-46F79C662676}" dt="2022-03-22T13:58:31.466" v="1244" actId="1076"/>
          <ac:cxnSpMkLst>
            <pc:docMk/>
            <pc:sldMk cId="581951287" sldId="277"/>
            <ac:cxnSpMk id="30" creationId="{E1A7E17D-7096-4F33-A089-E5E9E1BA3B6B}"/>
          </ac:cxnSpMkLst>
        </pc:cxnChg>
        <pc:cxnChg chg="add mod">
          <ac:chgData name="Erik Németh" userId="7191930302b3a2cf" providerId="LiveId" clId="{DCC0EC7B-B5D7-40D0-AF2F-46F79C662676}" dt="2022-03-22T13:58:31.466" v="1244" actId="1076"/>
          <ac:cxnSpMkLst>
            <pc:docMk/>
            <pc:sldMk cId="581951287" sldId="277"/>
            <ac:cxnSpMk id="31" creationId="{DBA1D7B1-3536-4527-A2B2-89314C0549B2}"/>
          </ac:cxnSpMkLst>
        </pc:cxnChg>
        <pc:cxnChg chg="add del">
          <ac:chgData name="Erik Németh" userId="7191930302b3a2cf" providerId="LiveId" clId="{DCC0EC7B-B5D7-40D0-AF2F-46F79C662676}" dt="2022-03-22T14:33:21.003" v="1353" actId="478"/>
          <ac:cxnSpMkLst>
            <pc:docMk/>
            <pc:sldMk cId="581951287" sldId="277"/>
            <ac:cxnSpMk id="76" creationId="{7802F392-FC27-47A4-9C3D-AFA1D6E24421}"/>
          </ac:cxnSpMkLst>
        </pc:cxnChg>
      </pc:sldChg>
      <pc:sldChg chg="addSp delSp modSp new mod">
        <pc:chgData name="Erik Németh" userId="7191930302b3a2cf" providerId="LiveId" clId="{DCC0EC7B-B5D7-40D0-AF2F-46F79C662676}" dt="2022-03-22T14:57:57.573" v="1619" actId="21"/>
        <pc:sldMkLst>
          <pc:docMk/>
          <pc:sldMk cId="2865892818" sldId="278"/>
        </pc:sldMkLst>
        <pc:spChg chg="add mod">
          <ac:chgData name="Erik Németh" userId="7191930302b3a2cf" providerId="LiveId" clId="{DCC0EC7B-B5D7-40D0-AF2F-46F79C662676}" dt="2022-03-22T14:41:45.589" v="1446" actId="164"/>
          <ac:spMkLst>
            <pc:docMk/>
            <pc:sldMk cId="2865892818" sldId="278"/>
            <ac:spMk id="2" creationId="{F12E984D-C0C2-4AA5-8B12-504DFAD8A0B7}"/>
          </ac:spMkLst>
        </pc:spChg>
        <pc:spChg chg="add mod">
          <ac:chgData name="Erik Németh" userId="7191930302b3a2cf" providerId="LiveId" clId="{DCC0EC7B-B5D7-40D0-AF2F-46F79C662676}" dt="2022-03-22T14:41:45.589" v="1446" actId="164"/>
          <ac:spMkLst>
            <pc:docMk/>
            <pc:sldMk cId="2865892818" sldId="278"/>
            <ac:spMk id="3" creationId="{57E68A34-BBEE-4856-B4F1-2193BB1B7036}"/>
          </ac:spMkLst>
        </pc:spChg>
        <pc:spChg chg="add mod">
          <ac:chgData name="Erik Németh" userId="7191930302b3a2cf" providerId="LiveId" clId="{DCC0EC7B-B5D7-40D0-AF2F-46F79C662676}" dt="2022-03-22T14:41:45.589" v="1446" actId="164"/>
          <ac:spMkLst>
            <pc:docMk/>
            <pc:sldMk cId="2865892818" sldId="278"/>
            <ac:spMk id="4" creationId="{20518C50-2E37-484D-9340-DCD2FABE147F}"/>
          </ac:spMkLst>
        </pc:spChg>
        <pc:spChg chg="add mod">
          <ac:chgData name="Erik Németh" userId="7191930302b3a2cf" providerId="LiveId" clId="{DCC0EC7B-B5D7-40D0-AF2F-46F79C662676}" dt="2022-03-22T14:41:45.589" v="1446" actId="164"/>
          <ac:spMkLst>
            <pc:docMk/>
            <pc:sldMk cId="2865892818" sldId="278"/>
            <ac:spMk id="5" creationId="{2A9A97FC-55B8-4625-9C65-7038CCD3F126}"/>
          </ac:spMkLst>
        </pc:spChg>
        <pc:spChg chg="add mod">
          <ac:chgData name="Erik Németh" userId="7191930302b3a2cf" providerId="LiveId" clId="{DCC0EC7B-B5D7-40D0-AF2F-46F79C662676}" dt="2022-03-22T14:42:30.924" v="1466" actId="404"/>
          <ac:spMkLst>
            <pc:docMk/>
            <pc:sldMk cId="2865892818" sldId="278"/>
            <ac:spMk id="8" creationId="{33DD2819-CF6B-4149-85CA-15FB66570AD6}"/>
          </ac:spMkLst>
        </pc:spChg>
        <pc:spChg chg="add mod">
          <ac:chgData name="Erik Németh" userId="7191930302b3a2cf" providerId="LiveId" clId="{DCC0EC7B-B5D7-40D0-AF2F-46F79C662676}" dt="2022-03-22T14:42:25.027" v="1462" actId="404"/>
          <ac:spMkLst>
            <pc:docMk/>
            <pc:sldMk cId="2865892818" sldId="278"/>
            <ac:spMk id="9" creationId="{8680A422-D5F2-4925-AD64-2A63FB1B67BC}"/>
          </ac:spMkLst>
        </pc:spChg>
        <pc:spChg chg="add mod">
          <ac:chgData name="Erik Németh" userId="7191930302b3a2cf" providerId="LiveId" clId="{DCC0EC7B-B5D7-40D0-AF2F-46F79C662676}" dt="2022-03-22T14:42:20.971" v="1458" actId="404"/>
          <ac:spMkLst>
            <pc:docMk/>
            <pc:sldMk cId="2865892818" sldId="278"/>
            <ac:spMk id="10" creationId="{8AA12B03-715A-42CB-AAC9-21B12F488528}"/>
          </ac:spMkLst>
        </pc:spChg>
        <pc:spChg chg="add mod">
          <ac:chgData name="Erik Németh" userId="7191930302b3a2cf" providerId="LiveId" clId="{DCC0EC7B-B5D7-40D0-AF2F-46F79C662676}" dt="2022-03-22T14:42:17.348" v="1454" actId="404"/>
          <ac:spMkLst>
            <pc:docMk/>
            <pc:sldMk cId="2865892818" sldId="278"/>
            <ac:spMk id="11" creationId="{49585DAB-3CEF-44C6-A48E-2E2217FB9ED1}"/>
          </ac:spMkLst>
        </pc:spChg>
        <pc:spChg chg="add mod">
          <ac:chgData name="Erik Németh" userId="7191930302b3a2cf" providerId="LiveId" clId="{DCC0EC7B-B5D7-40D0-AF2F-46F79C662676}" dt="2022-03-22T14:42:50.584" v="1470" actId="164"/>
          <ac:spMkLst>
            <pc:docMk/>
            <pc:sldMk cId="2865892818" sldId="278"/>
            <ac:spMk id="15" creationId="{79432170-6D02-45F4-98A7-F200C605526F}"/>
          </ac:spMkLst>
        </pc:spChg>
        <pc:spChg chg="add mod">
          <ac:chgData name="Erik Németh" userId="7191930302b3a2cf" providerId="LiveId" clId="{DCC0EC7B-B5D7-40D0-AF2F-46F79C662676}" dt="2022-03-22T14:42:50.584" v="1470" actId="164"/>
          <ac:spMkLst>
            <pc:docMk/>
            <pc:sldMk cId="2865892818" sldId="278"/>
            <ac:spMk id="16" creationId="{15646D1A-11C2-4EA0-BFFB-55F61588F707}"/>
          </ac:spMkLst>
        </pc:spChg>
        <pc:spChg chg="add mod">
          <ac:chgData name="Erik Németh" userId="7191930302b3a2cf" providerId="LiveId" clId="{DCC0EC7B-B5D7-40D0-AF2F-46F79C662676}" dt="2022-03-22T14:42:58.750" v="1471" actId="255"/>
          <ac:spMkLst>
            <pc:docMk/>
            <pc:sldMk cId="2865892818" sldId="278"/>
            <ac:spMk id="19" creationId="{C8A3DDA6-C915-4035-82D1-45B8720330EB}"/>
          </ac:spMkLst>
        </pc:spChg>
        <pc:spChg chg="add mod">
          <ac:chgData name="Erik Németh" userId="7191930302b3a2cf" providerId="LiveId" clId="{DCC0EC7B-B5D7-40D0-AF2F-46F79C662676}" dt="2022-03-22T14:43:02.240" v="1472" actId="255"/>
          <ac:spMkLst>
            <pc:docMk/>
            <pc:sldMk cId="2865892818" sldId="278"/>
            <ac:spMk id="20" creationId="{CA628802-07B7-4E0A-BBB8-800C054666B9}"/>
          </ac:spMkLst>
        </pc:spChg>
        <pc:spChg chg="add mod">
          <ac:chgData name="Erik Németh" userId="7191930302b3a2cf" providerId="LiveId" clId="{DCC0EC7B-B5D7-40D0-AF2F-46F79C662676}" dt="2022-03-22T14:43:07.240" v="1473" actId="255"/>
          <ac:spMkLst>
            <pc:docMk/>
            <pc:sldMk cId="2865892818" sldId="278"/>
            <ac:spMk id="21" creationId="{0DD76D58-53F8-4880-AD53-26F4FB7D4FAE}"/>
          </ac:spMkLst>
        </pc:spChg>
        <pc:spChg chg="add mod">
          <ac:chgData name="Erik Németh" userId="7191930302b3a2cf" providerId="LiveId" clId="{DCC0EC7B-B5D7-40D0-AF2F-46F79C662676}" dt="2022-03-22T14:44:42.755" v="1489" actId="113"/>
          <ac:spMkLst>
            <pc:docMk/>
            <pc:sldMk cId="2865892818" sldId="278"/>
            <ac:spMk id="22" creationId="{81D31E09-55AF-4DDD-93F9-90EBEECF427B}"/>
          </ac:spMkLst>
        </pc:spChg>
        <pc:spChg chg="mod">
          <ac:chgData name="Erik Németh" userId="7191930302b3a2cf" providerId="LiveId" clId="{DCC0EC7B-B5D7-40D0-AF2F-46F79C662676}" dt="2022-03-22T14:42:46.407" v="1469"/>
          <ac:spMkLst>
            <pc:docMk/>
            <pc:sldMk cId="2865892818" sldId="278"/>
            <ac:spMk id="24" creationId="{83B45CCA-3B45-4263-B72B-F5C9657CAFFB}"/>
          </ac:spMkLst>
        </pc:spChg>
        <pc:spChg chg="mod">
          <ac:chgData name="Erik Németh" userId="7191930302b3a2cf" providerId="LiveId" clId="{DCC0EC7B-B5D7-40D0-AF2F-46F79C662676}" dt="2022-03-22T14:42:46.407" v="1469"/>
          <ac:spMkLst>
            <pc:docMk/>
            <pc:sldMk cId="2865892818" sldId="278"/>
            <ac:spMk id="25" creationId="{6019BC7E-A9FE-42EB-8869-1C950B779365}"/>
          </ac:spMkLst>
        </pc:spChg>
        <pc:spChg chg="mod">
          <ac:chgData name="Erik Németh" userId="7191930302b3a2cf" providerId="LiveId" clId="{DCC0EC7B-B5D7-40D0-AF2F-46F79C662676}" dt="2022-03-22T14:42:46.407" v="1469"/>
          <ac:spMkLst>
            <pc:docMk/>
            <pc:sldMk cId="2865892818" sldId="278"/>
            <ac:spMk id="26" creationId="{591950B0-EE35-47B3-B342-F83A314ABBA0}"/>
          </ac:spMkLst>
        </pc:spChg>
        <pc:spChg chg="mod">
          <ac:chgData name="Erik Németh" userId="7191930302b3a2cf" providerId="LiveId" clId="{DCC0EC7B-B5D7-40D0-AF2F-46F79C662676}" dt="2022-03-22T14:42:46.407" v="1469"/>
          <ac:spMkLst>
            <pc:docMk/>
            <pc:sldMk cId="2865892818" sldId="278"/>
            <ac:spMk id="27" creationId="{9EC400DB-8041-42C8-837C-683ED3D27AAF}"/>
          </ac:spMkLst>
        </pc:spChg>
        <pc:spChg chg="mod">
          <ac:chgData name="Erik Németh" userId="7191930302b3a2cf" providerId="LiveId" clId="{DCC0EC7B-B5D7-40D0-AF2F-46F79C662676}" dt="2022-03-22T14:42:46.407" v="1469"/>
          <ac:spMkLst>
            <pc:docMk/>
            <pc:sldMk cId="2865892818" sldId="278"/>
            <ac:spMk id="28" creationId="{09876552-F1FA-45E6-8298-47B5E3FB6EFC}"/>
          </ac:spMkLst>
        </pc:spChg>
        <pc:spChg chg="mod">
          <ac:chgData name="Erik Németh" userId="7191930302b3a2cf" providerId="LiveId" clId="{DCC0EC7B-B5D7-40D0-AF2F-46F79C662676}" dt="2022-03-22T14:42:46.407" v="1469"/>
          <ac:spMkLst>
            <pc:docMk/>
            <pc:sldMk cId="2865892818" sldId="278"/>
            <ac:spMk id="29" creationId="{75E2BF66-211A-430E-A922-DCD6B651950B}"/>
          </ac:spMkLst>
        </pc:spChg>
        <pc:spChg chg="mod">
          <ac:chgData name="Erik Németh" userId="7191930302b3a2cf" providerId="LiveId" clId="{DCC0EC7B-B5D7-40D0-AF2F-46F79C662676}" dt="2022-03-22T14:42:46.407" v="1469"/>
          <ac:spMkLst>
            <pc:docMk/>
            <pc:sldMk cId="2865892818" sldId="278"/>
            <ac:spMk id="30" creationId="{5EB9BCDD-48A8-4CE5-99A5-C2E4FFE0CF62}"/>
          </ac:spMkLst>
        </pc:spChg>
        <pc:spChg chg="mod">
          <ac:chgData name="Erik Németh" userId="7191930302b3a2cf" providerId="LiveId" clId="{DCC0EC7B-B5D7-40D0-AF2F-46F79C662676}" dt="2022-03-22T14:42:46.407" v="1469"/>
          <ac:spMkLst>
            <pc:docMk/>
            <pc:sldMk cId="2865892818" sldId="278"/>
            <ac:spMk id="31" creationId="{CC602344-ED7B-475A-A731-9577DD6F381B}"/>
          </ac:spMkLst>
        </pc:spChg>
        <pc:spChg chg="mod">
          <ac:chgData name="Erik Németh" userId="7191930302b3a2cf" providerId="LiveId" clId="{DCC0EC7B-B5D7-40D0-AF2F-46F79C662676}" dt="2022-03-22T14:42:46.407" v="1469"/>
          <ac:spMkLst>
            <pc:docMk/>
            <pc:sldMk cId="2865892818" sldId="278"/>
            <ac:spMk id="32" creationId="{87260A36-604A-4538-9999-B3B946437692}"/>
          </ac:spMkLst>
        </pc:spChg>
        <pc:spChg chg="mod">
          <ac:chgData name="Erik Németh" userId="7191930302b3a2cf" providerId="LiveId" clId="{DCC0EC7B-B5D7-40D0-AF2F-46F79C662676}" dt="2022-03-22T14:42:46.407" v="1469"/>
          <ac:spMkLst>
            <pc:docMk/>
            <pc:sldMk cId="2865892818" sldId="278"/>
            <ac:spMk id="34" creationId="{40048AC1-CB06-4D83-AA56-0E0D80D752E9}"/>
          </ac:spMkLst>
        </pc:spChg>
        <pc:spChg chg="mod">
          <ac:chgData name="Erik Németh" userId="7191930302b3a2cf" providerId="LiveId" clId="{DCC0EC7B-B5D7-40D0-AF2F-46F79C662676}" dt="2022-03-22T14:42:46.407" v="1469"/>
          <ac:spMkLst>
            <pc:docMk/>
            <pc:sldMk cId="2865892818" sldId="278"/>
            <ac:spMk id="35" creationId="{B30A6842-19DC-4EDE-AD45-7254EA722BD1}"/>
          </ac:spMkLst>
        </pc:spChg>
        <pc:spChg chg="mod">
          <ac:chgData name="Erik Németh" userId="7191930302b3a2cf" providerId="LiveId" clId="{DCC0EC7B-B5D7-40D0-AF2F-46F79C662676}" dt="2022-03-22T14:42:46.407" v="1469"/>
          <ac:spMkLst>
            <pc:docMk/>
            <pc:sldMk cId="2865892818" sldId="278"/>
            <ac:spMk id="36" creationId="{2B635BDE-C2FF-4CFC-A773-43EF7B5FA32F}"/>
          </ac:spMkLst>
        </pc:spChg>
        <pc:spChg chg="mod">
          <ac:chgData name="Erik Németh" userId="7191930302b3a2cf" providerId="LiveId" clId="{DCC0EC7B-B5D7-40D0-AF2F-46F79C662676}" dt="2022-03-22T14:42:46.407" v="1469"/>
          <ac:spMkLst>
            <pc:docMk/>
            <pc:sldMk cId="2865892818" sldId="278"/>
            <ac:spMk id="37" creationId="{8F0C3025-750D-4C4C-94C8-D5202BC25C62}"/>
          </ac:spMkLst>
        </pc:spChg>
        <pc:spChg chg="add mod">
          <ac:chgData name="Erik Németh" userId="7191930302b3a2cf" providerId="LiveId" clId="{DCC0EC7B-B5D7-40D0-AF2F-46F79C662676}" dt="2022-03-22T14:45:28.097" v="1502" actId="164"/>
          <ac:spMkLst>
            <pc:docMk/>
            <pc:sldMk cId="2865892818" sldId="278"/>
            <ac:spMk id="39" creationId="{DF241553-1ED5-4268-BB35-CEAC0D2B01AA}"/>
          </ac:spMkLst>
        </pc:spChg>
        <pc:spChg chg="add del mod">
          <ac:chgData name="Erik Németh" userId="7191930302b3a2cf" providerId="LiveId" clId="{DCC0EC7B-B5D7-40D0-AF2F-46F79C662676}" dt="2022-03-22T14:44:50.380" v="1492" actId="478"/>
          <ac:spMkLst>
            <pc:docMk/>
            <pc:sldMk cId="2865892818" sldId="278"/>
            <ac:spMk id="40" creationId="{C9DA7F91-1934-4AB7-8F7E-8A5E83052609}"/>
          </ac:spMkLst>
        </pc:spChg>
        <pc:spChg chg="add mod">
          <ac:chgData name="Erik Németh" userId="7191930302b3a2cf" providerId="LiveId" clId="{DCC0EC7B-B5D7-40D0-AF2F-46F79C662676}" dt="2022-03-22T14:45:28.097" v="1502" actId="164"/>
          <ac:spMkLst>
            <pc:docMk/>
            <pc:sldMk cId="2865892818" sldId="278"/>
            <ac:spMk id="41" creationId="{D4F118F9-EB77-4C1D-98A8-22BA029276EF}"/>
          </ac:spMkLst>
        </pc:spChg>
        <pc:spChg chg="add del mod">
          <ac:chgData name="Erik Németh" userId="7191930302b3a2cf" providerId="LiveId" clId="{DCC0EC7B-B5D7-40D0-AF2F-46F79C662676}" dt="2022-03-22T14:44:49.908" v="1491" actId="478"/>
          <ac:spMkLst>
            <pc:docMk/>
            <pc:sldMk cId="2865892818" sldId="278"/>
            <ac:spMk id="42" creationId="{407D258E-6FB1-4F3F-8503-A19669A17D54}"/>
          </ac:spMkLst>
        </pc:spChg>
        <pc:spChg chg="add mod">
          <ac:chgData name="Erik Németh" userId="7191930302b3a2cf" providerId="LiveId" clId="{DCC0EC7B-B5D7-40D0-AF2F-46F79C662676}" dt="2022-03-22T14:45:28.097" v="1502" actId="164"/>
          <ac:spMkLst>
            <pc:docMk/>
            <pc:sldMk cId="2865892818" sldId="278"/>
            <ac:spMk id="45" creationId="{D3B848DA-A285-4776-9260-8A4ABA3C0B81}"/>
          </ac:spMkLst>
        </pc:spChg>
        <pc:spChg chg="add del mod">
          <ac:chgData name="Erik Németh" userId="7191930302b3a2cf" providerId="LiveId" clId="{DCC0EC7B-B5D7-40D0-AF2F-46F79C662676}" dt="2022-03-22T14:44:57.781" v="1494" actId="478"/>
          <ac:spMkLst>
            <pc:docMk/>
            <pc:sldMk cId="2865892818" sldId="278"/>
            <ac:spMk id="46" creationId="{BC4794B2-CCFD-4221-9F71-DAB071728986}"/>
          </ac:spMkLst>
        </pc:spChg>
        <pc:spChg chg="add mod">
          <ac:chgData name="Erik Németh" userId="7191930302b3a2cf" providerId="LiveId" clId="{DCC0EC7B-B5D7-40D0-AF2F-46F79C662676}" dt="2022-03-22T14:45:28.097" v="1502" actId="164"/>
          <ac:spMkLst>
            <pc:docMk/>
            <pc:sldMk cId="2865892818" sldId="278"/>
            <ac:spMk id="47" creationId="{4DF149BD-1794-4AC3-AD87-43227D9AA369}"/>
          </ac:spMkLst>
        </pc:spChg>
        <pc:spChg chg="add del mod">
          <ac:chgData name="Erik Németh" userId="7191930302b3a2cf" providerId="LiveId" clId="{DCC0EC7B-B5D7-40D0-AF2F-46F79C662676}" dt="2022-03-22T14:44:59.512" v="1495" actId="478"/>
          <ac:spMkLst>
            <pc:docMk/>
            <pc:sldMk cId="2865892818" sldId="278"/>
            <ac:spMk id="48" creationId="{FA9793AC-6026-4229-8F05-D2B49200E1B5}"/>
          </ac:spMkLst>
        </pc:spChg>
        <pc:spChg chg="add mod">
          <ac:chgData name="Erik Németh" userId="7191930302b3a2cf" providerId="LiveId" clId="{DCC0EC7B-B5D7-40D0-AF2F-46F79C662676}" dt="2022-03-22T14:46:07.465" v="1515" actId="1076"/>
          <ac:spMkLst>
            <pc:docMk/>
            <pc:sldMk cId="2865892818" sldId="278"/>
            <ac:spMk id="51" creationId="{31BDA097-A734-4580-A6FD-F4360D62C75C}"/>
          </ac:spMkLst>
        </pc:spChg>
        <pc:spChg chg="add mod">
          <ac:chgData name="Erik Németh" userId="7191930302b3a2cf" providerId="LiveId" clId="{DCC0EC7B-B5D7-40D0-AF2F-46F79C662676}" dt="2022-03-22T14:53:08.995" v="1555" actId="1076"/>
          <ac:spMkLst>
            <pc:docMk/>
            <pc:sldMk cId="2865892818" sldId="278"/>
            <ac:spMk id="52" creationId="{956F7856-7ED9-46CB-BE1E-FD3BCD8864FF}"/>
          </ac:spMkLst>
        </pc:spChg>
        <pc:spChg chg="add mod">
          <ac:chgData name="Erik Németh" userId="7191930302b3a2cf" providerId="LiveId" clId="{DCC0EC7B-B5D7-40D0-AF2F-46F79C662676}" dt="2022-03-22T14:46:46.362" v="1526"/>
          <ac:spMkLst>
            <pc:docMk/>
            <pc:sldMk cId="2865892818" sldId="278"/>
            <ac:spMk id="53" creationId="{F4701869-4A09-41A0-9F30-FECED9D5BAC6}"/>
          </ac:spMkLst>
        </pc:spChg>
        <pc:spChg chg="mod">
          <ac:chgData name="Erik Németh" userId="7191930302b3a2cf" providerId="LiveId" clId="{DCC0EC7B-B5D7-40D0-AF2F-46F79C662676}" dt="2022-03-22T14:47:46.272" v="1530"/>
          <ac:spMkLst>
            <pc:docMk/>
            <pc:sldMk cId="2865892818" sldId="278"/>
            <ac:spMk id="55" creationId="{EC9064D7-67EE-4268-B7E3-2CF3329BB185}"/>
          </ac:spMkLst>
        </pc:spChg>
        <pc:spChg chg="mod">
          <ac:chgData name="Erik Németh" userId="7191930302b3a2cf" providerId="LiveId" clId="{DCC0EC7B-B5D7-40D0-AF2F-46F79C662676}" dt="2022-03-22T14:47:46.272" v="1530"/>
          <ac:spMkLst>
            <pc:docMk/>
            <pc:sldMk cId="2865892818" sldId="278"/>
            <ac:spMk id="56" creationId="{FA5A7738-8D73-4714-944F-7F52B4371A4A}"/>
          </ac:spMkLst>
        </pc:spChg>
        <pc:spChg chg="mod">
          <ac:chgData name="Erik Németh" userId="7191930302b3a2cf" providerId="LiveId" clId="{DCC0EC7B-B5D7-40D0-AF2F-46F79C662676}" dt="2022-03-22T14:47:46.272" v="1530"/>
          <ac:spMkLst>
            <pc:docMk/>
            <pc:sldMk cId="2865892818" sldId="278"/>
            <ac:spMk id="57" creationId="{B149968D-6432-480F-A147-9E9B36B9EDC9}"/>
          </ac:spMkLst>
        </pc:spChg>
        <pc:spChg chg="mod">
          <ac:chgData name="Erik Németh" userId="7191930302b3a2cf" providerId="LiveId" clId="{DCC0EC7B-B5D7-40D0-AF2F-46F79C662676}" dt="2022-03-22T14:47:46.272" v="1530"/>
          <ac:spMkLst>
            <pc:docMk/>
            <pc:sldMk cId="2865892818" sldId="278"/>
            <ac:spMk id="58" creationId="{05A8E82F-3AD0-4FC4-9B7A-27B5C7CA8BE7}"/>
          </ac:spMkLst>
        </pc:spChg>
        <pc:spChg chg="mod">
          <ac:chgData name="Erik Németh" userId="7191930302b3a2cf" providerId="LiveId" clId="{DCC0EC7B-B5D7-40D0-AF2F-46F79C662676}" dt="2022-03-22T14:47:46.272" v="1530"/>
          <ac:spMkLst>
            <pc:docMk/>
            <pc:sldMk cId="2865892818" sldId="278"/>
            <ac:spMk id="59" creationId="{48167B2A-277B-4E6E-9840-005C586DED96}"/>
          </ac:spMkLst>
        </pc:spChg>
        <pc:spChg chg="mod">
          <ac:chgData name="Erik Németh" userId="7191930302b3a2cf" providerId="LiveId" clId="{DCC0EC7B-B5D7-40D0-AF2F-46F79C662676}" dt="2022-03-22T14:47:46.272" v="1530"/>
          <ac:spMkLst>
            <pc:docMk/>
            <pc:sldMk cId="2865892818" sldId="278"/>
            <ac:spMk id="60" creationId="{ED1BD770-29E7-4668-A979-2B64557021DE}"/>
          </ac:spMkLst>
        </pc:spChg>
        <pc:spChg chg="mod">
          <ac:chgData name="Erik Németh" userId="7191930302b3a2cf" providerId="LiveId" clId="{DCC0EC7B-B5D7-40D0-AF2F-46F79C662676}" dt="2022-03-22T14:47:46.272" v="1530"/>
          <ac:spMkLst>
            <pc:docMk/>
            <pc:sldMk cId="2865892818" sldId="278"/>
            <ac:spMk id="61" creationId="{4083C06B-BF14-4FD6-B3A8-5091D062BCCC}"/>
          </ac:spMkLst>
        </pc:spChg>
        <pc:spChg chg="mod">
          <ac:chgData name="Erik Németh" userId="7191930302b3a2cf" providerId="LiveId" clId="{DCC0EC7B-B5D7-40D0-AF2F-46F79C662676}" dt="2022-03-22T14:47:46.272" v="1530"/>
          <ac:spMkLst>
            <pc:docMk/>
            <pc:sldMk cId="2865892818" sldId="278"/>
            <ac:spMk id="62" creationId="{9554AB14-A7A9-4419-9262-995192B0A081}"/>
          </ac:spMkLst>
        </pc:spChg>
        <pc:spChg chg="mod">
          <ac:chgData name="Erik Németh" userId="7191930302b3a2cf" providerId="LiveId" clId="{DCC0EC7B-B5D7-40D0-AF2F-46F79C662676}" dt="2022-03-22T14:47:46.272" v="1530"/>
          <ac:spMkLst>
            <pc:docMk/>
            <pc:sldMk cId="2865892818" sldId="278"/>
            <ac:spMk id="63" creationId="{79746B11-020C-42C2-8D40-A529BD8D1522}"/>
          </ac:spMkLst>
        </pc:spChg>
        <pc:spChg chg="mod">
          <ac:chgData name="Erik Németh" userId="7191930302b3a2cf" providerId="LiveId" clId="{DCC0EC7B-B5D7-40D0-AF2F-46F79C662676}" dt="2022-03-22T14:48:09.270" v="1537"/>
          <ac:spMkLst>
            <pc:docMk/>
            <pc:sldMk cId="2865892818" sldId="278"/>
            <ac:spMk id="65" creationId="{8C2A40EE-545E-4559-BCCA-59057EB73297}"/>
          </ac:spMkLst>
        </pc:spChg>
        <pc:spChg chg="mod">
          <ac:chgData name="Erik Németh" userId="7191930302b3a2cf" providerId="LiveId" clId="{DCC0EC7B-B5D7-40D0-AF2F-46F79C662676}" dt="2022-03-22T14:48:09.270" v="1537"/>
          <ac:spMkLst>
            <pc:docMk/>
            <pc:sldMk cId="2865892818" sldId="278"/>
            <ac:spMk id="66" creationId="{CDBD1770-E5D8-4C01-ADA3-E97B4315D189}"/>
          </ac:spMkLst>
        </pc:spChg>
        <pc:spChg chg="mod">
          <ac:chgData name="Erik Németh" userId="7191930302b3a2cf" providerId="LiveId" clId="{DCC0EC7B-B5D7-40D0-AF2F-46F79C662676}" dt="2022-03-22T14:48:09.270" v="1537"/>
          <ac:spMkLst>
            <pc:docMk/>
            <pc:sldMk cId="2865892818" sldId="278"/>
            <ac:spMk id="67" creationId="{7E422AF6-B393-43C9-93C3-BBFCE3E99200}"/>
          </ac:spMkLst>
        </pc:spChg>
        <pc:spChg chg="mod">
          <ac:chgData name="Erik Németh" userId="7191930302b3a2cf" providerId="LiveId" clId="{DCC0EC7B-B5D7-40D0-AF2F-46F79C662676}" dt="2022-03-22T14:48:09.270" v="1537"/>
          <ac:spMkLst>
            <pc:docMk/>
            <pc:sldMk cId="2865892818" sldId="278"/>
            <ac:spMk id="68" creationId="{A1650111-535C-499E-B944-846A533C3BA1}"/>
          </ac:spMkLst>
        </pc:spChg>
        <pc:spChg chg="add mod">
          <ac:chgData name="Erik Németh" userId="7191930302b3a2cf" providerId="LiveId" clId="{DCC0EC7B-B5D7-40D0-AF2F-46F79C662676}" dt="2022-03-22T14:48:30.756" v="1543" actId="20577"/>
          <ac:spMkLst>
            <pc:docMk/>
            <pc:sldMk cId="2865892818" sldId="278"/>
            <ac:spMk id="69" creationId="{A31445C0-6620-40BC-8CA4-39E402724582}"/>
          </ac:spMkLst>
        </pc:spChg>
        <pc:spChg chg="add mod">
          <ac:chgData name="Erik Németh" userId="7191930302b3a2cf" providerId="LiveId" clId="{DCC0EC7B-B5D7-40D0-AF2F-46F79C662676}" dt="2022-03-22T14:50:34.424" v="1549" actId="13822"/>
          <ac:spMkLst>
            <pc:docMk/>
            <pc:sldMk cId="2865892818" sldId="278"/>
            <ac:spMk id="70" creationId="{1A7E0A17-A465-4A4B-829F-808927AF5B18}"/>
          </ac:spMkLst>
        </pc:spChg>
        <pc:spChg chg="add mod">
          <ac:chgData name="Erik Németh" userId="7191930302b3a2cf" providerId="LiveId" clId="{DCC0EC7B-B5D7-40D0-AF2F-46F79C662676}" dt="2022-03-22T14:51:10.994" v="1554" actId="1076"/>
          <ac:spMkLst>
            <pc:docMk/>
            <pc:sldMk cId="2865892818" sldId="278"/>
            <ac:spMk id="71" creationId="{89E32F8F-6A69-48F4-A28F-9E9FC7F23133}"/>
          </ac:spMkLst>
        </pc:spChg>
        <pc:spChg chg="mod">
          <ac:chgData name="Erik Németh" userId="7191930302b3a2cf" providerId="LiveId" clId="{DCC0EC7B-B5D7-40D0-AF2F-46F79C662676}" dt="2022-03-22T14:54:12.985" v="1556"/>
          <ac:spMkLst>
            <pc:docMk/>
            <pc:sldMk cId="2865892818" sldId="278"/>
            <ac:spMk id="73" creationId="{918141DD-1C46-4B8C-A32D-6503B2C5A903}"/>
          </ac:spMkLst>
        </pc:spChg>
        <pc:spChg chg="mod">
          <ac:chgData name="Erik Németh" userId="7191930302b3a2cf" providerId="LiveId" clId="{DCC0EC7B-B5D7-40D0-AF2F-46F79C662676}" dt="2022-03-22T14:54:12.985" v="1556"/>
          <ac:spMkLst>
            <pc:docMk/>
            <pc:sldMk cId="2865892818" sldId="278"/>
            <ac:spMk id="74" creationId="{33FE1F57-7A86-441D-90CC-B57CB9057497}"/>
          </ac:spMkLst>
        </pc:spChg>
        <pc:spChg chg="mod">
          <ac:chgData name="Erik Németh" userId="7191930302b3a2cf" providerId="LiveId" clId="{DCC0EC7B-B5D7-40D0-AF2F-46F79C662676}" dt="2022-03-22T14:54:29.877" v="1563" actId="403"/>
          <ac:spMkLst>
            <pc:docMk/>
            <pc:sldMk cId="2865892818" sldId="278"/>
            <ac:spMk id="76" creationId="{CF053702-0EC6-4B5C-AD3D-8FB1A5E7BBFB}"/>
          </ac:spMkLst>
        </pc:spChg>
        <pc:spChg chg="mod">
          <ac:chgData name="Erik Németh" userId="7191930302b3a2cf" providerId="LiveId" clId="{DCC0EC7B-B5D7-40D0-AF2F-46F79C662676}" dt="2022-03-22T14:54:37.564" v="1569" actId="404"/>
          <ac:spMkLst>
            <pc:docMk/>
            <pc:sldMk cId="2865892818" sldId="278"/>
            <ac:spMk id="77" creationId="{B25693ED-4989-43F2-93B4-FA8B4033BE2B}"/>
          </ac:spMkLst>
        </pc:spChg>
        <pc:spChg chg="add del mod">
          <ac:chgData name="Erik Németh" userId="7191930302b3a2cf" providerId="LiveId" clId="{DCC0EC7B-B5D7-40D0-AF2F-46F79C662676}" dt="2022-03-22T14:57:57.573" v="1619" actId="21"/>
          <ac:spMkLst>
            <pc:docMk/>
            <pc:sldMk cId="2865892818" sldId="278"/>
            <ac:spMk id="78" creationId="{5842499A-D656-4042-89F7-312883DB015F}"/>
          </ac:spMkLst>
        </pc:spChg>
        <pc:spChg chg="mod">
          <ac:chgData name="Erik Németh" userId="7191930302b3a2cf" providerId="LiveId" clId="{DCC0EC7B-B5D7-40D0-AF2F-46F79C662676}" dt="2022-03-22T14:55:12.395" v="1581"/>
          <ac:spMkLst>
            <pc:docMk/>
            <pc:sldMk cId="2865892818" sldId="278"/>
            <ac:spMk id="80" creationId="{D4C8FBEF-8FA7-4144-BBDF-76A1DED1F89C}"/>
          </ac:spMkLst>
        </pc:spChg>
        <pc:spChg chg="mod">
          <ac:chgData name="Erik Németh" userId="7191930302b3a2cf" providerId="LiveId" clId="{DCC0EC7B-B5D7-40D0-AF2F-46F79C662676}" dt="2022-03-22T14:55:12.395" v="1581"/>
          <ac:spMkLst>
            <pc:docMk/>
            <pc:sldMk cId="2865892818" sldId="278"/>
            <ac:spMk id="81" creationId="{5FCE5C68-466E-44A0-A34A-FF683B3C8708}"/>
          </ac:spMkLst>
        </pc:spChg>
        <pc:spChg chg="mod">
          <ac:chgData name="Erik Németh" userId="7191930302b3a2cf" providerId="LiveId" clId="{DCC0EC7B-B5D7-40D0-AF2F-46F79C662676}" dt="2022-03-22T14:55:12.395" v="1581"/>
          <ac:spMkLst>
            <pc:docMk/>
            <pc:sldMk cId="2865892818" sldId="278"/>
            <ac:spMk id="83" creationId="{4C1CD77A-22ED-4FAA-8FE9-3E4BF00B769D}"/>
          </ac:spMkLst>
        </pc:spChg>
        <pc:spChg chg="mod">
          <ac:chgData name="Erik Németh" userId="7191930302b3a2cf" providerId="LiveId" clId="{DCC0EC7B-B5D7-40D0-AF2F-46F79C662676}" dt="2022-03-22T14:55:12.395" v="1581"/>
          <ac:spMkLst>
            <pc:docMk/>
            <pc:sldMk cId="2865892818" sldId="278"/>
            <ac:spMk id="84" creationId="{C9C2BAC4-22F8-46C8-81BF-7CE3EA642726}"/>
          </ac:spMkLst>
        </pc:spChg>
        <pc:spChg chg="add del mod">
          <ac:chgData name="Erik Németh" userId="7191930302b3a2cf" providerId="LiveId" clId="{DCC0EC7B-B5D7-40D0-AF2F-46F79C662676}" dt="2022-03-22T14:57:57.573" v="1619" actId="21"/>
          <ac:spMkLst>
            <pc:docMk/>
            <pc:sldMk cId="2865892818" sldId="278"/>
            <ac:spMk id="85" creationId="{AD32711E-5925-4D95-9170-EDFEA28729E7}"/>
          </ac:spMkLst>
        </pc:spChg>
        <pc:spChg chg="del mod topLvl">
          <ac:chgData name="Erik Németh" userId="7191930302b3a2cf" providerId="LiveId" clId="{DCC0EC7B-B5D7-40D0-AF2F-46F79C662676}" dt="2022-03-22T14:55:50.727" v="1589" actId="478"/>
          <ac:spMkLst>
            <pc:docMk/>
            <pc:sldMk cId="2865892818" sldId="278"/>
            <ac:spMk id="87" creationId="{C030399F-2926-4F50-B7E8-3A7EB115BBFB}"/>
          </ac:spMkLst>
        </pc:spChg>
        <pc:spChg chg="del mod topLvl">
          <ac:chgData name="Erik Németh" userId="7191930302b3a2cf" providerId="LiveId" clId="{DCC0EC7B-B5D7-40D0-AF2F-46F79C662676}" dt="2022-03-22T14:55:51.584" v="1590" actId="478"/>
          <ac:spMkLst>
            <pc:docMk/>
            <pc:sldMk cId="2865892818" sldId="278"/>
            <ac:spMk id="88" creationId="{906BFD2E-8B87-49E5-B84B-699B5C480B7B}"/>
          </ac:spMkLst>
        </pc:spChg>
        <pc:spChg chg="mod topLvl">
          <ac:chgData name="Erik Németh" userId="7191930302b3a2cf" providerId="LiveId" clId="{DCC0EC7B-B5D7-40D0-AF2F-46F79C662676}" dt="2022-03-22T14:56:49.187" v="1599" actId="20577"/>
          <ac:spMkLst>
            <pc:docMk/>
            <pc:sldMk cId="2865892818" sldId="278"/>
            <ac:spMk id="90" creationId="{0E8F56B0-8642-414A-8885-769DD9EE2D10}"/>
          </ac:spMkLst>
        </pc:spChg>
        <pc:spChg chg="mod topLvl">
          <ac:chgData name="Erik Németh" userId="7191930302b3a2cf" providerId="LiveId" clId="{DCC0EC7B-B5D7-40D0-AF2F-46F79C662676}" dt="2022-03-22T14:56:57.628" v="1608" actId="20577"/>
          <ac:spMkLst>
            <pc:docMk/>
            <pc:sldMk cId="2865892818" sldId="278"/>
            <ac:spMk id="91" creationId="{9CC28060-54AC-4FAD-B5E1-E3C600F58C87}"/>
          </ac:spMkLst>
        </pc:spChg>
        <pc:spChg chg="add mod">
          <ac:chgData name="Erik Németh" userId="7191930302b3a2cf" providerId="LiveId" clId="{DCC0EC7B-B5D7-40D0-AF2F-46F79C662676}" dt="2022-03-22T14:57:15.570" v="1613" actId="1076"/>
          <ac:spMkLst>
            <pc:docMk/>
            <pc:sldMk cId="2865892818" sldId="278"/>
            <ac:spMk id="92" creationId="{9FB0B34A-BF3D-42F4-A405-2FF9C7B38C7A}"/>
          </ac:spMkLst>
        </pc:spChg>
        <pc:spChg chg="add mod">
          <ac:chgData name="Erik Németh" userId="7191930302b3a2cf" providerId="LiveId" clId="{DCC0EC7B-B5D7-40D0-AF2F-46F79C662676}" dt="2022-03-22T14:57:15.570" v="1613" actId="1076"/>
          <ac:spMkLst>
            <pc:docMk/>
            <pc:sldMk cId="2865892818" sldId="278"/>
            <ac:spMk id="93" creationId="{F80F7F48-C09B-4A05-A1F6-FA78CF8D5FB3}"/>
          </ac:spMkLst>
        </pc:spChg>
        <pc:grpChg chg="add mod">
          <ac:chgData name="Erik Németh" userId="7191930302b3a2cf" providerId="LiveId" clId="{DCC0EC7B-B5D7-40D0-AF2F-46F79C662676}" dt="2022-03-22T14:45:50.962" v="1507" actId="1076"/>
          <ac:grpSpMkLst>
            <pc:docMk/>
            <pc:sldMk cId="2865892818" sldId="278"/>
            <ac:grpSpMk id="14" creationId="{FB091A5D-3D7E-43E5-9A53-A9EB3B9EDA24}"/>
          </ac:grpSpMkLst>
        </pc:grpChg>
        <pc:grpChg chg="add mod">
          <ac:chgData name="Erik Németh" userId="7191930302b3a2cf" providerId="LiveId" clId="{DCC0EC7B-B5D7-40D0-AF2F-46F79C662676}" dt="2022-03-22T14:42:50.584" v="1470" actId="164"/>
          <ac:grpSpMkLst>
            <pc:docMk/>
            <pc:sldMk cId="2865892818" sldId="278"/>
            <ac:grpSpMk id="23" creationId="{29E27B4D-D233-4CFC-B6E9-66B7AB57CD37}"/>
          </ac:grpSpMkLst>
        </pc:grpChg>
        <pc:grpChg chg="add mod">
          <ac:chgData name="Erik Németh" userId="7191930302b3a2cf" providerId="LiveId" clId="{DCC0EC7B-B5D7-40D0-AF2F-46F79C662676}" dt="2022-03-22T14:42:50.584" v="1470" actId="164"/>
          <ac:grpSpMkLst>
            <pc:docMk/>
            <pc:sldMk cId="2865892818" sldId="278"/>
            <ac:grpSpMk id="33" creationId="{BFFBA32A-5BFE-4B67-BE81-B828F43A875B}"/>
          </ac:grpSpMkLst>
        </pc:grpChg>
        <pc:grpChg chg="add mod">
          <ac:chgData name="Erik Németh" userId="7191930302b3a2cf" providerId="LiveId" clId="{DCC0EC7B-B5D7-40D0-AF2F-46F79C662676}" dt="2022-03-22T14:46:26.714" v="1520" actId="1076"/>
          <ac:grpSpMkLst>
            <pc:docMk/>
            <pc:sldMk cId="2865892818" sldId="278"/>
            <ac:grpSpMk id="38" creationId="{A3964FA4-8E50-4B7C-88A1-DD9BFBC129F9}"/>
          </ac:grpSpMkLst>
        </pc:grpChg>
        <pc:grpChg chg="add mod">
          <ac:chgData name="Erik Németh" userId="7191930302b3a2cf" providerId="LiveId" clId="{DCC0EC7B-B5D7-40D0-AF2F-46F79C662676}" dt="2022-03-22T14:47:14.610" v="1528" actId="1076"/>
          <ac:grpSpMkLst>
            <pc:docMk/>
            <pc:sldMk cId="2865892818" sldId="278"/>
            <ac:grpSpMk id="50" creationId="{0FCB16B5-05CA-4C80-8581-86BD512EA942}"/>
          </ac:grpSpMkLst>
        </pc:grpChg>
        <pc:grpChg chg="add mod">
          <ac:chgData name="Erik Németh" userId="7191930302b3a2cf" providerId="LiveId" clId="{DCC0EC7B-B5D7-40D0-AF2F-46F79C662676}" dt="2022-03-22T14:56:09.251" v="1593" actId="1076"/>
          <ac:grpSpMkLst>
            <pc:docMk/>
            <pc:sldMk cId="2865892818" sldId="278"/>
            <ac:grpSpMk id="54" creationId="{7BF15CA0-8CA1-4187-A666-6F798E51210A}"/>
          </ac:grpSpMkLst>
        </pc:grpChg>
        <pc:grpChg chg="add mod">
          <ac:chgData name="Erik Németh" userId="7191930302b3a2cf" providerId="LiveId" clId="{DCC0EC7B-B5D7-40D0-AF2F-46F79C662676}" dt="2022-03-22T14:56:18.817" v="1596" actId="1076"/>
          <ac:grpSpMkLst>
            <pc:docMk/>
            <pc:sldMk cId="2865892818" sldId="278"/>
            <ac:grpSpMk id="64" creationId="{1C1B2679-6FD9-43D9-BAC2-1910FF0F8756}"/>
          </ac:grpSpMkLst>
        </pc:grpChg>
        <pc:grpChg chg="add del mod">
          <ac:chgData name="Erik Németh" userId="7191930302b3a2cf" providerId="LiveId" clId="{DCC0EC7B-B5D7-40D0-AF2F-46F79C662676}" dt="2022-03-22T14:57:57.573" v="1619" actId="21"/>
          <ac:grpSpMkLst>
            <pc:docMk/>
            <pc:sldMk cId="2865892818" sldId="278"/>
            <ac:grpSpMk id="72" creationId="{F46B1DD7-44F8-4783-9A0F-C4B3AC844812}"/>
          </ac:grpSpMkLst>
        </pc:grpChg>
        <pc:grpChg chg="add del mod">
          <ac:chgData name="Erik Németh" userId="7191930302b3a2cf" providerId="LiveId" clId="{DCC0EC7B-B5D7-40D0-AF2F-46F79C662676}" dt="2022-03-22T14:57:57.573" v="1619" actId="21"/>
          <ac:grpSpMkLst>
            <pc:docMk/>
            <pc:sldMk cId="2865892818" sldId="278"/>
            <ac:grpSpMk id="79" creationId="{B338B25E-B810-4379-9F76-6BB0EF7C9710}"/>
          </ac:grpSpMkLst>
        </pc:grpChg>
        <pc:grpChg chg="add del mod">
          <ac:chgData name="Erik Németh" userId="7191930302b3a2cf" providerId="LiveId" clId="{DCC0EC7B-B5D7-40D0-AF2F-46F79C662676}" dt="2022-03-22T14:55:48.490" v="1588" actId="165"/>
          <ac:grpSpMkLst>
            <pc:docMk/>
            <pc:sldMk cId="2865892818" sldId="278"/>
            <ac:grpSpMk id="86" creationId="{57A7A305-01BD-4F41-AC76-723282253D8F}"/>
          </ac:grpSpMkLst>
        </pc:grpChg>
        <pc:cxnChg chg="add mod">
          <ac:chgData name="Erik Németh" userId="7191930302b3a2cf" providerId="LiveId" clId="{DCC0EC7B-B5D7-40D0-AF2F-46F79C662676}" dt="2022-03-22T14:41:45.589" v="1446" actId="164"/>
          <ac:cxnSpMkLst>
            <pc:docMk/>
            <pc:sldMk cId="2865892818" sldId="278"/>
            <ac:cxnSpMk id="6" creationId="{F580CFA4-F151-4FE8-A600-B4861F7B0ACE}"/>
          </ac:cxnSpMkLst>
        </pc:cxnChg>
        <pc:cxnChg chg="add mod">
          <ac:chgData name="Erik Németh" userId="7191930302b3a2cf" providerId="LiveId" clId="{DCC0EC7B-B5D7-40D0-AF2F-46F79C662676}" dt="2022-03-22T14:41:45.589" v="1446" actId="164"/>
          <ac:cxnSpMkLst>
            <pc:docMk/>
            <pc:sldMk cId="2865892818" sldId="278"/>
            <ac:cxnSpMk id="7" creationId="{1397A16D-54EA-4E5D-93AC-953F8EC0DFF0}"/>
          </ac:cxnSpMkLst>
        </pc:cxnChg>
        <pc:cxnChg chg="add mod">
          <ac:chgData name="Erik Németh" userId="7191930302b3a2cf" providerId="LiveId" clId="{DCC0EC7B-B5D7-40D0-AF2F-46F79C662676}" dt="2022-03-22T14:42:50.584" v="1470" actId="164"/>
          <ac:cxnSpMkLst>
            <pc:docMk/>
            <pc:sldMk cId="2865892818" sldId="278"/>
            <ac:cxnSpMk id="17" creationId="{48D9235C-3262-4BD9-9D3B-C590B6D1FC14}"/>
          </ac:cxnSpMkLst>
        </pc:cxnChg>
        <pc:cxnChg chg="add mod">
          <ac:chgData name="Erik Németh" userId="7191930302b3a2cf" providerId="LiveId" clId="{DCC0EC7B-B5D7-40D0-AF2F-46F79C662676}" dt="2022-03-22T14:42:50.584" v="1470" actId="164"/>
          <ac:cxnSpMkLst>
            <pc:docMk/>
            <pc:sldMk cId="2865892818" sldId="278"/>
            <ac:cxnSpMk id="18" creationId="{553D1ED9-464A-4422-AD9A-7E93E2D55D0A}"/>
          </ac:cxnSpMkLst>
        </pc:cxnChg>
        <pc:cxnChg chg="add del mod">
          <ac:chgData name="Erik Németh" userId="7191930302b3a2cf" providerId="LiveId" clId="{DCC0EC7B-B5D7-40D0-AF2F-46F79C662676}" dt="2022-03-22T14:44:48.943" v="1490" actId="478"/>
          <ac:cxnSpMkLst>
            <pc:docMk/>
            <pc:sldMk cId="2865892818" sldId="278"/>
            <ac:cxnSpMk id="43" creationId="{F82669FC-90E6-411E-A48E-E707D47E5A1F}"/>
          </ac:cxnSpMkLst>
        </pc:cxnChg>
        <pc:cxnChg chg="add mod">
          <ac:chgData name="Erik Németh" userId="7191930302b3a2cf" providerId="LiveId" clId="{DCC0EC7B-B5D7-40D0-AF2F-46F79C662676}" dt="2022-03-22T14:45:28.097" v="1502" actId="164"/>
          <ac:cxnSpMkLst>
            <pc:docMk/>
            <pc:sldMk cId="2865892818" sldId="278"/>
            <ac:cxnSpMk id="44" creationId="{74AB5417-E274-4382-8FD0-A5D6419911CF}"/>
          </ac:cxnSpMkLst>
        </pc:cxnChg>
        <pc:cxnChg chg="mod">
          <ac:chgData name="Erik Németh" userId="7191930302b3a2cf" providerId="LiveId" clId="{DCC0EC7B-B5D7-40D0-AF2F-46F79C662676}" dt="2022-03-22T14:54:12.985" v="1556"/>
          <ac:cxnSpMkLst>
            <pc:docMk/>
            <pc:sldMk cId="2865892818" sldId="278"/>
            <ac:cxnSpMk id="75" creationId="{EDA005A7-0590-4705-9BEE-486DE3B06225}"/>
          </ac:cxnSpMkLst>
        </pc:cxnChg>
        <pc:cxnChg chg="mod">
          <ac:chgData name="Erik Németh" userId="7191930302b3a2cf" providerId="LiveId" clId="{DCC0EC7B-B5D7-40D0-AF2F-46F79C662676}" dt="2022-03-22T14:55:12.395" v="1581"/>
          <ac:cxnSpMkLst>
            <pc:docMk/>
            <pc:sldMk cId="2865892818" sldId="278"/>
            <ac:cxnSpMk id="82" creationId="{8174AB4E-04A3-4A36-B2F7-079846ABA263}"/>
          </ac:cxnSpMkLst>
        </pc:cxnChg>
        <pc:cxnChg chg="mod topLvl">
          <ac:chgData name="Erik Németh" userId="7191930302b3a2cf" providerId="LiveId" clId="{DCC0EC7B-B5D7-40D0-AF2F-46F79C662676}" dt="2022-03-22T14:55:48.490" v="1588" actId="165"/>
          <ac:cxnSpMkLst>
            <pc:docMk/>
            <pc:sldMk cId="2865892818" sldId="278"/>
            <ac:cxnSpMk id="89" creationId="{73EEE828-CBB3-486E-85A7-41DA6B969B91}"/>
          </ac:cxnSpMkLst>
        </pc:cxnChg>
        <pc:cxnChg chg="add mod">
          <ac:chgData name="Erik Németh" userId="7191930302b3a2cf" providerId="LiveId" clId="{DCC0EC7B-B5D7-40D0-AF2F-46F79C662676}" dt="2022-03-22T14:57:21.090" v="1615" actId="1076"/>
          <ac:cxnSpMkLst>
            <pc:docMk/>
            <pc:sldMk cId="2865892818" sldId="278"/>
            <ac:cxnSpMk id="94" creationId="{A42CEF76-5BA6-4560-A558-3D699B46FA2F}"/>
          </ac:cxnSpMkLst>
        </pc:cxnChg>
        <pc:cxnChg chg="add del mod">
          <ac:chgData name="Erik Németh" userId="7191930302b3a2cf" providerId="LiveId" clId="{DCC0EC7B-B5D7-40D0-AF2F-46F79C662676}" dt="2022-03-22T14:57:29.579" v="1618" actId="478"/>
          <ac:cxnSpMkLst>
            <pc:docMk/>
            <pc:sldMk cId="2865892818" sldId="278"/>
            <ac:cxnSpMk id="95" creationId="{2B487425-FEBD-422F-8FEF-244A83ED3D2C}"/>
          </ac:cxnSpMkLst>
        </pc:cxnChg>
      </pc:sldChg>
      <pc:sldChg chg="addSp delSp modSp add mod">
        <pc:chgData name="Erik Németh" userId="7191930302b3a2cf" providerId="LiveId" clId="{DCC0EC7B-B5D7-40D0-AF2F-46F79C662676}" dt="2022-03-22T15:09:00.429" v="1750"/>
        <pc:sldMkLst>
          <pc:docMk/>
          <pc:sldMk cId="1994838175" sldId="279"/>
        </pc:sldMkLst>
        <pc:spChg chg="mod">
          <ac:chgData name="Erik Németh" userId="7191930302b3a2cf" providerId="LiveId" clId="{DCC0EC7B-B5D7-40D0-AF2F-46F79C662676}" dt="2022-03-22T14:58:06.284" v="1621"/>
          <ac:spMkLst>
            <pc:docMk/>
            <pc:sldMk cId="1994838175" sldId="279"/>
            <ac:spMk id="73" creationId="{77A800D1-CF0C-4CF2-B3D9-6118FFCEC9E1}"/>
          </ac:spMkLst>
        </pc:spChg>
        <pc:spChg chg="mod">
          <ac:chgData name="Erik Németh" userId="7191930302b3a2cf" providerId="LiveId" clId="{DCC0EC7B-B5D7-40D0-AF2F-46F79C662676}" dt="2022-03-22T14:58:06.284" v="1621"/>
          <ac:spMkLst>
            <pc:docMk/>
            <pc:sldMk cId="1994838175" sldId="279"/>
            <ac:spMk id="74" creationId="{21CAB54A-A4E7-431D-AF1F-A89E614E6182}"/>
          </ac:spMkLst>
        </pc:spChg>
        <pc:spChg chg="mod">
          <ac:chgData name="Erik Németh" userId="7191930302b3a2cf" providerId="LiveId" clId="{DCC0EC7B-B5D7-40D0-AF2F-46F79C662676}" dt="2022-03-22T14:58:06.284" v="1621"/>
          <ac:spMkLst>
            <pc:docMk/>
            <pc:sldMk cId="1994838175" sldId="279"/>
            <ac:spMk id="76" creationId="{5CAF357A-9293-4457-92AA-69A440F5EB08}"/>
          </ac:spMkLst>
        </pc:spChg>
        <pc:spChg chg="mod">
          <ac:chgData name="Erik Németh" userId="7191930302b3a2cf" providerId="LiveId" clId="{DCC0EC7B-B5D7-40D0-AF2F-46F79C662676}" dt="2022-03-22T14:58:06.284" v="1621"/>
          <ac:spMkLst>
            <pc:docMk/>
            <pc:sldMk cId="1994838175" sldId="279"/>
            <ac:spMk id="77" creationId="{3677F7C7-6451-4894-9E97-B8C1185D34D0}"/>
          </ac:spMkLst>
        </pc:spChg>
        <pc:spChg chg="add del mod">
          <ac:chgData name="Erik Németh" userId="7191930302b3a2cf" providerId="LiveId" clId="{DCC0EC7B-B5D7-40D0-AF2F-46F79C662676}" dt="2022-03-22T14:59:24.561" v="1630" actId="478"/>
          <ac:spMkLst>
            <pc:docMk/>
            <pc:sldMk cId="1994838175" sldId="279"/>
            <ac:spMk id="78" creationId="{7D8D4E1B-B111-4B5B-9091-F090CFB7BC8F}"/>
          </ac:spMkLst>
        </pc:spChg>
        <pc:spChg chg="mod">
          <ac:chgData name="Erik Németh" userId="7191930302b3a2cf" providerId="LiveId" clId="{DCC0EC7B-B5D7-40D0-AF2F-46F79C662676}" dt="2022-03-22T14:58:06.284" v="1621"/>
          <ac:spMkLst>
            <pc:docMk/>
            <pc:sldMk cId="1994838175" sldId="279"/>
            <ac:spMk id="80" creationId="{304B9C4E-96B0-4144-B359-774D30F9BA2F}"/>
          </ac:spMkLst>
        </pc:spChg>
        <pc:spChg chg="mod">
          <ac:chgData name="Erik Németh" userId="7191930302b3a2cf" providerId="LiveId" clId="{DCC0EC7B-B5D7-40D0-AF2F-46F79C662676}" dt="2022-03-22T14:58:06.284" v="1621"/>
          <ac:spMkLst>
            <pc:docMk/>
            <pc:sldMk cId="1994838175" sldId="279"/>
            <ac:spMk id="81" creationId="{61EB26B4-54DC-4DF2-BCCC-5D51B693B669}"/>
          </ac:spMkLst>
        </pc:spChg>
        <pc:spChg chg="mod">
          <ac:chgData name="Erik Németh" userId="7191930302b3a2cf" providerId="LiveId" clId="{DCC0EC7B-B5D7-40D0-AF2F-46F79C662676}" dt="2022-03-22T14:58:06.284" v="1621"/>
          <ac:spMkLst>
            <pc:docMk/>
            <pc:sldMk cId="1994838175" sldId="279"/>
            <ac:spMk id="83" creationId="{72D9DD3E-3F8A-4106-A133-A4BAF6AE55B5}"/>
          </ac:spMkLst>
        </pc:spChg>
        <pc:spChg chg="mod">
          <ac:chgData name="Erik Németh" userId="7191930302b3a2cf" providerId="LiveId" clId="{DCC0EC7B-B5D7-40D0-AF2F-46F79C662676}" dt="2022-03-22T14:58:06.284" v="1621"/>
          <ac:spMkLst>
            <pc:docMk/>
            <pc:sldMk cId="1994838175" sldId="279"/>
            <ac:spMk id="84" creationId="{3B3EFB1D-8220-4B7C-B8D3-F907844D0C63}"/>
          </ac:spMkLst>
        </pc:spChg>
        <pc:spChg chg="add del mod">
          <ac:chgData name="Erik Németh" userId="7191930302b3a2cf" providerId="LiveId" clId="{DCC0EC7B-B5D7-40D0-AF2F-46F79C662676}" dt="2022-03-22T14:58:18.357" v="1622" actId="21"/>
          <ac:spMkLst>
            <pc:docMk/>
            <pc:sldMk cId="1994838175" sldId="279"/>
            <ac:spMk id="85" creationId="{CEF7A3C2-9D7C-4755-849E-37F7F263661A}"/>
          </ac:spMkLst>
        </pc:spChg>
        <pc:spChg chg="mod">
          <ac:chgData name="Erik Németh" userId="7191930302b3a2cf" providerId="LiveId" clId="{DCC0EC7B-B5D7-40D0-AF2F-46F79C662676}" dt="2022-03-22T14:59:24.975" v="1631"/>
          <ac:spMkLst>
            <pc:docMk/>
            <pc:sldMk cId="1994838175" sldId="279"/>
            <ac:spMk id="87" creationId="{22C9C954-606E-44A3-952A-5870B853B739}"/>
          </ac:spMkLst>
        </pc:spChg>
        <pc:spChg chg="mod">
          <ac:chgData name="Erik Németh" userId="7191930302b3a2cf" providerId="LiveId" clId="{DCC0EC7B-B5D7-40D0-AF2F-46F79C662676}" dt="2022-03-22T14:59:24.975" v="1631"/>
          <ac:spMkLst>
            <pc:docMk/>
            <pc:sldMk cId="1994838175" sldId="279"/>
            <ac:spMk id="88" creationId="{17048B5C-EF01-49F2-A728-F60F679D2A4D}"/>
          </ac:spMkLst>
        </pc:spChg>
        <pc:spChg chg="mod">
          <ac:chgData name="Erik Németh" userId="7191930302b3a2cf" providerId="LiveId" clId="{DCC0EC7B-B5D7-40D0-AF2F-46F79C662676}" dt="2022-03-22T14:59:24.975" v="1631"/>
          <ac:spMkLst>
            <pc:docMk/>
            <pc:sldMk cId="1994838175" sldId="279"/>
            <ac:spMk id="96" creationId="{C45B4ACA-43B9-4815-B4E6-05622F0B4F26}"/>
          </ac:spMkLst>
        </pc:spChg>
        <pc:spChg chg="mod">
          <ac:chgData name="Erik Németh" userId="7191930302b3a2cf" providerId="LiveId" clId="{DCC0EC7B-B5D7-40D0-AF2F-46F79C662676}" dt="2022-03-22T14:59:24.975" v="1631"/>
          <ac:spMkLst>
            <pc:docMk/>
            <pc:sldMk cId="1994838175" sldId="279"/>
            <ac:spMk id="97" creationId="{7D39172F-B360-49D7-9173-EFF4D3ED0B05}"/>
          </ac:spMkLst>
        </pc:spChg>
        <pc:spChg chg="add del mod">
          <ac:chgData name="Erik Németh" userId="7191930302b3a2cf" providerId="LiveId" clId="{DCC0EC7B-B5D7-40D0-AF2F-46F79C662676}" dt="2022-03-22T15:08:59.842" v="1749" actId="478"/>
          <ac:spMkLst>
            <pc:docMk/>
            <pc:sldMk cId="1994838175" sldId="279"/>
            <ac:spMk id="98" creationId="{DF229BE8-C412-424F-A7D3-F0875A0FA158}"/>
          </ac:spMkLst>
        </pc:spChg>
        <pc:spChg chg="add mod">
          <ac:chgData name="Erik Németh" userId="7191930302b3a2cf" providerId="LiveId" clId="{DCC0EC7B-B5D7-40D0-AF2F-46F79C662676}" dt="2022-03-22T15:09:00.429" v="1750"/>
          <ac:spMkLst>
            <pc:docMk/>
            <pc:sldMk cId="1994838175" sldId="279"/>
            <ac:spMk id="99" creationId="{C3BE2147-9C26-4A19-8C28-0AD1186C1535}"/>
          </ac:spMkLst>
        </pc:spChg>
        <pc:spChg chg="add mod">
          <ac:chgData name="Erik Németh" userId="7191930302b3a2cf" providerId="LiveId" clId="{DCC0EC7B-B5D7-40D0-AF2F-46F79C662676}" dt="2022-03-22T15:09:00.429" v="1750"/>
          <ac:spMkLst>
            <pc:docMk/>
            <pc:sldMk cId="1994838175" sldId="279"/>
            <ac:spMk id="100" creationId="{60501E16-E17E-455B-88A7-DE7CF8E3B640}"/>
          </ac:spMkLst>
        </pc:spChg>
        <pc:spChg chg="add mod">
          <ac:chgData name="Erik Németh" userId="7191930302b3a2cf" providerId="LiveId" clId="{DCC0EC7B-B5D7-40D0-AF2F-46F79C662676}" dt="2022-03-22T15:09:00.429" v="1750"/>
          <ac:spMkLst>
            <pc:docMk/>
            <pc:sldMk cId="1994838175" sldId="279"/>
            <ac:spMk id="102" creationId="{3B2EA4D8-53AD-46E4-A7E2-D80EF7AA164F}"/>
          </ac:spMkLst>
        </pc:spChg>
        <pc:spChg chg="add mod">
          <ac:chgData name="Erik Németh" userId="7191930302b3a2cf" providerId="LiveId" clId="{DCC0EC7B-B5D7-40D0-AF2F-46F79C662676}" dt="2022-03-22T15:09:00.429" v="1750"/>
          <ac:spMkLst>
            <pc:docMk/>
            <pc:sldMk cId="1994838175" sldId="279"/>
            <ac:spMk id="103" creationId="{7B617031-FC5E-4136-A209-0F06FB3C9CD9}"/>
          </ac:spMkLst>
        </pc:spChg>
        <pc:spChg chg="add mod">
          <ac:chgData name="Erik Németh" userId="7191930302b3a2cf" providerId="LiveId" clId="{DCC0EC7B-B5D7-40D0-AF2F-46F79C662676}" dt="2022-03-22T15:09:00.429" v="1750"/>
          <ac:spMkLst>
            <pc:docMk/>
            <pc:sldMk cId="1994838175" sldId="279"/>
            <ac:spMk id="104" creationId="{15AA25C5-1D76-4394-9DED-2495DE8C6BCE}"/>
          </ac:spMkLst>
        </pc:spChg>
        <pc:grpChg chg="add del mod">
          <ac:chgData name="Erik Németh" userId="7191930302b3a2cf" providerId="LiveId" clId="{DCC0EC7B-B5D7-40D0-AF2F-46F79C662676}" dt="2022-03-22T14:59:24.561" v="1630" actId="478"/>
          <ac:grpSpMkLst>
            <pc:docMk/>
            <pc:sldMk cId="1994838175" sldId="279"/>
            <ac:grpSpMk id="72" creationId="{5C8AC7CE-5A12-40D0-993D-DA4B43F46D3B}"/>
          </ac:grpSpMkLst>
        </pc:grpChg>
        <pc:grpChg chg="add del mod">
          <ac:chgData name="Erik Németh" userId="7191930302b3a2cf" providerId="LiveId" clId="{DCC0EC7B-B5D7-40D0-AF2F-46F79C662676}" dt="2022-03-22T14:58:18.357" v="1622" actId="21"/>
          <ac:grpSpMkLst>
            <pc:docMk/>
            <pc:sldMk cId="1994838175" sldId="279"/>
            <ac:grpSpMk id="79" creationId="{4FB391F6-7F44-4F42-B9E4-5BCD9ACA212F}"/>
          </ac:grpSpMkLst>
        </pc:grpChg>
        <pc:grpChg chg="add del mod">
          <ac:chgData name="Erik Németh" userId="7191930302b3a2cf" providerId="LiveId" clId="{DCC0EC7B-B5D7-40D0-AF2F-46F79C662676}" dt="2022-03-22T15:08:59.842" v="1749" actId="478"/>
          <ac:grpSpMkLst>
            <pc:docMk/>
            <pc:sldMk cId="1994838175" sldId="279"/>
            <ac:grpSpMk id="86" creationId="{A17AF0AF-CA32-4DA8-92CF-B224D6976423}"/>
          </ac:grpSpMkLst>
        </pc:grpChg>
        <pc:cxnChg chg="mod">
          <ac:chgData name="Erik Németh" userId="7191930302b3a2cf" providerId="LiveId" clId="{DCC0EC7B-B5D7-40D0-AF2F-46F79C662676}" dt="2022-03-22T14:58:06.284" v="1621"/>
          <ac:cxnSpMkLst>
            <pc:docMk/>
            <pc:sldMk cId="1994838175" sldId="279"/>
            <ac:cxnSpMk id="75" creationId="{E70E5F1D-C575-4887-A3AA-DB46705B3A57}"/>
          </ac:cxnSpMkLst>
        </pc:cxnChg>
        <pc:cxnChg chg="mod">
          <ac:chgData name="Erik Németh" userId="7191930302b3a2cf" providerId="LiveId" clId="{DCC0EC7B-B5D7-40D0-AF2F-46F79C662676}" dt="2022-03-22T14:58:06.284" v="1621"/>
          <ac:cxnSpMkLst>
            <pc:docMk/>
            <pc:sldMk cId="1994838175" sldId="279"/>
            <ac:cxnSpMk id="82" creationId="{1262A8FF-8ADC-4CDC-831C-68C2CCDBFC3D}"/>
          </ac:cxnSpMkLst>
        </pc:cxnChg>
        <pc:cxnChg chg="mod">
          <ac:chgData name="Erik Németh" userId="7191930302b3a2cf" providerId="LiveId" clId="{DCC0EC7B-B5D7-40D0-AF2F-46F79C662676}" dt="2022-03-22T14:59:24.975" v="1631"/>
          <ac:cxnSpMkLst>
            <pc:docMk/>
            <pc:sldMk cId="1994838175" sldId="279"/>
            <ac:cxnSpMk id="95" creationId="{5E4BCEA2-98A5-4890-97A2-7FD8EBA25C7D}"/>
          </ac:cxnSpMkLst>
        </pc:cxnChg>
        <pc:cxnChg chg="add mod">
          <ac:chgData name="Erik Németh" userId="7191930302b3a2cf" providerId="LiveId" clId="{DCC0EC7B-B5D7-40D0-AF2F-46F79C662676}" dt="2022-03-22T15:09:00.429" v="1750"/>
          <ac:cxnSpMkLst>
            <pc:docMk/>
            <pc:sldMk cId="1994838175" sldId="279"/>
            <ac:cxnSpMk id="101" creationId="{8027B0C2-D04E-4D43-AD41-5707C657A4E5}"/>
          </ac:cxnSpMkLst>
        </pc:cxnChg>
      </pc:sldChg>
      <pc:sldChg chg="addSp delSp modSp add mod">
        <pc:chgData name="Erik Németh" userId="7191930302b3a2cf" providerId="LiveId" clId="{DCC0EC7B-B5D7-40D0-AF2F-46F79C662676}" dt="2022-03-22T15:08:52.391" v="1748" actId="1076"/>
        <pc:sldMkLst>
          <pc:docMk/>
          <pc:sldMk cId="452899134" sldId="280"/>
        </pc:sldMkLst>
        <pc:spChg chg="mod topLvl">
          <ac:chgData name="Erik Németh" userId="7191930302b3a2cf" providerId="LiveId" clId="{DCC0EC7B-B5D7-40D0-AF2F-46F79C662676}" dt="2022-03-22T15:03:52.114" v="1683" actId="165"/>
          <ac:spMkLst>
            <pc:docMk/>
            <pc:sldMk cId="452899134" sldId="280"/>
            <ac:spMk id="2" creationId="{F12E984D-C0C2-4AA5-8B12-504DFAD8A0B7}"/>
          </ac:spMkLst>
        </pc:spChg>
        <pc:spChg chg="mod topLvl">
          <ac:chgData name="Erik Németh" userId="7191930302b3a2cf" providerId="LiveId" clId="{DCC0EC7B-B5D7-40D0-AF2F-46F79C662676}" dt="2022-03-22T15:03:52.114" v="1683" actId="165"/>
          <ac:spMkLst>
            <pc:docMk/>
            <pc:sldMk cId="452899134" sldId="280"/>
            <ac:spMk id="3" creationId="{57E68A34-BBEE-4856-B4F1-2193BB1B7036}"/>
          </ac:spMkLst>
        </pc:spChg>
        <pc:spChg chg="mod topLvl">
          <ac:chgData name="Erik Németh" userId="7191930302b3a2cf" providerId="LiveId" clId="{DCC0EC7B-B5D7-40D0-AF2F-46F79C662676}" dt="2022-03-22T15:03:52.114" v="1683" actId="165"/>
          <ac:spMkLst>
            <pc:docMk/>
            <pc:sldMk cId="452899134" sldId="280"/>
            <ac:spMk id="4" creationId="{20518C50-2E37-484D-9340-DCD2FABE147F}"/>
          </ac:spMkLst>
        </pc:spChg>
        <pc:spChg chg="mod topLvl">
          <ac:chgData name="Erik Németh" userId="7191930302b3a2cf" providerId="LiveId" clId="{DCC0EC7B-B5D7-40D0-AF2F-46F79C662676}" dt="2022-03-22T15:03:52.114" v="1683" actId="165"/>
          <ac:spMkLst>
            <pc:docMk/>
            <pc:sldMk cId="452899134" sldId="280"/>
            <ac:spMk id="5" creationId="{2A9A97FC-55B8-4625-9C65-7038CCD3F126}"/>
          </ac:spMkLst>
        </pc:spChg>
        <pc:spChg chg="mod topLvl">
          <ac:chgData name="Erik Németh" userId="7191930302b3a2cf" providerId="LiveId" clId="{DCC0EC7B-B5D7-40D0-AF2F-46F79C662676}" dt="2022-03-22T15:03:52.114" v="1683" actId="165"/>
          <ac:spMkLst>
            <pc:docMk/>
            <pc:sldMk cId="452899134" sldId="280"/>
            <ac:spMk id="8" creationId="{33DD2819-CF6B-4149-85CA-15FB66570AD6}"/>
          </ac:spMkLst>
        </pc:spChg>
        <pc:spChg chg="mod topLvl">
          <ac:chgData name="Erik Németh" userId="7191930302b3a2cf" providerId="LiveId" clId="{DCC0EC7B-B5D7-40D0-AF2F-46F79C662676}" dt="2022-03-22T15:03:52.114" v="1683" actId="165"/>
          <ac:spMkLst>
            <pc:docMk/>
            <pc:sldMk cId="452899134" sldId="280"/>
            <ac:spMk id="9" creationId="{8680A422-D5F2-4925-AD64-2A63FB1B67BC}"/>
          </ac:spMkLst>
        </pc:spChg>
        <pc:spChg chg="mod topLvl">
          <ac:chgData name="Erik Németh" userId="7191930302b3a2cf" providerId="LiveId" clId="{DCC0EC7B-B5D7-40D0-AF2F-46F79C662676}" dt="2022-03-22T15:03:52.114" v="1683" actId="165"/>
          <ac:spMkLst>
            <pc:docMk/>
            <pc:sldMk cId="452899134" sldId="280"/>
            <ac:spMk id="10" creationId="{8AA12B03-715A-42CB-AAC9-21B12F488528}"/>
          </ac:spMkLst>
        </pc:spChg>
        <pc:spChg chg="mod topLvl">
          <ac:chgData name="Erik Németh" userId="7191930302b3a2cf" providerId="LiveId" clId="{DCC0EC7B-B5D7-40D0-AF2F-46F79C662676}" dt="2022-03-22T15:03:52.114" v="1683" actId="165"/>
          <ac:spMkLst>
            <pc:docMk/>
            <pc:sldMk cId="452899134" sldId="280"/>
            <ac:spMk id="11" creationId="{49585DAB-3CEF-44C6-A48E-2E2217FB9ED1}"/>
          </ac:spMkLst>
        </pc:spChg>
        <pc:spChg chg="add mod">
          <ac:chgData name="Erik Németh" userId="7191930302b3a2cf" providerId="LiveId" clId="{DCC0EC7B-B5D7-40D0-AF2F-46F79C662676}" dt="2022-03-22T15:08:52.391" v="1748" actId="1076"/>
          <ac:spMkLst>
            <pc:docMk/>
            <pc:sldMk cId="452899134" sldId="280"/>
            <ac:spMk id="12" creationId="{1C3BF6D4-493E-4B9D-BD3E-A6CB4A1420F9}"/>
          </ac:spMkLst>
        </pc:spChg>
        <pc:spChg chg="add mod">
          <ac:chgData name="Erik Németh" userId="7191930302b3a2cf" providerId="LiveId" clId="{DCC0EC7B-B5D7-40D0-AF2F-46F79C662676}" dt="2022-03-22T15:08:52.391" v="1748" actId="1076"/>
          <ac:spMkLst>
            <pc:docMk/>
            <pc:sldMk cId="452899134" sldId="280"/>
            <ac:spMk id="13" creationId="{F085EAD4-1DC4-4757-9E0A-37FD2516F510}"/>
          </ac:spMkLst>
        </pc:spChg>
        <pc:spChg chg="mod topLvl">
          <ac:chgData name="Erik Németh" userId="7191930302b3a2cf" providerId="LiveId" clId="{DCC0EC7B-B5D7-40D0-AF2F-46F79C662676}" dt="2022-03-22T15:06:05.673" v="1712" actId="165"/>
          <ac:spMkLst>
            <pc:docMk/>
            <pc:sldMk cId="452899134" sldId="280"/>
            <ac:spMk id="15" creationId="{79432170-6D02-45F4-98A7-F200C605526F}"/>
          </ac:spMkLst>
        </pc:spChg>
        <pc:spChg chg="mod topLvl">
          <ac:chgData name="Erik Németh" userId="7191930302b3a2cf" providerId="LiveId" clId="{DCC0EC7B-B5D7-40D0-AF2F-46F79C662676}" dt="2022-03-22T15:06:05.673" v="1712" actId="165"/>
          <ac:spMkLst>
            <pc:docMk/>
            <pc:sldMk cId="452899134" sldId="280"/>
            <ac:spMk id="16" creationId="{15646D1A-11C2-4EA0-BFFB-55F61588F707}"/>
          </ac:spMkLst>
        </pc:spChg>
        <pc:spChg chg="mod topLvl">
          <ac:chgData name="Erik Németh" userId="7191930302b3a2cf" providerId="LiveId" clId="{DCC0EC7B-B5D7-40D0-AF2F-46F79C662676}" dt="2022-03-22T15:06:05.673" v="1712" actId="165"/>
          <ac:spMkLst>
            <pc:docMk/>
            <pc:sldMk cId="452899134" sldId="280"/>
            <ac:spMk id="19" creationId="{C8A3DDA6-C915-4035-82D1-45B8720330EB}"/>
          </ac:spMkLst>
        </pc:spChg>
        <pc:spChg chg="mod topLvl">
          <ac:chgData name="Erik Németh" userId="7191930302b3a2cf" providerId="LiveId" clId="{DCC0EC7B-B5D7-40D0-AF2F-46F79C662676}" dt="2022-03-22T15:06:05.673" v="1712" actId="165"/>
          <ac:spMkLst>
            <pc:docMk/>
            <pc:sldMk cId="452899134" sldId="280"/>
            <ac:spMk id="20" creationId="{CA628802-07B7-4E0A-BBB8-800C054666B9}"/>
          </ac:spMkLst>
        </pc:spChg>
        <pc:spChg chg="mod topLvl">
          <ac:chgData name="Erik Németh" userId="7191930302b3a2cf" providerId="LiveId" clId="{DCC0EC7B-B5D7-40D0-AF2F-46F79C662676}" dt="2022-03-22T15:06:05.673" v="1712" actId="165"/>
          <ac:spMkLst>
            <pc:docMk/>
            <pc:sldMk cId="452899134" sldId="280"/>
            <ac:spMk id="21" creationId="{0DD76D58-53F8-4880-AD53-26F4FB7D4FAE}"/>
          </ac:spMkLst>
        </pc:spChg>
        <pc:spChg chg="mod topLvl">
          <ac:chgData name="Erik Németh" userId="7191930302b3a2cf" providerId="LiveId" clId="{DCC0EC7B-B5D7-40D0-AF2F-46F79C662676}" dt="2022-03-22T15:06:05.673" v="1712" actId="165"/>
          <ac:spMkLst>
            <pc:docMk/>
            <pc:sldMk cId="452899134" sldId="280"/>
            <ac:spMk id="22" creationId="{81D31E09-55AF-4DDD-93F9-90EBEECF427B}"/>
          </ac:spMkLst>
        </pc:spChg>
        <pc:spChg chg="mod">
          <ac:chgData name="Erik Németh" userId="7191930302b3a2cf" providerId="LiveId" clId="{DCC0EC7B-B5D7-40D0-AF2F-46F79C662676}" dt="2022-03-22T15:06:05.673" v="1712" actId="165"/>
          <ac:spMkLst>
            <pc:docMk/>
            <pc:sldMk cId="452899134" sldId="280"/>
            <ac:spMk id="24" creationId="{83B45CCA-3B45-4263-B72B-F5C9657CAFFB}"/>
          </ac:spMkLst>
        </pc:spChg>
        <pc:spChg chg="mod">
          <ac:chgData name="Erik Németh" userId="7191930302b3a2cf" providerId="LiveId" clId="{DCC0EC7B-B5D7-40D0-AF2F-46F79C662676}" dt="2022-03-22T15:06:05.673" v="1712" actId="165"/>
          <ac:spMkLst>
            <pc:docMk/>
            <pc:sldMk cId="452899134" sldId="280"/>
            <ac:spMk id="25" creationId="{6019BC7E-A9FE-42EB-8869-1C950B779365}"/>
          </ac:spMkLst>
        </pc:spChg>
        <pc:spChg chg="mod">
          <ac:chgData name="Erik Németh" userId="7191930302b3a2cf" providerId="LiveId" clId="{DCC0EC7B-B5D7-40D0-AF2F-46F79C662676}" dt="2022-03-22T15:06:05.673" v="1712" actId="165"/>
          <ac:spMkLst>
            <pc:docMk/>
            <pc:sldMk cId="452899134" sldId="280"/>
            <ac:spMk id="26" creationId="{591950B0-EE35-47B3-B342-F83A314ABBA0}"/>
          </ac:spMkLst>
        </pc:spChg>
        <pc:spChg chg="mod">
          <ac:chgData name="Erik Németh" userId="7191930302b3a2cf" providerId="LiveId" clId="{DCC0EC7B-B5D7-40D0-AF2F-46F79C662676}" dt="2022-03-22T15:06:05.673" v="1712" actId="165"/>
          <ac:spMkLst>
            <pc:docMk/>
            <pc:sldMk cId="452899134" sldId="280"/>
            <ac:spMk id="27" creationId="{9EC400DB-8041-42C8-837C-683ED3D27AAF}"/>
          </ac:spMkLst>
        </pc:spChg>
        <pc:spChg chg="mod">
          <ac:chgData name="Erik Németh" userId="7191930302b3a2cf" providerId="LiveId" clId="{DCC0EC7B-B5D7-40D0-AF2F-46F79C662676}" dt="2022-03-22T15:06:05.673" v="1712" actId="165"/>
          <ac:spMkLst>
            <pc:docMk/>
            <pc:sldMk cId="452899134" sldId="280"/>
            <ac:spMk id="28" creationId="{09876552-F1FA-45E6-8298-47B5E3FB6EFC}"/>
          </ac:spMkLst>
        </pc:spChg>
        <pc:spChg chg="mod">
          <ac:chgData name="Erik Németh" userId="7191930302b3a2cf" providerId="LiveId" clId="{DCC0EC7B-B5D7-40D0-AF2F-46F79C662676}" dt="2022-03-22T15:06:05.673" v="1712" actId="165"/>
          <ac:spMkLst>
            <pc:docMk/>
            <pc:sldMk cId="452899134" sldId="280"/>
            <ac:spMk id="29" creationId="{75E2BF66-211A-430E-A922-DCD6B651950B}"/>
          </ac:spMkLst>
        </pc:spChg>
        <pc:spChg chg="mod">
          <ac:chgData name="Erik Németh" userId="7191930302b3a2cf" providerId="LiveId" clId="{DCC0EC7B-B5D7-40D0-AF2F-46F79C662676}" dt="2022-03-22T15:06:05.673" v="1712" actId="165"/>
          <ac:spMkLst>
            <pc:docMk/>
            <pc:sldMk cId="452899134" sldId="280"/>
            <ac:spMk id="30" creationId="{5EB9BCDD-48A8-4CE5-99A5-C2E4FFE0CF62}"/>
          </ac:spMkLst>
        </pc:spChg>
        <pc:spChg chg="mod">
          <ac:chgData name="Erik Németh" userId="7191930302b3a2cf" providerId="LiveId" clId="{DCC0EC7B-B5D7-40D0-AF2F-46F79C662676}" dt="2022-03-22T15:06:05.673" v="1712" actId="165"/>
          <ac:spMkLst>
            <pc:docMk/>
            <pc:sldMk cId="452899134" sldId="280"/>
            <ac:spMk id="31" creationId="{CC602344-ED7B-475A-A731-9577DD6F381B}"/>
          </ac:spMkLst>
        </pc:spChg>
        <pc:spChg chg="mod">
          <ac:chgData name="Erik Németh" userId="7191930302b3a2cf" providerId="LiveId" clId="{DCC0EC7B-B5D7-40D0-AF2F-46F79C662676}" dt="2022-03-22T15:06:05.673" v="1712" actId="165"/>
          <ac:spMkLst>
            <pc:docMk/>
            <pc:sldMk cId="452899134" sldId="280"/>
            <ac:spMk id="32" creationId="{87260A36-604A-4538-9999-B3B946437692}"/>
          </ac:spMkLst>
        </pc:spChg>
        <pc:spChg chg="mod">
          <ac:chgData name="Erik Németh" userId="7191930302b3a2cf" providerId="LiveId" clId="{DCC0EC7B-B5D7-40D0-AF2F-46F79C662676}" dt="2022-03-22T15:06:05.673" v="1712" actId="165"/>
          <ac:spMkLst>
            <pc:docMk/>
            <pc:sldMk cId="452899134" sldId="280"/>
            <ac:spMk id="34" creationId="{40048AC1-CB06-4D83-AA56-0E0D80D752E9}"/>
          </ac:spMkLst>
        </pc:spChg>
        <pc:spChg chg="mod">
          <ac:chgData name="Erik Németh" userId="7191930302b3a2cf" providerId="LiveId" clId="{DCC0EC7B-B5D7-40D0-AF2F-46F79C662676}" dt="2022-03-22T15:06:05.673" v="1712" actId="165"/>
          <ac:spMkLst>
            <pc:docMk/>
            <pc:sldMk cId="452899134" sldId="280"/>
            <ac:spMk id="35" creationId="{B30A6842-19DC-4EDE-AD45-7254EA722BD1}"/>
          </ac:spMkLst>
        </pc:spChg>
        <pc:spChg chg="mod">
          <ac:chgData name="Erik Németh" userId="7191930302b3a2cf" providerId="LiveId" clId="{DCC0EC7B-B5D7-40D0-AF2F-46F79C662676}" dt="2022-03-22T15:06:05.673" v="1712" actId="165"/>
          <ac:spMkLst>
            <pc:docMk/>
            <pc:sldMk cId="452899134" sldId="280"/>
            <ac:spMk id="36" creationId="{2B635BDE-C2FF-4CFC-A773-43EF7B5FA32F}"/>
          </ac:spMkLst>
        </pc:spChg>
        <pc:spChg chg="mod">
          <ac:chgData name="Erik Németh" userId="7191930302b3a2cf" providerId="LiveId" clId="{DCC0EC7B-B5D7-40D0-AF2F-46F79C662676}" dt="2022-03-22T15:06:05.673" v="1712" actId="165"/>
          <ac:spMkLst>
            <pc:docMk/>
            <pc:sldMk cId="452899134" sldId="280"/>
            <ac:spMk id="37" creationId="{8F0C3025-750D-4C4C-94C8-D5202BC25C62}"/>
          </ac:spMkLst>
        </pc:spChg>
        <pc:spChg chg="mod topLvl">
          <ac:chgData name="Erik Németh" userId="7191930302b3a2cf" providerId="LiveId" clId="{DCC0EC7B-B5D7-40D0-AF2F-46F79C662676}" dt="2022-03-22T15:08:52.391" v="1748" actId="1076"/>
          <ac:spMkLst>
            <pc:docMk/>
            <pc:sldMk cId="452899134" sldId="280"/>
            <ac:spMk id="73" creationId="{77A800D1-CF0C-4CF2-B3D9-6118FFCEC9E1}"/>
          </ac:spMkLst>
        </pc:spChg>
        <pc:spChg chg="mod topLvl">
          <ac:chgData name="Erik Németh" userId="7191930302b3a2cf" providerId="LiveId" clId="{DCC0EC7B-B5D7-40D0-AF2F-46F79C662676}" dt="2022-03-22T15:08:52.391" v="1748" actId="1076"/>
          <ac:spMkLst>
            <pc:docMk/>
            <pc:sldMk cId="452899134" sldId="280"/>
            <ac:spMk id="74" creationId="{21CAB54A-A4E7-431D-AF1F-A89E614E6182}"/>
          </ac:spMkLst>
        </pc:spChg>
        <pc:spChg chg="mod topLvl">
          <ac:chgData name="Erik Németh" userId="7191930302b3a2cf" providerId="LiveId" clId="{DCC0EC7B-B5D7-40D0-AF2F-46F79C662676}" dt="2022-03-22T15:08:52.391" v="1748" actId="1076"/>
          <ac:spMkLst>
            <pc:docMk/>
            <pc:sldMk cId="452899134" sldId="280"/>
            <ac:spMk id="76" creationId="{5CAF357A-9293-4457-92AA-69A440F5EB08}"/>
          </ac:spMkLst>
        </pc:spChg>
        <pc:spChg chg="mod topLvl">
          <ac:chgData name="Erik Németh" userId="7191930302b3a2cf" providerId="LiveId" clId="{DCC0EC7B-B5D7-40D0-AF2F-46F79C662676}" dt="2022-03-22T15:08:52.391" v="1748" actId="1076"/>
          <ac:spMkLst>
            <pc:docMk/>
            <pc:sldMk cId="452899134" sldId="280"/>
            <ac:spMk id="77" creationId="{3677F7C7-6451-4894-9E97-B8C1185D34D0}"/>
          </ac:spMkLst>
        </pc:spChg>
        <pc:spChg chg="mod">
          <ac:chgData name="Erik Németh" userId="7191930302b3a2cf" providerId="LiveId" clId="{DCC0EC7B-B5D7-40D0-AF2F-46F79C662676}" dt="2022-03-22T15:08:52.391" v="1748" actId="1076"/>
          <ac:spMkLst>
            <pc:docMk/>
            <pc:sldMk cId="452899134" sldId="280"/>
            <ac:spMk id="78" creationId="{7D8D4E1B-B111-4B5B-9091-F090CFB7BC8F}"/>
          </ac:spMkLst>
        </pc:spChg>
        <pc:spChg chg="mod">
          <ac:chgData name="Erik Németh" userId="7191930302b3a2cf" providerId="LiveId" clId="{DCC0EC7B-B5D7-40D0-AF2F-46F79C662676}" dt="2022-03-22T14:58:24.752" v="1624"/>
          <ac:spMkLst>
            <pc:docMk/>
            <pc:sldMk cId="452899134" sldId="280"/>
            <ac:spMk id="80" creationId="{DDD01C88-5E12-4A6F-80BD-E0DFE504BCB8}"/>
          </ac:spMkLst>
        </pc:spChg>
        <pc:spChg chg="mod">
          <ac:chgData name="Erik Németh" userId="7191930302b3a2cf" providerId="LiveId" clId="{DCC0EC7B-B5D7-40D0-AF2F-46F79C662676}" dt="2022-03-22T14:58:24.752" v="1624"/>
          <ac:spMkLst>
            <pc:docMk/>
            <pc:sldMk cId="452899134" sldId="280"/>
            <ac:spMk id="81" creationId="{FF59E2B5-31F8-4B22-BF9F-A1D2B4E04C40}"/>
          </ac:spMkLst>
        </pc:spChg>
        <pc:spChg chg="mod">
          <ac:chgData name="Erik Németh" userId="7191930302b3a2cf" providerId="LiveId" clId="{DCC0EC7B-B5D7-40D0-AF2F-46F79C662676}" dt="2022-03-22T15:00:30.482" v="1635" actId="1076"/>
          <ac:spMkLst>
            <pc:docMk/>
            <pc:sldMk cId="452899134" sldId="280"/>
            <ac:spMk id="83" creationId="{BD9D9B8D-51B8-4C84-807F-A7026174A624}"/>
          </ac:spMkLst>
        </pc:spChg>
        <pc:spChg chg="mod">
          <ac:chgData name="Erik Németh" userId="7191930302b3a2cf" providerId="LiveId" clId="{DCC0EC7B-B5D7-40D0-AF2F-46F79C662676}" dt="2022-03-22T15:00:25.202" v="1634" actId="1076"/>
          <ac:spMkLst>
            <pc:docMk/>
            <pc:sldMk cId="452899134" sldId="280"/>
            <ac:spMk id="84" creationId="{D4AF34D0-5270-400A-BA34-2A157AD2FD6B}"/>
          </ac:spMkLst>
        </pc:spChg>
        <pc:spChg chg="add mod">
          <ac:chgData name="Erik Németh" userId="7191930302b3a2cf" providerId="LiveId" clId="{DCC0EC7B-B5D7-40D0-AF2F-46F79C662676}" dt="2022-03-22T15:08:52.391" v="1748" actId="1076"/>
          <ac:spMkLst>
            <pc:docMk/>
            <pc:sldMk cId="452899134" sldId="280"/>
            <ac:spMk id="85" creationId="{2A134E99-53C9-4043-BC84-45A17DFD0019}"/>
          </ac:spMkLst>
        </pc:spChg>
        <pc:spChg chg="mod">
          <ac:chgData name="Erik Németh" userId="7191930302b3a2cf" providerId="LiveId" clId="{DCC0EC7B-B5D7-40D0-AF2F-46F79C662676}" dt="2022-03-22T14:58:52.299" v="1625"/>
          <ac:spMkLst>
            <pc:docMk/>
            <pc:sldMk cId="452899134" sldId="280"/>
            <ac:spMk id="87" creationId="{0BCC8777-C4E6-480F-969D-9932AA8B9ECB}"/>
          </ac:spMkLst>
        </pc:spChg>
        <pc:spChg chg="mod">
          <ac:chgData name="Erik Németh" userId="7191930302b3a2cf" providerId="LiveId" clId="{DCC0EC7B-B5D7-40D0-AF2F-46F79C662676}" dt="2022-03-22T14:58:52.299" v="1625"/>
          <ac:spMkLst>
            <pc:docMk/>
            <pc:sldMk cId="452899134" sldId="280"/>
            <ac:spMk id="88" creationId="{FB1B5777-A5A0-48C5-8F30-5A18AE82BEFA}"/>
          </ac:spMkLst>
        </pc:spChg>
        <pc:spChg chg="mod">
          <ac:chgData name="Erik Németh" userId="7191930302b3a2cf" providerId="LiveId" clId="{DCC0EC7B-B5D7-40D0-AF2F-46F79C662676}" dt="2022-03-22T14:58:52.299" v="1625"/>
          <ac:spMkLst>
            <pc:docMk/>
            <pc:sldMk cId="452899134" sldId="280"/>
            <ac:spMk id="95" creationId="{E3D09E76-889D-461B-A621-60F23E034CB3}"/>
          </ac:spMkLst>
        </pc:spChg>
        <pc:spChg chg="mod">
          <ac:chgData name="Erik Németh" userId="7191930302b3a2cf" providerId="LiveId" clId="{DCC0EC7B-B5D7-40D0-AF2F-46F79C662676}" dt="2022-03-22T14:58:52.299" v="1625"/>
          <ac:spMkLst>
            <pc:docMk/>
            <pc:sldMk cId="452899134" sldId="280"/>
            <ac:spMk id="96" creationId="{03CC45FB-6B4D-45A4-949C-02C225456C0F}"/>
          </ac:spMkLst>
        </pc:spChg>
        <pc:spChg chg="mod">
          <ac:chgData name="Erik Németh" userId="7191930302b3a2cf" providerId="LiveId" clId="{DCC0EC7B-B5D7-40D0-AF2F-46F79C662676}" dt="2022-03-22T14:58:52.299" v="1625"/>
          <ac:spMkLst>
            <pc:docMk/>
            <pc:sldMk cId="452899134" sldId="280"/>
            <ac:spMk id="99" creationId="{FD73A56E-F8C0-4C6D-9102-BF5AA86C42F8}"/>
          </ac:spMkLst>
        </pc:spChg>
        <pc:spChg chg="mod">
          <ac:chgData name="Erik Németh" userId="7191930302b3a2cf" providerId="LiveId" clId="{DCC0EC7B-B5D7-40D0-AF2F-46F79C662676}" dt="2022-03-22T14:58:52.299" v="1625"/>
          <ac:spMkLst>
            <pc:docMk/>
            <pc:sldMk cId="452899134" sldId="280"/>
            <ac:spMk id="100" creationId="{A92259F6-B9A8-478B-8B45-A5784B16D62A}"/>
          </ac:spMkLst>
        </pc:spChg>
        <pc:spChg chg="mod">
          <ac:chgData name="Erik Németh" userId="7191930302b3a2cf" providerId="LiveId" clId="{DCC0EC7B-B5D7-40D0-AF2F-46F79C662676}" dt="2022-03-22T14:58:52.299" v="1625"/>
          <ac:spMkLst>
            <pc:docMk/>
            <pc:sldMk cId="452899134" sldId="280"/>
            <ac:spMk id="101" creationId="{FC0F6EA1-D7D5-4259-8228-037B3DC7609F}"/>
          </ac:spMkLst>
        </pc:spChg>
        <pc:spChg chg="mod">
          <ac:chgData name="Erik Németh" userId="7191930302b3a2cf" providerId="LiveId" clId="{DCC0EC7B-B5D7-40D0-AF2F-46F79C662676}" dt="2022-03-22T14:58:52.299" v="1625"/>
          <ac:spMkLst>
            <pc:docMk/>
            <pc:sldMk cId="452899134" sldId="280"/>
            <ac:spMk id="102" creationId="{B764AB9F-1E7E-4898-819E-2E11D375A3CB}"/>
          </ac:spMkLst>
        </pc:spChg>
        <pc:spChg chg="mod">
          <ac:chgData name="Erik Németh" userId="7191930302b3a2cf" providerId="LiveId" clId="{DCC0EC7B-B5D7-40D0-AF2F-46F79C662676}" dt="2022-03-22T15:00:35.572" v="1636"/>
          <ac:spMkLst>
            <pc:docMk/>
            <pc:sldMk cId="452899134" sldId="280"/>
            <ac:spMk id="104" creationId="{1AF7502E-06B9-4855-8C06-AC56A5F635F8}"/>
          </ac:spMkLst>
        </pc:spChg>
        <pc:spChg chg="mod">
          <ac:chgData name="Erik Németh" userId="7191930302b3a2cf" providerId="LiveId" clId="{DCC0EC7B-B5D7-40D0-AF2F-46F79C662676}" dt="2022-03-22T15:00:35.572" v="1636"/>
          <ac:spMkLst>
            <pc:docMk/>
            <pc:sldMk cId="452899134" sldId="280"/>
            <ac:spMk id="105" creationId="{2BB8851B-CA7D-4D7F-B755-0D83129991FC}"/>
          </ac:spMkLst>
        </pc:spChg>
        <pc:spChg chg="mod">
          <ac:chgData name="Erik Németh" userId="7191930302b3a2cf" providerId="LiveId" clId="{DCC0EC7B-B5D7-40D0-AF2F-46F79C662676}" dt="2022-03-22T15:00:35.572" v="1636"/>
          <ac:spMkLst>
            <pc:docMk/>
            <pc:sldMk cId="452899134" sldId="280"/>
            <ac:spMk id="107" creationId="{90695D69-00D9-4057-9D5A-B9455B178517}"/>
          </ac:spMkLst>
        </pc:spChg>
        <pc:spChg chg="mod">
          <ac:chgData name="Erik Németh" userId="7191930302b3a2cf" providerId="LiveId" clId="{DCC0EC7B-B5D7-40D0-AF2F-46F79C662676}" dt="2022-03-22T15:00:35.572" v="1636"/>
          <ac:spMkLst>
            <pc:docMk/>
            <pc:sldMk cId="452899134" sldId="280"/>
            <ac:spMk id="108" creationId="{89D77D25-9AAC-41ED-9D56-343C803C58C1}"/>
          </ac:spMkLst>
        </pc:spChg>
        <pc:spChg chg="add del mod">
          <ac:chgData name="Erik Németh" userId="7191930302b3a2cf" providerId="LiveId" clId="{DCC0EC7B-B5D7-40D0-AF2F-46F79C662676}" dt="2022-03-22T15:00:40.146" v="1639"/>
          <ac:spMkLst>
            <pc:docMk/>
            <pc:sldMk cId="452899134" sldId="280"/>
            <ac:spMk id="109" creationId="{61C6BD29-FFB4-44C8-B823-B63169CA7E86}"/>
          </ac:spMkLst>
        </pc:spChg>
        <pc:spChg chg="del mod topLvl">
          <ac:chgData name="Erik Németh" userId="7191930302b3a2cf" providerId="LiveId" clId="{DCC0EC7B-B5D7-40D0-AF2F-46F79C662676}" dt="2022-03-22T15:01:03.073" v="1648" actId="478"/>
          <ac:spMkLst>
            <pc:docMk/>
            <pc:sldMk cId="452899134" sldId="280"/>
            <ac:spMk id="111" creationId="{FA380CB4-458C-472D-AA19-29E7575EAB87}"/>
          </ac:spMkLst>
        </pc:spChg>
        <pc:spChg chg="del mod topLvl">
          <ac:chgData name="Erik Németh" userId="7191930302b3a2cf" providerId="LiveId" clId="{DCC0EC7B-B5D7-40D0-AF2F-46F79C662676}" dt="2022-03-22T15:00:59.725" v="1645" actId="478"/>
          <ac:spMkLst>
            <pc:docMk/>
            <pc:sldMk cId="452899134" sldId="280"/>
            <ac:spMk id="112" creationId="{1ABA9B4A-327E-4F71-99AA-0EC47946C957}"/>
          </ac:spMkLst>
        </pc:spChg>
        <pc:spChg chg="del mod topLvl">
          <ac:chgData name="Erik Németh" userId="7191930302b3a2cf" providerId="LiveId" clId="{DCC0EC7B-B5D7-40D0-AF2F-46F79C662676}" dt="2022-03-22T15:01:03.810" v="1649" actId="478"/>
          <ac:spMkLst>
            <pc:docMk/>
            <pc:sldMk cId="452899134" sldId="280"/>
            <ac:spMk id="113" creationId="{C534DA6F-C63B-464C-9BF0-81F53ED4241B}"/>
          </ac:spMkLst>
        </pc:spChg>
        <pc:spChg chg="del mod topLvl">
          <ac:chgData name="Erik Németh" userId="7191930302b3a2cf" providerId="LiveId" clId="{DCC0EC7B-B5D7-40D0-AF2F-46F79C662676}" dt="2022-03-22T15:00:58.644" v="1644" actId="478"/>
          <ac:spMkLst>
            <pc:docMk/>
            <pc:sldMk cId="452899134" sldId="280"/>
            <ac:spMk id="114" creationId="{0DA5E1CC-351B-4289-BFBE-402E9450C2D3}"/>
          </ac:spMkLst>
        </pc:spChg>
        <pc:spChg chg="mod topLvl">
          <ac:chgData name="Erik Németh" userId="7191930302b3a2cf" providerId="LiveId" clId="{DCC0EC7B-B5D7-40D0-AF2F-46F79C662676}" dt="2022-03-22T15:08:52.391" v="1748" actId="1076"/>
          <ac:spMkLst>
            <pc:docMk/>
            <pc:sldMk cId="452899134" sldId="280"/>
            <ac:spMk id="117" creationId="{0146328E-E2CB-4926-BE82-33141C19EA6F}"/>
          </ac:spMkLst>
        </pc:spChg>
        <pc:spChg chg="mod topLvl">
          <ac:chgData name="Erik Németh" userId="7191930302b3a2cf" providerId="LiveId" clId="{DCC0EC7B-B5D7-40D0-AF2F-46F79C662676}" dt="2022-03-22T15:08:52.391" v="1748" actId="1076"/>
          <ac:spMkLst>
            <pc:docMk/>
            <pc:sldMk cId="452899134" sldId="280"/>
            <ac:spMk id="118" creationId="{E58B4EF8-F2C0-4010-96B5-2AB3B4DB3623}"/>
          </ac:spMkLst>
        </pc:spChg>
        <pc:spChg chg="mod topLvl">
          <ac:chgData name="Erik Németh" userId="7191930302b3a2cf" providerId="LiveId" clId="{DCC0EC7B-B5D7-40D0-AF2F-46F79C662676}" dt="2022-03-22T15:08:52.391" v="1748" actId="1076"/>
          <ac:spMkLst>
            <pc:docMk/>
            <pc:sldMk cId="452899134" sldId="280"/>
            <ac:spMk id="119" creationId="{794B9464-8FF1-491A-854C-754F27A7A700}"/>
          </ac:spMkLst>
        </pc:spChg>
        <pc:spChg chg="mod topLvl">
          <ac:chgData name="Erik Németh" userId="7191930302b3a2cf" providerId="LiveId" clId="{DCC0EC7B-B5D7-40D0-AF2F-46F79C662676}" dt="2022-03-22T15:08:52.391" v="1748" actId="1076"/>
          <ac:spMkLst>
            <pc:docMk/>
            <pc:sldMk cId="452899134" sldId="280"/>
            <ac:spMk id="120" creationId="{F545D0A0-8FD6-4C21-B6A6-DBC02F5F020A}"/>
          </ac:spMkLst>
        </pc:spChg>
        <pc:spChg chg="add mod">
          <ac:chgData name="Erik Németh" userId="7191930302b3a2cf" providerId="LiveId" clId="{DCC0EC7B-B5D7-40D0-AF2F-46F79C662676}" dt="2022-03-22T15:08:52.391" v="1748" actId="1076"/>
          <ac:spMkLst>
            <pc:docMk/>
            <pc:sldMk cId="452899134" sldId="280"/>
            <ac:spMk id="121" creationId="{8C0BC398-41A8-4382-9F4E-BFC43EAEC773}"/>
          </ac:spMkLst>
        </pc:spChg>
        <pc:spChg chg="add mod">
          <ac:chgData name="Erik Németh" userId="7191930302b3a2cf" providerId="LiveId" clId="{DCC0EC7B-B5D7-40D0-AF2F-46F79C662676}" dt="2022-03-22T15:08:52.391" v="1748" actId="1076"/>
          <ac:spMkLst>
            <pc:docMk/>
            <pc:sldMk cId="452899134" sldId="280"/>
            <ac:spMk id="122" creationId="{7EB2759A-79C7-4FDB-89DC-6FF4255BA524}"/>
          </ac:spMkLst>
        </pc:spChg>
        <pc:spChg chg="add mod">
          <ac:chgData name="Erik Németh" userId="7191930302b3a2cf" providerId="LiveId" clId="{DCC0EC7B-B5D7-40D0-AF2F-46F79C662676}" dt="2022-03-22T15:08:52.391" v="1748" actId="1076"/>
          <ac:spMkLst>
            <pc:docMk/>
            <pc:sldMk cId="452899134" sldId="280"/>
            <ac:spMk id="123" creationId="{EA0F5EC9-83C3-4710-A119-8AD4AEE53DD0}"/>
          </ac:spMkLst>
        </pc:spChg>
        <pc:spChg chg="add del mod">
          <ac:chgData name="Erik Németh" userId="7191930302b3a2cf" providerId="LiveId" clId="{DCC0EC7B-B5D7-40D0-AF2F-46F79C662676}" dt="2022-03-22T15:03:43.020" v="1682"/>
          <ac:spMkLst>
            <pc:docMk/>
            <pc:sldMk cId="452899134" sldId="280"/>
            <ac:spMk id="124" creationId="{C6603E4E-2105-4230-8223-321E0BF0C55F}"/>
          </ac:spMkLst>
        </pc:spChg>
        <pc:spChg chg="add mod">
          <ac:chgData name="Erik Németh" userId="7191930302b3a2cf" providerId="LiveId" clId="{DCC0EC7B-B5D7-40D0-AF2F-46F79C662676}" dt="2022-03-22T15:08:52.391" v="1748" actId="1076"/>
          <ac:spMkLst>
            <pc:docMk/>
            <pc:sldMk cId="452899134" sldId="280"/>
            <ac:spMk id="125" creationId="{5F77F374-85AA-4BC5-A362-3CDBE4B6140E}"/>
          </ac:spMkLst>
        </pc:spChg>
        <pc:spChg chg="add mod">
          <ac:chgData name="Erik Németh" userId="7191930302b3a2cf" providerId="LiveId" clId="{DCC0EC7B-B5D7-40D0-AF2F-46F79C662676}" dt="2022-03-22T15:08:52.391" v="1748" actId="1076"/>
          <ac:spMkLst>
            <pc:docMk/>
            <pc:sldMk cId="452899134" sldId="280"/>
            <ac:spMk id="126" creationId="{C637490F-2921-4012-AC7A-FC1896A7529A}"/>
          </ac:spMkLst>
        </pc:spChg>
        <pc:spChg chg="add mod">
          <ac:chgData name="Erik Németh" userId="7191930302b3a2cf" providerId="LiveId" clId="{DCC0EC7B-B5D7-40D0-AF2F-46F79C662676}" dt="2022-03-22T15:08:52.391" v="1748" actId="1076"/>
          <ac:spMkLst>
            <pc:docMk/>
            <pc:sldMk cId="452899134" sldId="280"/>
            <ac:spMk id="127" creationId="{7C6BF553-DDF9-4261-9364-819B348E24CB}"/>
          </ac:spMkLst>
        </pc:spChg>
        <pc:spChg chg="add mod">
          <ac:chgData name="Erik Németh" userId="7191930302b3a2cf" providerId="LiveId" clId="{DCC0EC7B-B5D7-40D0-AF2F-46F79C662676}" dt="2022-03-22T15:08:52.391" v="1748" actId="1076"/>
          <ac:spMkLst>
            <pc:docMk/>
            <pc:sldMk cId="452899134" sldId="280"/>
            <ac:spMk id="128" creationId="{0A2AED52-BA0D-4568-8ED7-4E5BA6F8BC8C}"/>
          </ac:spMkLst>
        </pc:spChg>
        <pc:spChg chg="add mod">
          <ac:chgData name="Erik Németh" userId="7191930302b3a2cf" providerId="LiveId" clId="{DCC0EC7B-B5D7-40D0-AF2F-46F79C662676}" dt="2022-03-22T15:08:52.391" v="1748" actId="1076"/>
          <ac:spMkLst>
            <pc:docMk/>
            <pc:sldMk cId="452899134" sldId="280"/>
            <ac:spMk id="129" creationId="{F60995A4-6DA6-4ABE-B963-C0EF839A4ABD}"/>
          </ac:spMkLst>
        </pc:spChg>
        <pc:spChg chg="add mod">
          <ac:chgData name="Erik Németh" userId="7191930302b3a2cf" providerId="LiveId" clId="{DCC0EC7B-B5D7-40D0-AF2F-46F79C662676}" dt="2022-03-22T15:08:52.391" v="1748" actId="1076"/>
          <ac:spMkLst>
            <pc:docMk/>
            <pc:sldMk cId="452899134" sldId="280"/>
            <ac:spMk id="130" creationId="{11F1014E-D0FC-497C-B60A-E3E2A14E0E63}"/>
          </ac:spMkLst>
        </pc:spChg>
        <pc:spChg chg="add mod">
          <ac:chgData name="Erik Németh" userId="7191930302b3a2cf" providerId="LiveId" clId="{DCC0EC7B-B5D7-40D0-AF2F-46F79C662676}" dt="2022-03-22T15:08:52.391" v="1748" actId="1076"/>
          <ac:spMkLst>
            <pc:docMk/>
            <pc:sldMk cId="452899134" sldId="280"/>
            <ac:spMk id="131" creationId="{7655CB09-C108-4109-9463-B1264361166B}"/>
          </ac:spMkLst>
        </pc:spChg>
        <pc:spChg chg="add mod">
          <ac:chgData name="Erik Németh" userId="7191930302b3a2cf" providerId="LiveId" clId="{DCC0EC7B-B5D7-40D0-AF2F-46F79C662676}" dt="2022-03-22T15:08:52.391" v="1748" actId="1076"/>
          <ac:spMkLst>
            <pc:docMk/>
            <pc:sldMk cId="452899134" sldId="280"/>
            <ac:spMk id="132" creationId="{DE18FCAD-7EFF-469A-A8F4-F34E9E701264}"/>
          </ac:spMkLst>
        </pc:spChg>
        <pc:spChg chg="add mod">
          <ac:chgData name="Erik Németh" userId="7191930302b3a2cf" providerId="LiveId" clId="{DCC0EC7B-B5D7-40D0-AF2F-46F79C662676}" dt="2022-03-22T15:08:52.391" v="1748" actId="1076"/>
          <ac:spMkLst>
            <pc:docMk/>
            <pc:sldMk cId="452899134" sldId="280"/>
            <ac:spMk id="133" creationId="{57C22AF0-E01B-4F8B-837D-9D14FF61A4A5}"/>
          </ac:spMkLst>
        </pc:spChg>
        <pc:spChg chg="add mod">
          <ac:chgData name="Erik Németh" userId="7191930302b3a2cf" providerId="LiveId" clId="{DCC0EC7B-B5D7-40D0-AF2F-46F79C662676}" dt="2022-03-22T15:08:52.391" v="1748" actId="1076"/>
          <ac:spMkLst>
            <pc:docMk/>
            <pc:sldMk cId="452899134" sldId="280"/>
            <ac:spMk id="134" creationId="{F221B2FB-2BB1-4BE6-A868-916789D45F35}"/>
          </ac:spMkLst>
        </pc:spChg>
        <pc:spChg chg="add mod">
          <ac:chgData name="Erik Németh" userId="7191930302b3a2cf" providerId="LiveId" clId="{DCC0EC7B-B5D7-40D0-AF2F-46F79C662676}" dt="2022-03-22T15:08:52.391" v="1748" actId="1076"/>
          <ac:spMkLst>
            <pc:docMk/>
            <pc:sldMk cId="452899134" sldId="280"/>
            <ac:spMk id="135" creationId="{C4E5946B-DF0C-42D4-9663-3084C05AED83}"/>
          </ac:spMkLst>
        </pc:spChg>
        <pc:spChg chg="add mod">
          <ac:chgData name="Erik Németh" userId="7191930302b3a2cf" providerId="LiveId" clId="{DCC0EC7B-B5D7-40D0-AF2F-46F79C662676}" dt="2022-03-22T15:08:52.391" v="1748" actId="1076"/>
          <ac:spMkLst>
            <pc:docMk/>
            <pc:sldMk cId="452899134" sldId="280"/>
            <ac:spMk id="136" creationId="{8656DD40-1BBB-4E9D-BE0F-B502F09644DB}"/>
          </ac:spMkLst>
        </pc:spChg>
        <pc:spChg chg="add mod">
          <ac:chgData name="Erik Németh" userId="7191930302b3a2cf" providerId="LiveId" clId="{DCC0EC7B-B5D7-40D0-AF2F-46F79C662676}" dt="2022-03-22T15:08:52.391" v="1748" actId="1076"/>
          <ac:spMkLst>
            <pc:docMk/>
            <pc:sldMk cId="452899134" sldId="280"/>
            <ac:spMk id="137" creationId="{E4746554-8D1A-475E-A744-62BDC537E1C6}"/>
          </ac:spMkLst>
        </pc:spChg>
        <pc:spChg chg="add del mod">
          <ac:chgData name="Erik Németh" userId="7191930302b3a2cf" providerId="LiveId" clId="{DCC0EC7B-B5D7-40D0-AF2F-46F79C662676}" dt="2022-03-22T15:06:14.420" v="1713" actId="478"/>
          <ac:spMkLst>
            <pc:docMk/>
            <pc:sldMk cId="452899134" sldId="280"/>
            <ac:spMk id="138" creationId="{D57DF341-5185-4B46-830E-CCA228CD0826}"/>
          </ac:spMkLst>
        </pc:spChg>
        <pc:spChg chg="add mod">
          <ac:chgData name="Erik Németh" userId="7191930302b3a2cf" providerId="LiveId" clId="{DCC0EC7B-B5D7-40D0-AF2F-46F79C662676}" dt="2022-03-22T15:08:52.391" v="1748" actId="1076"/>
          <ac:spMkLst>
            <pc:docMk/>
            <pc:sldMk cId="452899134" sldId="280"/>
            <ac:spMk id="139" creationId="{E38A2F55-F9F0-434D-9734-76C1C851F40A}"/>
          </ac:spMkLst>
        </pc:spChg>
        <pc:spChg chg="add del mod">
          <ac:chgData name="Erik Németh" userId="7191930302b3a2cf" providerId="LiveId" clId="{DCC0EC7B-B5D7-40D0-AF2F-46F79C662676}" dt="2022-03-22T15:06:23.754" v="1716" actId="478"/>
          <ac:spMkLst>
            <pc:docMk/>
            <pc:sldMk cId="452899134" sldId="280"/>
            <ac:spMk id="140" creationId="{BEAA6058-0B36-4500-A14D-037D1DDBE590}"/>
          </ac:spMkLst>
        </pc:spChg>
        <pc:spChg chg="add mod">
          <ac:chgData name="Erik Németh" userId="7191930302b3a2cf" providerId="LiveId" clId="{DCC0EC7B-B5D7-40D0-AF2F-46F79C662676}" dt="2022-03-22T15:08:52.391" v="1748" actId="1076"/>
          <ac:spMkLst>
            <pc:docMk/>
            <pc:sldMk cId="452899134" sldId="280"/>
            <ac:spMk id="141" creationId="{A73743C6-2348-4D64-8D91-469AAB677B85}"/>
          </ac:spMkLst>
        </pc:spChg>
        <pc:spChg chg="add mod">
          <ac:chgData name="Erik Németh" userId="7191930302b3a2cf" providerId="LiveId" clId="{DCC0EC7B-B5D7-40D0-AF2F-46F79C662676}" dt="2022-03-22T15:08:52.391" v="1748" actId="1076"/>
          <ac:spMkLst>
            <pc:docMk/>
            <pc:sldMk cId="452899134" sldId="280"/>
            <ac:spMk id="142" creationId="{0F761B1D-F135-4888-86B5-64AD97CC67A2}"/>
          </ac:spMkLst>
        </pc:spChg>
        <pc:spChg chg="mod">
          <ac:chgData name="Erik Németh" userId="7191930302b3a2cf" providerId="LiveId" clId="{DCC0EC7B-B5D7-40D0-AF2F-46F79C662676}" dt="2022-03-22T15:06:16.154" v="1714"/>
          <ac:spMkLst>
            <pc:docMk/>
            <pc:sldMk cId="452899134" sldId="280"/>
            <ac:spMk id="144" creationId="{AE352284-B8ED-440B-A93B-0B440CB944BA}"/>
          </ac:spMkLst>
        </pc:spChg>
        <pc:spChg chg="mod">
          <ac:chgData name="Erik Németh" userId="7191930302b3a2cf" providerId="LiveId" clId="{DCC0EC7B-B5D7-40D0-AF2F-46F79C662676}" dt="2022-03-22T15:06:16.154" v="1714"/>
          <ac:spMkLst>
            <pc:docMk/>
            <pc:sldMk cId="452899134" sldId="280"/>
            <ac:spMk id="145" creationId="{2B9B8002-E5A0-4F2E-83D3-DCD023E08407}"/>
          </ac:spMkLst>
        </pc:spChg>
        <pc:spChg chg="mod">
          <ac:chgData name="Erik Németh" userId="7191930302b3a2cf" providerId="LiveId" clId="{DCC0EC7B-B5D7-40D0-AF2F-46F79C662676}" dt="2022-03-22T15:06:16.154" v="1714"/>
          <ac:spMkLst>
            <pc:docMk/>
            <pc:sldMk cId="452899134" sldId="280"/>
            <ac:spMk id="146" creationId="{2FB43BA3-7F43-4003-96F9-88C60EDC2BB0}"/>
          </ac:spMkLst>
        </pc:spChg>
        <pc:spChg chg="mod">
          <ac:chgData name="Erik Németh" userId="7191930302b3a2cf" providerId="LiveId" clId="{DCC0EC7B-B5D7-40D0-AF2F-46F79C662676}" dt="2022-03-22T15:06:16.154" v="1714"/>
          <ac:spMkLst>
            <pc:docMk/>
            <pc:sldMk cId="452899134" sldId="280"/>
            <ac:spMk id="147" creationId="{5B3D492E-370B-4B8C-B4A5-19B6AE1E72DE}"/>
          </ac:spMkLst>
        </pc:spChg>
        <pc:spChg chg="mod">
          <ac:chgData name="Erik Németh" userId="7191930302b3a2cf" providerId="LiveId" clId="{DCC0EC7B-B5D7-40D0-AF2F-46F79C662676}" dt="2022-03-22T15:06:28.660" v="1717"/>
          <ac:spMkLst>
            <pc:docMk/>
            <pc:sldMk cId="452899134" sldId="280"/>
            <ac:spMk id="149" creationId="{19B17F23-3094-4BCC-90F0-7B84555A47F2}"/>
          </ac:spMkLst>
        </pc:spChg>
        <pc:spChg chg="mod">
          <ac:chgData name="Erik Németh" userId="7191930302b3a2cf" providerId="LiveId" clId="{DCC0EC7B-B5D7-40D0-AF2F-46F79C662676}" dt="2022-03-22T15:06:28.660" v="1717"/>
          <ac:spMkLst>
            <pc:docMk/>
            <pc:sldMk cId="452899134" sldId="280"/>
            <ac:spMk id="150" creationId="{C7344CB2-16A3-4D39-B7A8-C25C268493CB}"/>
          </ac:spMkLst>
        </pc:spChg>
        <pc:spChg chg="mod">
          <ac:chgData name="Erik Németh" userId="7191930302b3a2cf" providerId="LiveId" clId="{DCC0EC7B-B5D7-40D0-AF2F-46F79C662676}" dt="2022-03-22T15:06:28.660" v="1717"/>
          <ac:spMkLst>
            <pc:docMk/>
            <pc:sldMk cId="452899134" sldId="280"/>
            <ac:spMk id="151" creationId="{02D8BA96-C965-4215-ADB4-E042919432E9}"/>
          </ac:spMkLst>
        </pc:spChg>
        <pc:spChg chg="mod">
          <ac:chgData name="Erik Németh" userId="7191930302b3a2cf" providerId="LiveId" clId="{DCC0EC7B-B5D7-40D0-AF2F-46F79C662676}" dt="2022-03-22T15:06:28.660" v="1717"/>
          <ac:spMkLst>
            <pc:docMk/>
            <pc:sldMk cId="452899134" sldId="280"/>
            <ac:spMk id="152" creationId="{0E564D72-80C3-4555-91A7-2B1FCAB88879}"/>
          </ac:spMkLst>
        </pc:spChg>
        <pc:spChg chg="mod">
          <ac:chgData name="Erik Németh" userId="7191930302b3a2cf" providerId="LiveId" clId="{DCC0EC7B-B5D7-40D0-AF2F-46F79C662676}" dt="2022-03-22T15:06:28.660" v="1717"/>
          <ac:spMkLst>
            <pc:docMk/>
            <pc:sldMk cId="452899134" sldId="280"/>
            <ac:spMk id="153" creationId="{E821B06A-641C-4786-BF06-FD5239164224}"/>
          </ac:spMkLst>
        </pc:spChg>
        <pc:spChg chg="mod">
          <ac:chgData name="Erik Németh" userId="7191930302b3a2cf" providerId="LiveId" clId="{DCC0EC7B-B5D7-40D0-AF2F-46F79C662676}" dt="2022-03-22T15:06:28.660" v="1717"/>
          <ac:spMkLst>
            <pc:docMk/>
            <pc:sldMk cId="452899134" sldId="280"/>
            <ac:spMk id="154" creationId="{EEED03E7-13F1-4802-806D-97EC87729707}"/>
          </ac:spMkLst>
        </pc:spChg>
        <pc:spChg chg="mod">
          <ac:chgData name="Erik Németh" userId="7191930302b3a2cf" providerId="LiveId" clId="{DCC0EC7B-B5D7-40D0-AF2F-46F79C662676}" dt="2022-03-22T15:06:28.660" v="1717"/>
          <ac:spMkLst>
            <pc:docMk/>
            <pc:sldMk cId="452899134" sldId="280"/>
            <ac:spMk id="155" creationId="{1865B57A-76E1-4915-AF96-C7A0AFDB1D6C}"/>
          </ac:spMkLst>
        </pc:spChg>
        <pc:spChg chg="mod">
          <ac:chgData name="Erik Németh" userId="7191930302b3a2cf" providerId="LiveId" clId="{DCC0EC7B-B5D7-40D0-AF2F-46F79C662676}" dt="2022-03-22T15:06:28.660" v="1717"/>
          <ac:spMkLst>
            <pc:docMk/>
            <pc:sldMk cId="452899134" sldId="280"/>
            <ac:spMk id="156" creationId="{A9A2AA03-FEB0-473D-82EE-F47D3294A3AD}"/>
          </ac:spMkLst>
        </pc:spChg>
        <pc:spChg chg="mod">
          <ac:chgData name="Erik Németh" userId="7191930302b3a2cf" providerId="LiveId" clId="{DCC0EC7B-B5D7-40D0-AF2F-46F79C662676}" dt="2022-03-22T15:06:28.660" v="1717"/>
          <ac:spMkLst>
            <pc:docMk/>
            <pc:sldMk cId="452899134" sldId="280"/>
            <ac:spMk id="157" creationId="{E7B4530D-BABA-4CF8-B456-BDF648BBED52}"/>
          </ac:spMkLst>
        </pc:spChg>
        <pc:spChg chg="add mod">
          <ac:chgData name="Erik Németh" userId="7191930302b3a2cf" providerId="LiveId" clId="{DCC0EC7B-B5D7-40D0-AF2F-46F79C662676}" dt="2022-03-22T15:08:52.391" v="1748" actId="1076"/>
          <ac:spMkLst>
            <pc:docMk/>
            <pc:sldMk cId="452899134" sldId="280"/>
            <ac:spMk id="158" creationId="{54F22898-2553-4BAE-AFFB-7C7ECD657BD8}"/>
          </ac:spMkLst>
        </pc:spChg>
        <pc:spChg chg="add mod">
          <ac:chgData name="Erik Németh" userId="7191930302b3a2cf" providerId="LiveId" clId="{DCC0EC7B-B5D7-40D0-AF2F-46F79C662676}" dt="2022-03-22T15:08:52.391" v="1748" actId="1076"/>
          <ac:spMkLst>
            <pc:docMk/>
            <pc:sldMk cId="452899134" sldId="280"/>
            <ac:spMk id="159" creationId="{14CC07C3-8BBA-4AA8-B274-6C8A419A8413}"/>
          </ac:spMkLst>
        </pc:spChg>
        <pc:spChg chg="mod">
          <ac:chgData name="Erik Németh" userId="7191930302b3a2cf" providerId="LiveId" clId="{DCC0EC7B-B5D7-40D0-AF2F-46F79C662676}" dt="2022-03-22T15:07:07.296" v="1723"/>
          <ac:spMkLst>
            <pc:docMk/>
            <pc:sldMk cId="452899134" sldId="280"/>
            <ac:spMk id="161" creationId="{1C19EFED-1E08-4852-83DB-52F3E6C6AECD}"/>
          </ac:spMkLst>
        </pc:spChg>
        <pc:spChg chg="mod">
          <ac:chgData name="Erik Németh" userId="7191930302b3a2cf" providerId="LiveId" clId="{DCC0EC7B-B5D7-40D0-AF2F-46F79C662676}" dt="2022-03-22T15:07:07.296" v="1723"/>
          <ac:spMkLst>
            <pc:docMk/>
            <pc:sldMk cId="452899134" sldId="280"/>
            <ac:spMk id="162" creationId="{A211C854-FB23-4436-8390-60E36709C517}"/>
          </ac:spMkLst>
        </pc:spChg>
        <pc:spChg chg="mod">
          <ac:chgData name="Erik Németh" userId="7191930302b3a2cf" providerId="LiveId" clId="{DCC0EC7B-B5D7-40D0-AF2F-46F79C662676}" dt="2022-03-22T15:07:07.296" v="1723"/>
          <ac:spMkLst>
            <pc:docMk/>
            <pc:sldMk cId="452899134" sldId="280"/>
            <ac:spMk id="163" creationId="{B1102D01-1963-406D-BEC7-33943A708BFF}"/>
          </ac:spMkLst>
        </pc:spChg>
        <pc:spChg chg="mod">
          <ac:chgData name="Erik Németh" userId="7191930302b3a2cf" providerId="LiveId" clId="{DCC0EC7B-B5D7-40D0-AF2F-46F79C662676}" dt="2022-03-22T15:07:07.296" v="1723"/>
          <ac:spMkLst>
            <pc:docMk/>
            <pc:sldMk cId="452899134" sldId="280"/>
            <ac:spMk id="164" creationId="{E3D36A76-26B9-4E80-9D63-D963B36E8259}"/>
          </ac:spMkLst>
        </pc:spChg>
        <pc:spChg chg="mod">
          <ac:chgData name="Erik Németh" userId="7191930302b3a2cf" providerId="LiveId" clId="{DCC0EC7B-B5D7-40D0-AF2F-46F79C662676}" dt="2022-03-22T15:07:11.694" v="1725"/>
          <ac:spMkLst>
            <pc:docMk/>
            <pc:sldMk cId="452899134" sldId="280"/>
            <ac:spMk id="166" creationId="{6C8847E5-EE2F-402C-B8D0-D3CA445775EC}"/>
          </ac:spMkLst>
        </pc:spChg>
        <pc:spChg chg="mod">
          <ac:chgData name="Erik Németh" userId="7191930302b3a2cf" providerId="LiveId" clId="{DCC0EC7B-B5D7-40D0-AF2F-46F79C662676}" dt="2022-03-22T15:07:11.694" v="1725"/>
          <ac:spMkLst>
            <pc:docMk/>
            <pc:sldMk cId="452899134" sldId="280"/>
            <ac:spMk id="167" creationId="{25E6232A-D998-42B7-8BBD-4D0CD940CFAB}"/>
          </ac:spMkLst>
        </pc:spChg>
        <pc:spChg chg="mod">
          <ac:chgData name="Erik Németh" userId="7191930302b3a2cf" providerId="LiveId" clId="{DCC0EC7B-B5D7-40D0-AF2F-46F79C662676}" dt="2022-03-22T15:07:11.694" v="1725"/>
          <ac:spMkLst>
            <pc:docMk/>
            <pc:sldMk cId="452899134" sldId="280"/>
            <ac:spMk id="168" creationId="{FAE37E39-1642-4519-A1F3-B2E723CA52A8}"/>
          </ac:spMkLst>
        </pc:spChg>
        <pc:spChg chg="mod">
          <ac:chgData name="Erik Németh" userId="7191930302b3a2cf" providerId="LiveId" clId="{DCC0EC7B-B5D7-40D0-AF2F-46F79C662676}" dt="2022-03-22T15:07:11.694" v="1725"/>
          <ac:spMkLst>
            <pc:docMk/>
            <pc:sldMk cId="452899134" sldId="280"/>
            <ac:spMk id="169" creationId="{FDCB5C5B-C435-4BB1-8761-91072C3B4C61}"/>
          </ac:spMkLst>
        </pc:spChg>
        <pc:spChg chg="mod">
          <ac:chgData name="Erik Németh" userId="7191930302b3a2cf" providerId="LiveId" clId="{DCC0EC7B-B5D7-40D0-AF2F-46F79C662676}" dt="2022-03-22T15:07:11.694" v="1725"/>
          <ac:spMkLst>
            <pc:docMk/>
            <pc:sldMk cId="452899134" sldId="280"/>
            <ac:spMk id="170" creationId="{190011A1-96AA-4B56-8F6C-623DE5E66F23}"/>
          </ac:spMkLst>
        </pc:spChg>
        <pc:spChg chg="mod">
          <ac:chgData name="Erik Németh" userId="7191930302b3a2cf" providerId="LiveId" clId="{DCC0EC7B-B5D7-40D0-AF2F-46F79C662676}" dt="2022-03-22T15:07:11.694" v="1725"/>
          <ac:spMkLst>
            <pc:docMk/>
            <pc:sldMk cId="452899134" sldId="280"/>
            <ac:spMk id="171" creationId="{A9DF9A25-2CD0-4604-AF71-FB9B9C34A8F7}"/>
          </ac:spMkLst>
        </pc:spChg>
        <pc:spChg chg="mod">
          <ac:chgData name="Erik Németh" userId="7191930302b3a2cf" providerId="LiveId" clId="{DCC0EC7B-B5D7-40D0-AF2F-46F79C662676}" dt="2022-03-22T15:07:11.694" v="1725"/>
          <ac:spMkLst>
            <pc:docMk/>
            <pc:sldMk cId="452899134" sldId="280"/>
            <ac:spMk id="172" creationId="{6EFC72A6-A4BA-4DD4-9DB7-0D9896E78CA1}"/>
          </ac:spMkLst>
        </pc:spChg>
        <pc:spChg chg="mod">
          <ac:chgData name="Erik Németh" userId="7191930302b3a2cf" providerId="LiveId" clId="{DCC0EC7B-B5D7-40D0-AF2F-46F79C662676}" dt="2022-03-22T15:07:11.694" v="1725"/>
          <ac:spMkLst>
            <pc:docMk/>
            <pc:sldMk cId="452899134" sldId="280"/>
            <ac:spMk id="173" creationId="{EFDA95C9-E4B3-4739-A042-F586C1F7A350}"/>
          </ac:spMkLst>
        </pc:spChg>
        <pc:spChg chg="mod">
          <ac:chgData name="Erik Németh" userId="7191930302b3a2cf" providerId="LiveId" clId="{DCC0EC7B-B5D7-40D0-AF2F-46F79C662676}" dt="2022-03-22T15:07:11.694" v="1725"/>
          <ac:spMkLst>
            <pc:docMk/>
            <pc:sldMk cId="452899134" sldId="280"/>
            <ac:spMk id="174" creationId="{80D11C65-0EDB-4F19-81D1-6579CC00689A}"/>
          </ac:spMkLst>
        </pc:spChg>
        <pc:spChg chg="add mod">
          <ac:chgData name="Erik Németh" userId="7191930302b3a2cf" providerId="LiveId" clId="{DCC0EC7B-B5D7-40D0-AF2F-46F79C662676}" dt="2022-03-22T15:08:52.391" v="1748" actId="1076"/>
          <ac:spMkLst>
            <pc:docMk/>
            <pc:sldMk cId="452899134" sldId="280"/>
            <ac:spMk id="175" creationId="{A8E034AC-C673-470C-B4C8-3322E8D1FD1D}"/>
          </ac:spMkLst>
        </pc:spChg>
        <pc:spChg chg="add mod">
          <ac:chgData name="Erik Németh" userId="7191930302b3a2cf" providerId="LiveId" clId="{DCC0EC7B-B5D7-40D0-AF2F-46F79C662676}" dt="2022-03-22T15:08:52.391" v="1748" actId="1076"/>
          <ac:spMkLst>
            <pc:docMk/>
            <pc:sldMk cId="452899134" sldId="280"/>
            <ac:spMk id="176" creationId="{56EBB27B-1EAF-491C-B7A1-A6EAEAA9E0F6}"/>
          </ac:spMkLst>
        </pc:spChg>
        <pc:spChg chg="add mod">
          <ac:chgData name="Erik Németh" userId="7191930302b3a2cf" providerId="LiveId" clId="{DCC0EC7B-B5D7-40D0-AF2F-46F79C662676}" dt="2022-03-22T15:08:52.391" v="1748" actId="1076"/>
          <ac:spMkLst>
            <pc:docMk/>
            <pc:sldMk cId="452899134" sldId="280"/>
            <ac:spMk id="177" creationId="{E3220E0E-5BD3-4FE5-ADB4-3DC91E230819}"/>
          </ac:spMkLst>
        </pc:spChg>
        <pc:grpChg chg="del">
          <ac:chgData name="Erik Németh" userId="7191930302b3a2cf" providerId="LiveId" clId="{DCC0EC7B-B5D7-40D0-AF2F-46F79C662676}" dt="2022-03-22T15:03:52.114" v="1683" actId="165"/>
          <ac:grpSpMkLst>
            <pc:docMk/>
            <pc:sldMk cId="452899134" sldId="280"/>
            <ac:grpSpMk id="14" creationId="{FB091A5D-3D7E-43E5-9A53-A9EB3B9EDA24}"/>
          </ac:grpSpMkLst>
        </pc:grpChg>
        <pc:grpChg chg="mod topLvl">
          <ac:chgData name="Erik Németh" userId="7191930302b3a2cf" providerId="LiveId" clId="{DCC0EC7B-B5D7-40D0-AF2F-46F79C662676}" dt="2022-03-22T15:06:05.673" v="1712" actId="165"/>
          <ac:grpSpMkLst>
            <pc:docMk/>
            <pc:sldMk cId="452899134" sldId="280"/>
            <ac:grpSpMk id="23" creationId="{29E27B4D-D233-4CFC-B6E9-66B7AB57CD37}"/>
          </ac:grpSpMkLst>
        </pc:grpChg>
        <pc:grpChg chg="mod topLvl">
          <ac:chgData name="Erik Németh" userId="7191930302b3a2cf" providerId="LiveId" clId="{DCC0EC7B-B5D7-40D0-AF2F-46F79C662676}" dt="2022-03-22T15:06:05.673" v="1712" actId="165"/>
          <ac:grpSpMkLst>
            <pc:docMk/>
            <pc:sldMk cId="452899134" sldId="280"/>
            <ac:grpSpMk id="33" creationId="{BFFBA32A-5BFE-4B67-BE81-B828F43A875B}"/>
          </ac:grpSpMkLst>
        </pc:grpChg>
        <pc:grpChg chg="del">
          <ac:chgData name="Erik Németh" userId="7191930302b3a2cf" providerId="LiveId" clId="{DCC0EC7B-B5D7-40D0-AF2F-46F79C662676}" dt="2022-03-22T15:06:05.673" v="1712" actId="165"/>
          <ac:grpSpMkLst>
            <pc:docMk/>
            <pc:sldMk cId="452899134" sldId="280"/>
            <ac:grpSpMk id="38" creationId="{A3964FA4-8E50-4B7C-88A1-DD9BFBC129F9}"/>
          </ac:grpSpMkLst>
        </pc:grpChg>
        <pc:grpChg chg="del mod">
          <ac:chgData name="Erik Németh" userId="7191930302b3a2cf" providerId="LiveId" clId="{DCC0EC7B-B5D7-40D0-AF2F-46F79C662676}" dt="2022-03-22T15:07:54.856" v="1733" actId="165"/>
          <ac:grpSpMkLst>
            <pc:docMk/>
            <pc:sldMk cId="452899134" sldId="280"/>
            <ac:grpSpMk id="72" creationId="{5C8AC7CE-5A12-40D0-993D-DA4B43F46D3B}"/>
          </ac:grpSpMkLst>
        </pc:grpChg>
        <pc:grpChg chg="add mod">
          <ac:chgData name="Erik Németh" userId="7191930302b3a2cf" providerId="LiveId" clId="{DCC0EC7B-B5D7-40D0-AF2F-46F79C662676}" dt="2022-03-22T15:08:52.391" v="1748" actId="1076"/>
          <ac:grpSpMkLst>
            <pc:docMk/>
            <pc:sldMk cId="452899134" sldId="280"/>
            <ac:grpSpMk id="79" creationId="{FD53ECFB-0C97-46AF-81F0-D05EB48C014B}"/>
          </ac:grpSpMkLst>
        </pc:grpChg>
        <pc:grpChg chg="add del mod">
          <ac:chgData name="Erik Németh" userId="7191930302b3a2cf" providerId="LiveId" clId="{DCC0EC7B-B5D7-40D0-AF2F-46F79C662676}" dt="2022-03-22T15:00:20.172" v="1633" actId="478"/>
          <ac:grpSpMkLst>
            <pc:docMk/>
            <pc:sldMk cId="452899134" sldId="280"/>
            <ac:grpSpMk id="86" creationId="{872449EB-D673-4768-9650-E40AADE2A200}"/>
          </ac:grpSpMkLst>
        </pc:grpChg>
        <pc:grpChg chg="add del mod">
          <ac:chgData name="Erik Németh" userId="7191930302b3a2cf" providerId="LiveId" clId="{DCC0EC7B-B5D7-40D0-AF2F-46F79C662676}" dt="2022-03-22T15:00:40.146" v="1639"/>
          <ac:grpSpMkLst>
            <pc:docMk/>
            <pc:sldMk cId="452899134" sldId="280"/>
            <ac:grpSpMk id="103" creationId="{20F6785C-2A2E-4BC1-BBB5-CFE8E7BCE3E6}"/>
          </ac:grpSpMkLst>
        </pc:grpChg>
        <pc:grpChg chg="add del mod">
          <ac:chgData name="Erik Németh" userId="7191930302b3a2cf" providerId="LiveId" clId="{DCC0EC7B-B5D7-40D0-AF2F-46F79C662676}" dt="2022-03-22T15:00:55.848" v="1643" actId="165"/>
          <ac:grpSpMkLst>
            <pc:docMk/>
            <pc:sldMk cId="452899134" sldId="280"/>
            <ac:grpSpMk id="110" creationId="{176E5664-69FE-4C69-BC01-1265E763AA0F}"/>
          </ac:grpSpMkLst>
        </pc:grpChg>
        <pc:grpChg chg="add mod">
          <ac:chgData name="Erik Németh" userId="7191930302b3a2cf" providerId="LiveId" clId="{DCC0EC7B-B5D7-40D0-AF2F-46F79C662676}" dt="2022-03-22T15:08:52.391" v="1748" actId="1076"/>
          <ac:grpSpMkLst>
            <pc:docMk/>
            <pc:sldMk cId="452899134" sldId="280"/>
            <ac:grpSpMk id="143" creationId="{D8531BF0-5F89-4132-8863-099BAE6BB10E}"/>
          </ac:grpSpMkLst>
        </pc:grpChg>
        <pc:grpChg chg="add mod">
          <ac:chgData name="Erik Németh" userId="7191930302b3a2cf" providerId="LiveId" clId="{DCC0EC7B-B5D7-40D0-AF2F-46F79C662676}" dt="2022-03-22T15:08:52.391" v="1748" actId="1076"/>
          <ac:grpSpMkLst>
            <pc:docMk/>
            <pc:sldMk cId="452899134" sldId="280"/>
            <ac:grpSpMk id="148" creationId="{87C55186-8CB1-43E5-B10E-9720443B5E23}"/>
          </ac:grpSpMkLst>
        </pc:grpChg>
        <pc:grpChg chg="add mod">
          <ac:chgData name="Erik Németh" userId="7191930302b3a2cf" providerId="LiveId" clId="{DCC0EC7B-B5D7-40D0-AF2F-46F79C662676}" dt="2022-03-22T15:08:52.391" v="1748" actId="1076"/>
          <ac:grpSpMkLst>
            <pc:docMk/>
            <pc:sldMk cId="452899134" sldId="280"/>
            <ac:grpSpMk id="160" creationId="{D276AEC5-7A52-4EA2-A096-1C546CDD6DC8}"/>
          </ac:grpSpMkLst>
        </pc:grpChg>
        <pc:grpChg chg="add mod">
          <ac:chgData name="Erik Németh" userId="7191930302b3a2cf" providerId="LiveId" clId="{DCC0EC7B-B5D7-40D0-AF2F-46F79C662676}" dt="2022-03-22T15:08:52.391" v="1748" actId="1076"/>
          <ac:grpSpMkLst>
            <pc:docMk/>
            <pc:sldMk cId="452899134" sldId="280"/>
            <ac:grpSpMk id="165" creationId="{E16C6A53-7A77-46EA-A83E-4FBE48EF83D6}"/>
          </ac:grpSpMkLst>
        </pc:grpChg>
        <pc:cxnChg chg="mod topLvl">
          <ac:chgData name="Erik Németh" userId="7191930302b3a2cf" providerId="LiveId" clId="{DCC0EC7B-B5D7-40D0-AF2F-46F79C662676}" dt="2022-03-22T15:03:52.114" v="1683" actId="165"/>
          <ac:cxnSpMkLst>
            <pc:docMk/>
            <pc:sldMk cId="452899134" sldId="280"/>
            <ac:cxnSpMk id="6" creationId="{F580CFA4-F151-4FE8-A600-B4861F7B0ACE}"/>
          </ac:cxnSpMkLst>
        </pc:cxnChg>
        <pc:cxnChg chg="mod topLvl">
          <ac:chgData name="Erik Németh" userId="7191930302b3a2cf" providerId="LiveId" clId="{DCC0EC7B-B5D7-40D0-AF2F-46F79C662676}" dt="2022-03-22T15:03:52.114" v="1683" actId="165"/>
          <ac:cxnSpMkLst>
            <pc:docMk/>
            <pc:sldMk cId="452899134" sldId="280"/>
            <ac:cxnSpMk id="7" creationId="{1397A16D-54EA-4E5D-93AC-953F8EC0DFF0}"/>
          </ac:cxnSpMkLst>
        </pc:cxnChg>
        <pc:cxnChg chg="mod topLvl">
          <ac:chgData name="Erik Németh" userId="7191930302b3a2cf" providerId="LiveId" clId="{DCC0EC7B-B5D7-40D0-AF2F-46F79C662676}" dt="2022-03-22T15:06:05.673" v="1712" actId="165"/>
          <ac:cxnSpMkLst>
            <pc:docMk/>
            <pc:sldMk cId="452899134" sldId="280"/>
            <ac:cxnSpMk id="17" creationId="{48D9235C-3262-4BD9-9D3B-C590B6D1FC14}"/>
          </ac:cxnSpMkLst>
        </pc:cxnChg>
        <pc:cxnChg chg="mod topLvl">
          <ac:chgData name="Erik Németh" userId="7191930302b3a2cf" providerId="LiveId" clId="{DCC0EC7B-B5D7-40D0-AF2F-46F79C662676}" dt="2022-03-22T15:06:05.673" v="1712" actId="165"/>
          <ac:cxnSpMkLst>
            <pc:docMk/>
            <pc:sldMk cId="452899134" sldId="280"/>
            <ac:cxnSpMk id="18" creationId="{553D1ED9-464A-4422-AD9A-7E93E2D55D0A}"/>
          </ac:cxnSpMkLst>
        </pc:cxnChg>
        <pc:cxnChg chg="mod topLvl">
          <ac:chgData name="Erik Németh" userId="7191930302b3a2cf" providerId="LiveId" clId="{DCC0EC7B-B5D7-40D0-AF2F-46F79C662676}" dt="2022-03-22T15:08:52.391" v="1748" actId="1076"/>
          <ac:cxnSpMkLst>
            <pc:docMk/>
            <pc:sldMk cId="452899134" sldId="280"/>
            <ac:cxnSpMk id="75" creationId="{E70E5F1D-C575-4887-A3AA-DB46705B3A57}"/>
          </ac:cxnSpMkLst>
        </pc:cxnChg>
        <pc:cxnChg chg="mod">
          <ac:chgData name="Erik Németh" userId="7191930302b3a2cf" providerId="LiveId" clId="{DCC0EC7B-B5D7-40D0-AF2F-46F79C662676}" dt="2022-03-22T14:58:24.752" v="1624"/>
          <ac:cxnSpMkLst>
            <pc:docMk/>
            <pc:sldMk cId="452899134" sldId="280"/>
            <ac:cxnSpMk id="82" creationId="{7BEF74F4-B338-4D69-86FE-80840BA96D33}"/>
          </ac:cxnSpMkLst>
        </pc:cxnChg>
        <pc:cxnChg chg="mod">
          <ac:chgData name="Erik Németh" userId="7191930302b3a2cf" providerId="LiveId" clId="{DCC0EC7B-B5D7-40D0-AF2F-46F79C662676}" dt="2022-03-22T14:58:52.299" v="1625"/>
          <ac:cxnSpMkLst>
            <pc:docMk/>
            <pc:sldMk cId="452899134" sldId="280"/>
            <ac:cxnSpMk id="97" creationId="{3B830079-EC27-417D-ACF9-133E22652EE4}"/>
          </ac:cxnSpMkLst>
        </pc:cxnChg>
        <pc:cxnChg chg="mod">
          <ac:chgData name="Erik Németh" userId="7191930302b3a2cf" providerId="LiveId" clId="{DCC0EC7B-B5D7-40D0-AF2F-46F79C662676}" dt="2022-03-22T14:58:52.299" v="1625"/>
          <ac:cxnSpMkLst>
            <pc:docMk/>
            <pc:sldMk cId="452899134" sldId="280"/>
            <ac:cxnSpMk id="98" creationId="{86CA565A-1D20-4A57-BE22-96AB79EFAE02}"/>
          </ac:cxnSpMkLst>
        </pc:cxnChg>
        <pc:cxnChg chg="mod">
          <ac:chgData name="Erik Németh" userId="7191930302b3a2cf" providerId="LiveId" clId="{DCC0EC7B-B5D7-40D0-AF2F-46F79C662676}" dt="2022-03-22T15:00:35.572" v="1636"/>
          <ac:cxnSpMkLst>
            <pc:docMk/>
            <pc:sldMk cId="452899134" sldId="280"/>
            <ac:cxnSpMk id="106" creationId="{6AEE4BAA-E68B-41A7-AD5D-E945CDE142EE}"/>
          </ac:cxnSpMkLst>
        </pc:cxnChg>
        <pc:cxnChg chg="del mod topLvl">
          <ac:chgData name="Erik Németh" userId="7191930302b3a2cf" providerId="LiveId" clId="{DCC0EC7B-B5D7-40D0-AF2F-46F79C662676}" dt="2022-03-22T15:01:00.776" v="1646" actId="478"/>
          <ac:cxnSpMkLst>
            <pc:docMk/>
            <pc:sldMk cId="452899134" sldId="280"/>
            <ac:cxnSpMk id="115" creationId="{6DEBC93A-05F5-43DA-B1FB-0059F6203E30}"/>
          </ac:cxnSpMkLst>
        </pc:cxnChg>
        <pc:cxnChg chg="del mod topLvl">
          <ac:chgData name="Erik Németh" userId="7191930302b3a2cf" providerId="LiveId" clId="{DCC0EC7B-B5D7-40D0-AF2F-46F79C662676}" dt="2022-03-22T15:01:01.964" v="1647" actId="478"/>
          <ac:cxnSpMkLst>
            <pc:docMk/>
            <pc:sldMk cId="452899134" sldId="280"/>
            <ac:cxnSpMk id="116" creationId="{3AFAEB84-D1F1-4AE8-B85A-B614A7495F9F}"/>
          </ac:cxnSpMkLst>
        </pc:cxnChg>
      </pc:sldChg>
      <pc:sldChg chg="addSp delSp modSp add mod">
        <pc:chgData name="Erik Németh" userId="7191930302b3a2cf" providerId="LiveId" clId="{DCC0EC7B-B5D7-40D0-AF2F-46F79C662676}" dt="2022-03-22T15:12:41.764" v="1837" actId="20577"/>
        <pc:sldMkLst>
          <pc:docMk/>
          <pc:sldMk cId="1737182498" sldId="281"/>
        </pc:sldMkLst>
        <pc:spChg chg="del">
          <ac:chgData name="Erik Németh" userId="7191930302b3a2cf" providerId="LiveId" clId="{DCC0EC7B-B5D7-40D0-AF2F-46F79C662676}" dt="2022-03-22T15:10:14.774" v="1783" actId="478"/>
          <ac:spMkLst>
            <pc:docMk/>
            <pc:sldMk cId="1737182498" sldId="281"/>
            <ac:spMk id="12" creationId="{1C3BF6D4-493E-4B9D-BD3E-A6CB4A1420F9}"/>
          </ac:spMkLst>
        </pc:spChg>
        <pc:spChg chg="del">
          <ac:chgData name="Erik Németh" userId="7191930302b3a2cf" providerId="LiveId" clId="{DCC0EC7B-B5D7-40D0-AF2F-46F79C662676}" dt="2022-03-22T15:10:09.339" v="1781" actId="478"/>
          <ac:spMkLst>
            <pc:docMk/>
            <pc:sldMk cId="1737182498" sldId="281"/>
            <ac:spMk id="13" creationId="{F085EAD4-1DC4-4757-9E0A-37FD2516F510}"/>
          </ac:spMkLst>
        </pc:spChg>
        <pc:spChg chg="add mod">
          <ac:chgData name="Erik Németh" userId="7191930302b3a2cf" providerId="LiveId" clId="{DCC0EC7B-B5D7-40D0-AF2F-46F79C662676}" dt="2022-03-22T15:10:59.691" v="1799" actId="1076"/>
          <ac:spMkLst>
            <pc:docMk/>
            <pc:sldMk cId="1737182498" sldId="281"/>
            <ac:spMk id="14" creationId="{A6717D75-1098-4682-A64F-E902D1334A06}"/>
          </ac:spMkLst>
        </pc:spChg>
        <pc:spChg chg="mod topLvl">
          <ac:chgData name="Erik Németh" userId="7191930302b3a2cf" providerId="LiveId" clId="{DCC0EC7B-B5D7-40D0-AF2F-46F79C662676}" dt="2022-03-22T15:10:19.778" v="1785" actId="165"/>
          <ac:spMkLst>
            <pc:docMk/>
            <pc:sldMk cId="1737182498" sldId="281"/>
            <ac:spMk id="80" creationId="{DDD01C88-5E12-4A6F-80BD-E0DFE504BCB8}"/>
          </ac:spMkLst>
        </pc:spChg>
        <pc:spChg chg="mod topLvl">
          <ac:chgData name="Erik Németh" userId="7191930302b3a2cf" providerId="LiveId" clId="{DCC0EC7B-B5D7-40D0-AF2F-46F79C662676}" dt="2022-03-22T15:10:19.778" v="1785" actId="165"/>
          <ac:spMkLst>
            <pc:docMk/>
            <pc:sldMk cId="1737182498" sldId="281"/>
            <ac:spMk id="81" creationId="{FF59E2B5-31F8-4B22-BF9F-A1D2B4E04C40}"/>
          </ac:spMkLst>
        </pc:spChg>
        <pc:spChg chg="del mod topLvl">
          <ac:chgData name="Erik Németh" userId="7191930302b3a2cf" providerId="LiveId" clId="{DCC0EC7B-B5D7-40D0-AF2F-46F79C662676}" dt="2022-03-22T15:10:24.255" v="1788" actId="478"/>
          <ac:spMkLst>
            <pc:docMk/>
            <pc:sldMk cId="1737182498" sldId="281"/>
            <ac:spMk id="83" creationId="{BD9D9B8D-51B8-4C84-807F-A7026174A624}"/>
          </ac:spMkLst>
        </pc:spChg>
        <pc:spChg chg="del mod topLvl">
          <ac:chgData name="Erik Németh" userId="7191930302b3a2cf" providerId="LiveId" clId="{DCC0EC7B-B5D7-40D0-AF2F-46F79C662676}" dt="2022-03-22T15:10:22.244" v="1786" actId="478"/>
          <ac:spMkLst>
            <pc:docMk/>
            <pc:sldMk cId="1737182498" sldId="281"/>
            <ac:spMk id="84" creationId="{D4AF34D0-5270-400A-BA34-2A157AD2FD6B}"/>
          </ac:spMkLst>
        </pc:spChg>
        <pc:spChg chg="del">
          <ac:chgData name="Erik Németh" userId="7191930302b3a2cf" providerId="LiveId" clId="{DCC0EC7B-B5D7-40D0-AF2F-46F79C662676}" dt="2022-03-22T15:10:09.339" v="1781" actId="478"/>
          <ac:spMkLst>
            <pc:docMk/>
            <pc:sldMk cId="1737182498" sldId="281"/>
            <ac:spMk id="117" creationId="{0146328E-E2CB-4926-BE82-33141C19EA6F}"/>
          </ac:spMkLst>
        </pc:spChg>
        <pc:spChg chg="del">
          <ac:chgData name="Erik Németh" userId="7191930302b3a2cf" providerId="LiveId" clId="{DCC0EC7B-B5D7-40D0-AF2F-46F79C662676}" dt="2022-03-22T15:10:09.339" v="1781" actId="478"/>
          <ac:spMkLst>
            <pc:docMk/>
            <pc:sldMk cId="1737182498" sldId="281"/>
            <ac:spMk id="118" creationId="{E58B4EF8-F2C0-4010-96B5-2AB3B4DB3623}"/>
          </ac:spMkLst>
        </pc:spChg>
        <pc:spChg chg="del">
          <ac:chgData name="Erik Németh" userId="7191930302b3a2cf" providerId="LiveId" clId="{DCC0EC7B-B5D7-40D0-AF2F-46F79C662676}" dt="2022-03-22T15:10:09.339" v="1781" actId="478"/>
          <ac:spMkLst>
            <pc:docMk/>
            <pc:sldMk cId="1737182498" sldId="281"/>
            <ac:spMk id="119" creationId="{794B9464-8FF1-491A-854C-754F27A7A700}"/>
          </ac:spMkLst>
        </pc:spChg>
        <pc:spChg chg="del">
          <ac:chgData name="Erik Németh" userId="7191930302b3a2cf" providerId="LiveId" clId="{DCC0EC7B-B5D7-40D0-AF2F-46F79C662676}" dt="2022-03-22T15:10:09.339" v="1781" actId="478"/>
          <ac:spMkLst>
            <pc:docMk/>
            <pc:sldMk cId="1737182498" sldId="281"/>
            <ac:spMk id="120" creationId="{F545D0A0-8FD6-4C21-B6A6-DBC02F5F020A}"/>
          </ac:spMkLst>
        </pc:spChg>
        <pc:spChg chg="del">
          <ac:chgData name="Erik Németh" userId="7191930302b3a2cf" providerId="LiveId" clId="{DCC0EC7B-B5D7-40D0-AF2F-46F79C662676}" dt="2022-03-22T15:10:09.339" v="1781" actId="478"/>
          <ac:spMkLst>
            <pc:docMk/>
            <pc:sldMk cId="1737182498" sldId="281"/>
            <ac:spMk id="121" creationId="{8C0BC398-41A8-4382-9F4E-BFC43EAEC773}"/>
          </ac:spMkLst>
        </pc:spChg>
        <pc:spChg chg="del">
          <ac:chgData name="Erik Németh" userId="7191930302b3a2cf" providerId="LiveId" clId="{DCC0EC7B-B5D7-40D0-AF2F-46F79C662676}" dt="2022-03-22T15:10:09.339" v="1781" actId="478"/>
          <ac:spMkLst>
            <pc:docMk/>
            <pc:sldMk cId="1737182498" sldId="281"/>
            <ac:spMk id="122" creationId="{7EB2759A-79C7-4FDB-89DC-6FF4255BA524}"/>
          </ac:spMkLst>
        </pc:spChg>
        <pc:spChg chg="del">
          <ac:chgData name="Erik Németh" userId="7191930302b3a2cf" providerId="LiveId" clId="{DCC0EC7B-B5D7-40D0-AF2F-46F79C662676}" dt="2022-03-22T15:10:09.339" v="1781" actId="478"/>
          <ac:spMkLst>
            <pc:docMk/>
            <pc:sldMk cId="1737182498" sldId="281"/>
            <ac:spMk id="123" creationId="{EA0F5EC9-83C3-4710-A119-8AD4AEE53DD0}"/>
          </ac:spMkLst>
        </pc:spChg>
        <pc:spChg chg="del">
          <ac:chgData name="Erik Németh" userId="7191930302b3a2cf" providerId="LiveId" clId="{DCC0EC7B-B5D7-40D0-AF2F-46F79C662676}" dt="2022-03-22T15:10:09.339" v="1781" actId="478"/>
          <ac:spMkLst>
            <pc:docMk/>
            <pc:sldMk cId="1737182498" sldId="281"/>
            <ac:spMk id="125" creationId="{5F77F374-85AA-4BC5-A362-3CDBE4B6140E}"/>
          </ac:spMkLst>
        </pc:spChg>
        <pc:spChg chg="del">
          <ac:chgData name="Erik Németh" userId="7191930302b3a2cf" providerId="LiveId" clId="{DCC0EC7B-B5D7-40D0-AF2F-46F79C662676}" dt="2022-03-22T15:10:09.339" v="1781" actId="478"/>
          <ac:spMkLst>
            <pc:docMk/>
            <pc:sldMk cId="1737182498" sldId="281"/>
            <ac:spMk id="126" creationId="{C637490F-2921-4012-AC7A-FC1896A7529A}"/>
          </ac:spMkLst>
        </pc:spChg>
        <pc:spChg chg="del">
          <ac:chgData name="Erik Németh" userId="7191930302b3a2cf" providerId="LiveId" clId="{DCC0EC7B-B5D7-40D0-AF2F-46F79C662676}" dt="2022-03-22T15:10:09.339" v="1781" actId="478"/>
          <ac:spMkLst>
            <pc:docMk/>
            <pc:sldMk cId="1737182498" sldId="281"/>
            <ac:spMk id="127" creationId="{7C6BF553-DDF9-4261-9364-819B348E24CB}"/>
          </ac:spMkLst>
        </pc:spChg>
        <pc:spChg chg="del">
          <ac:chgData name="Erik Németh" userId="7191930302b3a2cf" providerId="LiveId" clId="{DCC0EC7B-B5D7-40D0-AF2F-46F79C662676}" dt="2022-03-22T15:10:09.339" v="1781" actId="478"/>
          <ac:spMkLst>
            <pc:docMk/>
            <pc:sldMk cId="1737182498" sldId="281"/>
            <ac:spMk id="128" creationId="{0A2AED52-BA0D-4568-8ED7-4E5BA6F8BC8C}"/>
          </ac:spMkLst>
        </pc:spChg>
        <pc:spChg chg="del">
          <ac:chgData name="Erik Németh" userId="7191930302b3a2cf" providerId="LiveId" clId="{DCC0EC7B-B5D7-40D0-AF2F-46F79C662676}" dt="2022-03-22T15:10:09.339" v="1781" actId="478"/>
          <ac:spMkLst>
            <pc:docMk/>
            <pc:sldMk cId="1737182498" sldId="281"/>
            <ac:spMk id="129" creationId="{F60995A4-6DA6-4ABE-B963-C0EF839A4ABD}"/>
          </ac:spMkLst>
        </pc:spChg>
        <pc:spChg chg="del">
          <ac:chgData name="Erik Németh" userId="7191930302b3a2cf" providerId="LiveId" clId="{DCC0EC7B-B5D7-40D0-AF2F-46F79C662676}" dt="2022-03-22T15:10:09.339" v="1781" actId="478"/>
          <ac:spMkLst>
            <pc:docMk/>
            <pc:sldMk cId="1737182498" sldId="281"/>
            <ac:spMk id="130" creationId="{11F1014E-D0FC-497C-B60A-E3E2A14E0E63}"/>
          </ac:spMkLst>
        </pc:spChg>
        <pc:spChg chg="del">
          <ac:chgData name="Erik Németh" userId="7191930302b3a2cf" providerId="LiveId" clId="{DCC0EC7B-B5D7-40D0-AF2F-46F79C662676}" dt="2022-03-22T15:10:09.339" v="1781" actId="478"/>
          <ac:spMkLst>
            <pc:docMk/>
            <pc:sldMk cId="1737182498" sldId="281"/>
            <ac:spMk id="131" creationId="{7655CB09-C108-4109-9463-B1264361166B}"/>
          </ac:spMkLst>
        </pc:spChg>
        <pc:spChg chg="del">
          <ac:chgData name="Erik Németh" userId="7191930302b3a2cf" providerId="LiveId" clId="{DCC0EC7B-B5D7-40D0-AF2F-46F79C662676}" dt="2022-03-22T15:10:09.339" v="1781" actId="478"/>
          <ac:spMkLst>
            <pc:docMk/>
            <pc:sldMk cId="1737182498" sldId="281"/>
            <ac:spMk id="132" creationId="{DE18FCAD-7EFF-469A-A8F4-F34E9E701264}"/>
          </ac:spMkLst>
        </pc:spChg>
        <pc:spChg chg="del">
          <ac:chgData name="Erik Németh" userId="7191930302b3a2cf" providerId="LiveId" clId="{DCC0EC7B-B5D7-40D0-AF2F-46F79C662676}" dt="2022-03-22T15:10:09.339" v="1781" actId="478"/>
          <ac:spMkLst>
            <pc:docMk/>
            <pc:sldMk cId="1737182498" sldId="281"/>
            <ac:spMk id="133" creationId="{57C22AF0-E01B-4F8B-837D-9D14FF61A4A5}"/>
          </ac:spMkLst>
        </pc:spChg>
        <pc:spChg chg="del">
          <ac:chgData name="Erik Németh" userId="7191930302b3a2cf" providerId="LiveId" clId="{DCC0EC7B-B5D7-40D0-AF2F-46F79C662676}" dt="2022-03-22T15:10:09.339" v="1781" actId="478"/>
          <ac:spMkLst>
            <pc:docMk/>
            <pc:sldMk cId="1737182498" sldId="281"/>
            <ac:spMk id="134" creationId="{F221B2FB-2BB1-4BE6-A868-916789D45F35}"/>
          </ac:spMkLst>
        </pc:spChg>
        <pc:spChg chg="del">
          <ac:chgData name="Erik Németh" userId="7191930302b3a2cf" providerId="LiveId" clId="{DCC0EC7B-B5D7-40D0-AF2F-46F79C662676}" dt="2022-03-22T15:10:09.339" v="1781" actId="478"/>
          <ac:spMkLst>
            <pc:docMk/>
            <pc:sldMk cId="1737182498" sldId="281"/>
            <ac:spMk id="135" creationId="{C4E5946B-DF0C-42D4-9663-3084C05AED83}"/>
          </ac:spMkLst>
        </pc:spChg>
        <pc:spChg chg="del">
          <ac:chgData name="Erik Németh" userId="7191930302b3a2cf" providerId="LiveId" clId="{DCC0EC7B-B5D7-40D0-AF2F-46F79C662676}" dt="2022-03-22T15:10:09.339" v="1781" actId="478"/>
          <ac:spMkLst>
            <pc:docMk/>
            <pc:sldMk cId="1737182498" sldId="281"/>
            <ac:spMk id="136" creationId="{8656DD40-1BBB-4E9D-BE0F-B502F09644DB}"/>
          </ac:spMkLst>
        </pc:spChg>
        <pc:spChg chg="del">
          <ac:chgData name="Erik Németh" userId="7191930302b3a2cf" providerId="LiveId" clId="{DCC0EC7B-B5D7-40D0-AF2F-46F79C662676}" dt="2022-03-22T15:10:09.339" v="1781" actId="478"/>
          <ac:spMkLst>
            <pc:docMk/>
            <pc:sldMk cId="1737182498" sldId="281"/>
            <ac:spMk id="137" creationId="{E4746554-8D1A-475E-A744-62BDC537E1C6}"/>
          </ac:spMkLst>
        </pc:spChg>
        <pc:spChg chg="del">
          <ac:chgData name="Erik Németh" userId="7191930302b3a2cf" providerId="LiveId" clId="{DCC0EC7B-B5D7-40D0-AF2F-46F79C662676}" dt="2022-03-22T15:10:09.339" v="1781" actId="478"/>
          <ac:spMkLst>
            <pc:docMk/>
            <pc:sldMk cId="1737182498" sldId="281"/>
            <ac:spMk id="139" creationId="{E38A2F55-F9F0-434D-9734-76C1C851F40A}"/>
          </ac:spMkLst>
        </pc:spChg>
        <pc:spChg chg="del">
          <ac:chgData name="Erik Németh" userId="7191930302b3a2cf" providerId="LiveId" clId="{DCC0EC7B-B5D7-40D0-AF2F-46F79C662676}" dt="2022-03-22T15:10:09.339" v="1781" actId="478"/>
          <ac:spMkLst>
            <pc:docMk/>
            <pc:sldMk cId="1737182498" sldId="281"/>
            <ac:spMk id="141" creationId="{A73743C6-2348-4D64-8D91-469AAB677B85}"/>
          </ac:spMkLst>
        </pc:spChg>
        <pc:spChg chg="del">
          <ac:chgData name="Erik Németh" userId="7191930302b3a2cf" providerId="LiveId" clId="{DCC0EC7B-B5D7-40D0-AF2F-46F79C662676}" dt="2022-03-22T15:10:09.339" v="1781" actId="478"/>
          <ac:spMkLst>
            <pc:docMk/>
            <pc:sldMk cId="1737182498" sldId="281"/>
            <ac:spMk id="142" creationId="{0F761B1D-F135-4888-86B5-64AD97CC67A2}"/>
          </ac:spMkLst>
        </pc:spChg>
        <pc:spChg chg="del">
          <ac:chgData name="Erik Németh" userId="7191930302b3a2cf" providerId="LiveId" clId="{DCC0EC7B-B5D7-40D0-AF2F-46F79C662676}" dt="2022-03-22T15:10:26.139" v="1789" actId="478"/>
          <ac:spMkLst>
            <pc:docMk/>
            <pc:sldMk cId="1737182498" sldId="281"/>
            <ac:spMk id="158" creationId="{54F22898-2553-4BAE-AFFB-7C7ECD657BD8}"/>
          </ac:spMkLst>
        </pc:spChg>
        <pc:spChg chg="del">
          <ac:chgData name="Erik Németh" userId="7191930302b3a2cf" providerId="LiveId" clId="{DCC0EC7B-B5D7-40D0-AF2F-46F79C662676}" dt="2022-03-22T15:10:09.339" v="1781" actId="478"/>
          <ac:spMkLst>
            <pc:docMk/>
            <pc:sldMk cId="1737182498" sldId="281"/>
            <ac:spMk id="159" creationId="{14CC07C3-8BBA-4AA8-B274-6C8A419A8413}"/>
          </ac:spMkLst>
        </pc:spChg>
        <pc:spChg chg="del">
          <ac:chgData name="Erik Németh" userId="7191930302b3a2cf" providerId="LiveId" clId="{DCC0EC7B-B5D7-40D0-AF2F-46F79C662676}" dt="2022-03-22T15:10:12.435" v="1782" actId="478"/>
          <ac:spMkLst>
            <pc:docMk/>
            <pc:sldMk cId="1737182498" sldId="281"/>
            <ac:spMk id="175" creationId="{A8E034AC-C673-470C-B4C8-3322E8D1FD1D}"/>
          </ac:spMkLst>
        </pc:spChg>
        <pc:spChg chg="mod">
          <ac:chgData name="Erik Németh" userId="7191930302b3a2cf" providerId="LiveId" clId="{DCC0EC7B-B5D7-40D0-AF2F-46F79C662676}" dt="2022-03-22T15:10:32.002" v="1790" actId="1076"/>
          <ac:spMkLst>
            <pc:docMk/>
            <pc:sldMk cId="1737182498" sldId="281"/>
            <ac:spMk id="176" creationId="{56EBB27B-1EAF-491C-B7A1-A6EAEAA9E0F6}"/>
          </ac:spMkLst>
        </pc:spChg>
        <pc:spChg chg="mod">
          <ac:chgData name="Erik Németh" userId="7191930302b3a2cf" providerId="LiveId" clId="{DCC0EC7B-B5D7-40D0-AF2F-46F79C662676}" dt="2022-03-22T15:10:32.002" v="1790" actId="1076"/>
          <ac:spMkLst>
            <pc:docMk/>
            <pc:sldMk cId="1737182498" sldId="281"/>
            <ac:spMk id="177" creationId="{E3220E0E-5BD3-4FE5-ADB4-3DC91E230819}"/>
          </ac:spMkLst>
        </pc:spChg>
        <pc:spChg chg="add mod">
          <ac:chgData name="Erik Németh" userId="7191930302b3a2cf" providerId="LiveId" clId="{DCC0EC7B-B5D7-40D0-AF2F-46F79C662676}" dt="2022-03-22T15:11:17.858" v="1806" actId="20577"/>
          <ac:spMkLst>
            <pc:docMk/>
            <pc:sldMk cId="1737182498" sldId="281"/>
            <ac:spMk id="178" creationId="{092E9A23-23E0-461E-9CD7-060C7103EA0D}"/>
          </ac:spMkLst>
        </pc:spChg>
        <pc:spChg chg="add mod">
          <ac:chgData name="Erik Németh" userId="7191930302b3a2cf" providerId="LiveId" clId="{DCC0EC7B-B5D7-40D0-AF2F-46F79C662676}" dt="2022-03-22T15:11:24.831" v="1811" actId="20577"/>
          <ac:spMkLst>
            <pc:docMk/>
            <pc:sldMk cId="1737182498" sldId="281"/>
            <ac:spMk id="179" creationId="{B2B80178-B909-48E8-A353-720334E3899A}"/>
          </ac:spMkLst>
        </pc:spChg>
        <pc:spChg chg="add mod">
          <ac:chgData name="Erik Németh" userId="7191930302b3a2cf" providerId="LiveId" clId="{DCC0EC7B-B5D7-40D0-AF2F-46F79C662676}" dt="2022-03-22T15:11:56.652" v="1813" actId="1076"/>
          <ac:spMkLst>
            <pc:docMk/>
            <pc:sldMk cId="1737182498" sldId="281"/>
            <ac:spMk id="180" creationId="{21E6EE8F-1CD7-411A-96A7-AD7C97FBC458}"/>
          </ac:spMkLst>
        </pc:spChg>
        <pc:spChg chg="add mod">
          <ac:chgData name="Erik Németh" userId="7191930302b3a2cf" providerId="LiveId" clId="{DCC0EC7B-B5D7-40D0-AF2F-46F79C662676}" dt="2022-03-22T15:11:56.652" v="1813" actId="1076"/>
          <ac:spMkLst>
            <pc:docMk/>
            <pc:sldMk cId="1737182498" sldId="281"/>
            <ac:spMk id="181" creationId="{1D57312F-B0E3-42B4-A0FE-DD61E4365DCF}"/>
          </ac:spMkLst>
        </pc:spChg>
        <pc:spChg chg="add mod">
          <ac:chgData name="Erik Németh" userId="7191930302b3a2cf" providerId="LiveId" clId="{DCC0EC7B-B5D7-40D0-AF2F-46F79C662676}" dt="2022-03-22T15:11:59.539" v="1815" actId="20577"/>
          <ac:spMkLst>
            <pc:docMk/>
            <pc:sldMk cId="1737182498" sldId="281"/>
            <ac:spMk id="183" creationId="{2241A0D8-06E8-490F-A0F5-82012539184B}"/>
          </ac:spMkLst>
        </pc:spChg>
        <pc:spChg chg="add mod">
          <ac:chgData name="Erik Németh" userId="7191930302b3a2cf" providerId="LiveId" clId="{DCC0EC7B-B5D7-40D0-AF2F-46F79C662676}" dt="2022-03-22T15:12:10.363" v="1823" actId="20577"/>
          <ac:spMkLst>
            <pc:docMk/>
            <pc:sldMk cId="1737182498" sldId="281"/>
            <ac:spMk id="184" creationId="{F557E826-C013-493F-B46A-068946383046}"/>
          </ac:spMkLst>
        </pc:spChg>
        <pc:spChg chg="add mod">
          <ac:chgData name="Erik Németh" userId="7191930302b3a2cf" providerId="LiveId" clId="{DCC0EC7B-B5D7-40D0-AF2F-46F79C662676}" dt="2022-03-22T15:12:24.218" v="1829" actId="20577"/>
          <ac:spMkLst>
            <pc:docMk/>
            <pc:sldMk cId="1737182498" sldId="281"/>
            <ac:spMk id="185" creationId="{94445832-BF80-48B3-84E8-11A664DCC1E5}"/>
          </ac:spMkLst>
        </pc:spChg>
        <pc:spChg chg="add mod">
          <ac:chgData name="Erik Németh" userId="7191930302b3a2cf" providerId="LiveId" clId="{DCC0EC7B-B5D7-40D0-AF2F-46F79C662676}" dt="2022-03-22T15:11:56.652" v="1813" actId="1076"/>
          <ac:spMkLst>
            <pc:docMk/>
            <pc:sldMk cId="1737182498" sldId="281"/>
            <ac:spMk id="186" creationId="{3A35A0B3-C42F-4577-9EB1-070EC19BBB06}"/>
          </ac:spMkLst>
        </pc:spChg>
        <pc:spChg chg="add mod">
          <ac:chgData name="Erik Németh" userId="7191930302b3a2cf" providerId="LiveId" clId="{DCC0EC7B-B5D7-40D0-AF2F-46F79C662676}" dt="2022-03-22T15:12:31.437" v="1833" actId="20577"/>
          <ac:spMkLst>
            <pc:docMk/>
            <pc:sldMk cId="1737182498" sldId="281"/>
            <ac:spMk id="187" creationId="{C0105D2E-FE86-440B-A902-39403995D02A}"/>
          </ac:spMkLst>
        </pc:spChg>
        <pc:spChg chg="add mod">
          <ac:chgData name="Erik Németh" userId="7191930302b3a2cf" providerId="LiveId" clId="{DCC0EC7B-B5D7-40D0-AF2F-46F79C662676}" dt="2022-03-22T15:12:41.764" v="1837" actId="20577"/>
          <ac:spMkLst>
            <pc:docMk/>
            <pc:sldMk cId="1737182498" sldId="281"/>
            <ac:spMk id="188" creationId="{E0A1D374-00FD-453E-B23C-6A47A2A09669}"/>
          </ac:spMkLst>
        </pc:spChg>
        <pc:grpChg chg="del">
          <ac:chgData name="Erik Németh" userId="7191930302b3a2cf" providerId="LiveId" clId="{DCC0EC7B-B5D7-40D0-AF2F-46F79C662676}" dt="2022-03-22T15:10:19.778" v="1785" actId="165"/>
          <ac:grpSpMkLst>
            <pc:docMk/>
            <pc:sldMk cId="1737182498" sldId="281"/>
            <ac:grpSpMk id="79" creationId="{FD53ECFB-0C97-46AF-81F0-D05EB48C014B}"/>
          </ac:grpSpMkLst>
        </pc:grpChg>
        <pc:grpChg chg="del">
          <ac:chgData name="Erik Németh" userId="7191930302b3a2cf" providerId="LiveId" clId="{DCC0EC7B-B5D7-40D0-AF2F-46F79C662676}" dt="2022-03-22T15:10:09.339" v="1781" actId="478"/>
          <ac:grpSpMkLst>
            <pc:docMk/>
            <pc:sldMk cId="1737182498" sldId="281"/>
            <ac:grpSpMk id="143" creationId="{D8531BF0-5F89-4132-8863-099BAE6BB10E}"/>
          </ac:grpSpMkLst>
        </pc:grpChg>
        <pc:grpChg chg="del">
          <ac:chgData name="Erik Németh" userId="7191930302b3a2cf" providerId="LiveId" clId="{DCC0EC7B-B5D7-40D0-AF2F-46F79C662676}" dt="2022-03-22T15:10:09.339" v="1781" actId="478"/>
          <ac:grpSpMkLst>
            <pc:docMk/>
            <pc:sldMk cId="1737182498" sldId="281"/>
            <ac:grpSpMk id="148" creationId="{87C55186-8CB1-43E5-B10E-9720443B5E23}"/>
          </ac:grpSpMkLst>
        </pc:grpChg>
        <pc:grpChg chg="del">
          <ac:chgData name="Erik Németh" userId="7191930302b3a2cf" providerId="LiveId" clId="{DCC0EC7B-B5D7-40D0-AF2F-46F79C662676}" dt="2022-03-22T15:10:09.339" v="1781" actId="478"/>
          <ac:grpSpMkLst>
            <pc:docMk/>
            <pc:sldMk cId="1737182498" sldId="281"/>
            <ac:grpSpMk id="160" creationId="{D276AEC5-7A52-4EA2-A096-1C546CDD6DC8}"/>
          </ac:grpSpMkLst>
        </pc:grpChg>
        <pc:grpChg chg="del">
          <ac:chgData name="Erik Németh" userId="7191930302b3a2cf" providerId="LiveId" clId="{DCC0EC7B-B5D7-40D0-AF2F-46F79C662676}" dt="2022-03-22T15:10:09.339" v="1781" actId="478"/>
          <ac:grpSpMkLst>
            <pc:docMk/>
            <pc:sldMk cId="1737182498" sldId="281"/>
            <ac:grpSpMk id="165" creationId="{E16C6A53-7A77-46EA-A83E-4FBE48EF83D6}"/>
          </ac:grpSpMkLst>
        </pc:grpChg>
        <pc:cxnChg chg="mod topLvl">
          <ac:chgData name="Erik Németh" userId="7191930302b3a2cf" providerId="LiveId" clId="{DCC0EC7B-B5D7-40D0-AF2F-46F79C662676}" dt="2022-03-22T15:10:19.778" v="1785" actId="165"/>
          <ac:cxnSpMkLst>
            <pc:docMk/>
            <pc:sldMk cId="1737182498" sldId="281"/>
            <ac:cxnSpMk id="82" creationId="{7BEF74F4-B338-4D69-86FE-80840BA96D33}"/>
          </ac:cxnSpMkLst>
        </pc:cxnChg>
        <pc:cxnChg chg="add mod">
          <ac:chgData name="Erik Németh" userId="7191930302b3a2cf" providerId="LiveId" clId="{DCC0EC7B-B5D7-40D0-AF2F-46F79C662676}" dt="2022-03-22T15:11:56.652" v="1813" actId="1076"/>
          <ac:cxnSpMkLst>
            <pc:docMk/>
            <pc:sldMk cId="1737182498" sldId="281"/>
            <ac:cxnSpMk id="182" creationId="{00818283-DBC9-4B19-8819-5E716446E57C}"/>
          </ac:cxnSpMkLst>
        </pc:cxnChg>
      </pc:sldChg>
      <pc:sldChg chg="modSp new mod">
        <pc:chgData name="Erik Németh" userId="7191930302b3a2cf" providerId="LiveId" clId="{DCC0EC7B-B5D7-40D0-AF2F-46F79C662676}" dt="2022-03-22T15:15:53.720" v="1966" actId="20577"/>
        <pc:sldMkLst>
          <pc:docMk/>
          <pc:sldMk cId="1786542353" sldId="282"/>
        </pc:sldMkLst>
        <pc:spChg chg="mod">
          <ac:chgData name="Erik Németh" userId="7191930302b3a2cf" providerId="LiveId" clId="{DCC0EC7B-B5D7-40D0-AF2F-46F79C662676}" dt="2022-03-22T15:15:53.720" v="1966" actId="20577"/>
          <ac:spMkLst>
            <pc:docMk/>
            <pc:sldMk cId="1786542353" sldId="282"/>
            <ac:spMk id="2" creationId="{872E9314-5197-46A4-AAB1-BD0B189B5CAA}"/>
          </ac:spMkLst>
        </pc:spChg>
      </pc:sldChg>
      <pc:sldChg chg="modSp new mod">
        <pc:chgData name="Erik Németh" userId="7191930302b3a2cf" providerId="LiveId" clId="{DCC0EC7B-B5D7-40D0-AF2F-46F79C662676}" dt="2022-03-22T15:14:22.062" v="1894" actId="20577"/>
        <pc:sldMkLst>
          <pc:docMk/>
          <pc:sldMk cId="3152814923" sldId="283"/>
        </pc:sldMkLst>
        <pc:spChg chg="mod">
          <ac:chgData name="Erik Németh" userId="7191930302b3a2cf" providerId="LiveId" clId="{DCC0EC7B-B5D7-40D0-AF2F-46F79C662676}" dt="2022-03-22T15:14:22.062" v="1894" actId="20577"/>
          <ac:spMkLst>
            <pc:docMk/>
            <pc:sldMk cId="3152814923" sldId="283"/>
            <ac:spMk id="2" creationId="{74968BA7-1D02-49F6-B02B-F9D3D754BAE1}"/>
          </ac:spMkLst>
        </pc:spChg>
      </pc:sldChg>
      <pc:sldChg chg="modSp new mod">
        <pc:chgData name="Erik Németh" userId="7191930302b3a2cf" providerId="LiveId" clId="{DCC0EC7B-B5D7-40D0-AF2F-46F79C662676}" dt="2022-03-22T16:31:07.709" v="3639" actId="20577"/>
        <pc:sldMkLst>
          <pc:docMk/>
          <pc:sldMk cId="202789292" sldId="284"/>
        </pc:sldMkLst>
        <pc:spChg chg="mod">
          <ac:chgData name="Erik Németh" userId="7191930302b3a2cf" providerId="LiveId" clId="{DCC0EC7B-B5D7-40D0-AF2F-46F79C662676}" dt="2022-03-22T15:39:21.488" v="2678" actId="20577"/>
          <ac:spMkLst>
            <pc:docMk/>
            <pc:sldMk cId="202789292" sldId="284"/>
            <ac:spMk id="2" creationId="{8DF33C00-6CCB-487E-B676-C47498BB9B47}"/>
          </ac:spMkLst>
        </pc:spChg>
        <pc:spChg chg="mod">
          <ac:chgData name="Erik Németh" userId="7191930302b3a2cf" providerId="LiveId" clId="{DCC0EC7B-B5D7-40D0-AF2F-46F79C662676}" dt="2022-03-22T16:31:07.709" v="3639" actId="20577"/>
          <ac:spMkLst>
            <pc:docMk/>
            <pc:sldMk cId="202789292" sldId="284"/>
            <ac:spMk id="3" creationId="{C60E45B3-64D2-44E4-9803-64AB2A5A43B2}"/>
          </ac:spMkLst>
        </pc:spChg>
      </pc:sldChg>
      <pc:sldChg chg="modSp new mod">
        <pc:chgData name="Erik Németh" userId="7191930302b3a2cf" providerId="LiveId" clId="{DCC0EC7B-B5D7-40D0-AF2F-46F79C662676}" dt="2022-03-22T15:39:54.506" v="2706" actId="20577"/>
        <pc:sldMkLst>
          <pc:docMk/>
          <pc:sldMk cId="2350931858" sldId="285"/>
        </pc:sldMkLst>
        <pc:spChg chg="mod">
          <ac:chgData name="Erik Németh" userId="7191930302b3a2cf" providerId="LiveId" clId="{DCC0EC7B-B5D7-40D0-AF2F-46F79C662676}" dt="2022-03-22T15:39:54.506" v="2706" actId="20577"/>
          <ac:spMkLst>
            <pc:docMk/>
            <pc:sldMk cId="2350931858" sldId="285"/>
            <ac:spMk id="2" creationId="{9D3B2888-598E-434A-9D1D-2783BF2B8E34}"/>
          </ac:spMkLst>
        </pc:spChg>
      </pc:sldChg>
      <pc:sldChg chg="modSp new mod">
        <pc:chgData name="Erik Németh" userId="7191930302b3a2cf" providerId="LiveId" clId="{DCC0EC7B-B5D7-40D0-AF2F-46F79C662676}" dt="2022-03-22T15:46:12.584" v="3238" actId="20577"/>
        <pc:sldMkLst>
          <pc:docMk/>
          <pc:sldMk cId="938564462" sldId="286"/>
        </pc:sldMkLst>
        <pc:spChg chg="mod">
          <ac:chgData name="Erik Németh" userId="7191930302b3a2cf" providerId="LiveId" clId="{DCC0EC7B-B5D7-40D0-AF2F-46F79C662676}" dt="2022-03-22T15:40:04.749" v="2728" actId="20577"/>
          <ac:spMkLst>
            <pc:docMk/>
            <pc:sldMk cId="938564462" sldId="286"/>
            <ac:spMk id="2" creationId="{E1DA4C2C-785E-428D-963B-48C7D988A10D}"/>
          </ac:spMkLst>
        </pc:spChg>
        <pc:spChg chg="mod">
          <ac:chgData name="Erik Németh" userId="7191930302b3a2cf" providerId="LiveId" clId="{DCC0EC7B-B5D7-40D0-AF2F-46F79C662676}" dt="2022-03-22T15:46:12.584" v="3238" actId="20577"/>
          <ac:spMkLst>
            <pc:docMk/>
            <pc:sldMk cId="938564462" sldId="286"/>
            <ac:spMk id="3" creationId="{A9851690-61FC-44EA-BA23-405834AE6D8A}"/>
          </ac:spMkLst>
        </pc:spChg>
      </pc:sldChg>
      <pc:sldChg chg="add">
        <pc:chgData name="Erik Németh" userId="7191930302b3a2cf" providerId="LiveId" clId="{DCC0EC7B-B5D7-40D0-AF2F-46F79C662676}" dt="2022-03-22T15:46:27.270" v="3239"/>
        <pc:sldMkLst>
          <pc:docMk/>
          <pc:sldMk cId="2007571811" sldId="287"/>
        </pc:sldMkLst>
      </pc:sldChg>
      <pc:sldChg chg="add del">
        <pc:chgData name="Erik Németh" userId="7191930302b3a2cf" providerId="LiveId" clId="{DCC0EC7B-B5D7-40D0-AF2F-46F79C662676}" dt="2022-03-22T15:46:39.369" v="3241" actId="47"/>
        <pc:sldMkLst>
          <pc:docMk/>
          <pc:sldMk cId="302402473" sldId="288"/>
        </pc:sldMkLst>
      </pc:sldChg>
      <pc:sldChg chg="addSp modSp add mod">
        <pc:chgData name="Erik Németh" userId="7191930302b3a2cf" providerId="LiveId" clId="{DCC0EC7B-B5D7-40D0-AF2F-46F79C662676}" dt="2022-03-22T15:55:38.847" v="3355" actId="1076"/>
        <pc:sldMkLst>
          <pc:docMk/>
          <pc:sldMk cId="3663991514" sldId="288"/>
        </pc:sldMkLst>
        <pc:spChg chg="add mod">
          <ac:chgData name="Erik Németh" userId="7191930302b3a2cf" providerId="LiveId" clId="{DCC0EC7B-B5D7-40D0-AF2F-46F79C662676}" dt="2022-03-22T15:48:05.747" v="3258" actId="207"/>
          <ac:spMkLst>
            <pc:docMk/>
            <pc:sldMk cId="3663991514" sldId="288"/>
            <ac:spMk id="12" creationId="{776AE7EC-CCD2-458D-BCC5-8B675FB5CEC4}"/>
          </ac:spMkLst>
        </pc:spChg>
        <pc:spChg chg="add mod">
          <ac:chgData name="Erik Németh" userId="7191930302b3a2cf" providerId="LiveId" clId="{DCC0EC7B-B5D7-40D0-AF2F-46F79C662676}" dt="2022-03-22T15:49:02.021" v="3282" actId="1076"/>
          <ac:spMkLst>
            <pc:docMk/>
            <pc:sldMk cId="3663991514" sldId="288"/>
            <ac:spMk id="13" creationId="{02905B18-539A-4A54-8AF6-CF0C5F711BDB}"/>
          </ac:spMkLst>
        </pc:spChg>
        <pc:spChg chg="add mod">
          <ac:chgData name="Erik Németh" userId="7191930302b3a2cf" providerId="LiveId" clId="{DCC0EC7B-B5D7-40D0-AF2F-46F79C662676}" dt="2022-03-22T15:47:15.935" v="3244" actId="1076"/>
          <ac:spMkLst>
            <pc:docMk/>
            <pc:sldMk cId="3663991514" sldId="288"/>
            <ac:spMk id="76" creationId="{F24E0050-BD52-40DE-A654-BBD919252E2C}"/>
          </ac:spMkLst>
        </pc:spChg>
        <pc:spChg chg="add mod">
          <ac:chgData name="Erik Németh" userId="7191930302b3a2cf" providerId="LiveId" clId="{DCC0EC7B-B5D7-40D0-AF2F-46F79C662676}" dt="2022-03-22T15:47:15.935" v="3244" actId="1076"/>
          <ac:spMkLst>
            <pc:docMk/>
            <pc:sldMk cId="3663991514" sldId="288"/>
            <ac:spMk id="77" creationId="{DC487BA5-F678-4DC8-AAAC-9FA61B5D2908}"/>
          </ac:spMkLst>
        </pc:spChg>
        <pc:spChg chg="add mod">
          <ac:chgData name="Erik Németh" userId="7191930302b3a2cf" providerId="LiveId" clId="{DCC0EC7B-B5D7-40D0-AF2F-46F79C662676}" dt="2022-03-22T15:47:29.864" v="3249" actId="20577"/>
          <ac:spMkLst>
            <pc:docMk/>
            <pc:sldMk cId="3663991514" sldId="288"/>
            <ac:spMk id="79" creationId="{41C964AF-1C3C-4C5F-B765-8C979B0AA4D6}"/>
          </ac:spMkLst>
        </pc:spChg>
        <pc:spChg chg="add mod">
          <ac:chgData name="Erik Németh" userId="7191930302b3a2cf" providerId="LiveId" clId="{DCC0EC7B-B5D7-40D0-AF2F-46F79C662676}" dt="2022-03-22T15:47:33.756" v="3253" actId="20577"/>
          <ac:spMkLst>
            <pc:docMk/>
            <pc:sldMk cId="3663991514" sldId="288"/>
            <ac:spMk id="80" creationId="{BBA1F9DF-3BD9-4EFE-A8F3-609E75A8C402}"/>
          </ac:spMkLst>
        </pc:spChg>
        <pc:spChg chg="add mod">
          <ac:chgData name="Erik Németh" userId="7191930302b3a2cf" providerId="LiveId" clId="{DCC0EC7B-B5D7-40D0-AF2F-46F79C662676}" dt="2022-03-22T15:47:21.604" v="3245" actId="20577"/>
          <ac:spMkLst>
            <pc:docMk/>
            <pc:sldMk cId="3663991514" sldId="288"/>
            <ac:spMk id="81" creationId="{AD5C07AA-22DC-435E-8647-21125613F00C}"/>
          </ac:spMkLst>
        </pc:spChg>
        <pc:spChg chg="add mod">
          <ac:chgData name="Erik Németh" userId="7191930302b3a2cf" providerId="LiveId" clId="{DCC0EC7B-B5D7-40D0-AF2F-46F79C662676}" dt="2022-03-22T15:48:24.719" v="3264" actId="1076"/>
          <ac:spMkLst>
            <pc:docMk/>
            <pc:sldMk cId="3663991514" sldId="288"/>
            <ac:spMk id="83" creationId="{DC2B67C5-7D4E-4A1C-A56E-B6D6551CE072}"/>
          </ac:spMkLst>
        </pc:spChg>
        <pc:spChg chg="add mod">
          <ac:chgData name="Erik Németh" userId="7191930302b3a2cf" providerId="LiveId" clId="{DCC0EC7B-B5D7-40D0-AF2F-46F79C662676}" dt="2022-03-22T15:49:42.805" v="3285" actId="20577"/>
          <ac:spMkLst>
            <pc:docMk/>
            <pc:sldMk cId="3663991514" sldId="288"/>
            <ac:spMk id="85" creationId="{2E50C6E7-4015-48EF-97FE-B95436106CC7}"/>
          </ac:spMkLst>
        </pc:spChg>
        <pc:spChg chg="mod">
          <ac:chgData name="Erik Németh" userId="7191930302b3a2cf" providerId="LiveId" clId="{DCC0EC7B-B5D7-40D0-AF2F-46F79C662676}" dt="2022-03-22T15:55:35.506" v="3354"/>
          <ac:spMkLst>
            <pc:docMk/>
            <pc:sldMk cId="3663991514" sldId="288"/>
            <ac:spMk id="87" creationId="{2EA28502-682D-463E-AEFA-0D25A1E4A8B2}"/>
          </ac:spMkLst>
        </pc:spChg>
        <pc:spChg chg="mod">
          <ac:chgData name="Erik Németh" userId="7191930302b3a2cf" providerId="LiveId" clId="{DCC0EC7B-B5D7-40D0-AF2F-46F79C662676}" dt="2022-03-22T15:55:35.506" v="3354"/>
          <ac:spMkLst>
            <pc:docMk/>
            <pc:sldMk cId="3663991514" sldId="288"/>
            <ac:spMk id="88" creationId="{7AF72DF7-8AC1-4DEF-83F6-538896BB5552}"/>
          </ac:spMkLst>
        </pc:spChg>
        <pc:spChg chg="mod">
          <ac:chgData name="Erik Németh" userId="7191930302b3a2cf" providerId="LiveId" clId="{DCC0EC7B-B5D7-40D0-AF2F-46F79C662676}" dt="2022-03-22T15:55:35.506" v="3354"/>
          <ac:spMkLst>
            <pc:docMk/>
            <pc:sldMk cId="3663991514" sldId="288"/>
            <ac:spMk id="95" creationId="{0AEAD1FD-5AB0-4E30-A64A-D30E61C881B1}"/>
          </ac:spMkLst>
        </pc:spChg>
        <pc:spChg chg="mod">
          <ac:chgData name="Erik Németh" userId="7191930302b3a2cf" providerId="LiveId" clId="{DCC0EC7B-B5D7-40D0-AF2F-46F79C662676}" dt="2022-03-22T15:55:35.506" v="3354"/>
          <ac:spMkLst>
            <pc:docMk/>
            <pc:sldMk cId="3663991514" sldId="288"/>
            <ac:spMk id="96" creationId="{E5F064F4-E5F2-4130-BE9F-F7901585F987}"/>
          </ac:spMkLst>
        </pc:spChg>
        <pc:spChg chg="mod">
          <ac:chgData name="Erik Németh" userId="7191930302b3a2cf" providerId="LiveId" clId="{DCC0EC7B-B5D7-40D0-AF2F-46F79C662676}" dt="2022-03-22T15:55:35.506" v="3354"/>
          <ac:spMkLst>
            <pc:docMk/>
            <pc:sldMk cId="3663991514" sldId="288"/>
            <ac:spMk id="97" creationId="{3218076B-A2BE-4B40-9B2E-594B1B0C1878}"/>
          </ac:spMkLst>
        </pc:spChg>
        <pc:spChg chg="mod">
          <ac:chgData name="Erik Németh" userId="7191930302b3a2cf" providerId="LiveId" clId="{DCC0EC7B-B5D7-40D0-AF2F-46F79C662676}" dt="2022-03-22T15:55:35.506" v="3354"/>
          <ac:spMkLst>
            <pc:docMk/>
            <pc:sldMk cId="3663991514" sldId="288"/>
            <ac:spMk id="98" creationId="{33B84FEC-4D20-487D-A028-90B80C050216}"/>
          </ac:spMkLst>
        </pc:spChg>
        <pc:spChg chg="mod">
          <ac:chgData name="Erik Németh" userId="7191930302b3a2cf" providerId="LiveId" clId="{DCC0EC7B-B5D7-40D0-AF2F-46F79C662676}" dt="2022-03-22T15:55:35.506" v="3354"/>
          <ac:spMkLst>
            <pc:docMk/>
            <pc:sldMk cId="3663991514" sldId="288"/>
            <ac:spMk id="105" creationId="{E49449FC-D5DC-4EE3-86E7-C53CA458E3AB}"/>
          </ac:spMkLst>
        </pc:spChg>
        <pc:spChg chg="mod">
          <ac:chgData name="Erik Németh" userId="7191930302b3a2cf" providerId="LiveId" clId="{DCC0EC7B-B5D7-40D0-AF2F-46F79C662676}" dt="2022-03-22T15:55:35.506" v="3354"/>
          <ac:spMkLst>
            <pc:docMk/>
            <pc:sldMk cId="3663991514" sldId="288"/>
            <ac:spMk id="106" creationId="{E989F046-31E6-4B81-98AB-0654405936D7}"/>
          </ac:spMkLst>
        </pc:spChg>
        <pc:spChg chg="mod">
          <ac:chgData name="Erik Németh" userId="7191930302b3a2cf" providerId="LiveId" clId="{DCC0EC7B-B5D7-40D0-AF2F-46F79C662676}" dt="2022-03-22T15:55:35.506" v="3354"/>
          <ac:spMkLst>
            <pc:docMk/>
            <pc:sldMk cId="3663991514" sldId="288"/>
            <ac:spMk id="107" creationId="{FDA67922-82EA-4019-B7A3-E35987A24834}"/>
          </ac:spMkLst>
        </pc:spChg>
        <pc:grpChg chg="add mod">
          <ac:chgData name="Erik Németh" userId="7191930302b3a2cf" providerId="LiveId" clId="{DCC0EC7B-B5D7-40D0-AF2F-46F79C662676}" dt="2022-03-22T15:55:38.847" v="3355" actId="1076"/>
          <ac:grpSpMkLst>
            <pc:docMk/>
            <pc:sldMk cId="3663991514" sldId="288"/>
            <ac:grpSpMk id="86" creationId="{2A114C2E-8E62-4FF3-920C-94625FF21D2F}"/>
          </ac:grpSpMkLst>
        </pc:grpChg>
        <pc:cxnChg chg="add mod">
          <ac:chgData name="Erik Németh" userId="7191930302b3a2cf" providerId="LiveId" clId="{DCC0EC7B-B5D7-40D0-AF2F-46F79C662676}" dt="2022-03-22T15:47:15.935" v="3244" actId="1076"/>
          <ac:cxnSpMkLst>
            <pc:docMk/>
            <pc:sldMk cId="3663991514" sldId="288"/>
            <ac:cxnSpMk id="78" creationId="{2D7D1C1C-3359-4E82-9AE8-7D509E9E12B7}"/>
          </ac:cxnSpMkLst>
        </pc:cxnChg>
      </pc:sldChg>
      <pc:sldChg chg="addSp delSp modSp add mod">
        <pc:chgData name="Erik Németh" userId="7191930302b3a2cf" providerId="LiveId" clId="{DCC0EC7B-B5D7-40D0-AF2F-46F79C662676}" dt="2022-03-22T15:55:43.279" v="3356"/>
        <pc:sldMkLst>
          <pc:docMk/>
          <pc:sldMk cId="1316689893" sldId="289"/>
        </pc:sldMkLst>
        <pc:spChg chg="mod">
          <ac:chgData name="Erik Németh" userId="7191930302b3a2cf" providerId="LiveId" clId="{DCC0EC7B-B5D7-40D0-AF2F-46F79C662676}" dt="2022-03-22T15:51:00.148" v="3301" actId="207"/>
          <ac:spMkLst>
            <pc:docMk/>
            <pc:sldMk cId="1316689893" sldId="289"/>
            <ac:spMk id="12" creationId="{776AE7EC-CCD2-458D-BCC5-8B675FB5CEC4}"/>
          </ac:spMkLst>
        </pc:spChg>
        <pc:spChg chg="mod">
          <ac:chgData name="Erik Németh" userId="7191930302b3a2cf" providerId="LiveId" clId="{DCC0EC7B-B5D7-40D0-AF2F-46F79C662676}" dt="2022-03-22T15:50:12.805" v="3293" actId="1076"/>
          <ac:spMkLst>
            <pc:docMk/>
            <pc:sldMk cId="1316689893" sldId="289"/>
            <ac:spMk id="13" creationId="{02905B18-539A-4A54-8AF6-CF0C5F711BDB}"/>
          </ac:spMkLst>
        </pc:spChg>
        <pc:spChg chg="del">
          <ac:chgData name="Erik Németh" userId="7191930302b3a2cf" providerId="LiveId" clId="{DCC0EC7B-B5D7-40D0-AF2F-46F79C662676}" dt="2022-03-22T15:49:57.826" v="3287" actId="478"/>
          <ac:spMkLst>
            <pc:docMk/>
            <pc:sldMk cId="1316689893" sldId="289"/>
            <ac:spMk id="83" creationId="{DC2B67C5-7D4E-4A1C-A56E-B6D6551CE072}"/>
          </ac:spMkLst>
        </pc:spChg>
        <pc:spChg chg="mod">
          <ac:chgData name="Erik Németh" userId="7191930302b3a2cf" providerId="LiveId" clId="{DCC0EC7B-B5D7-40D0-AF2F-46F79C662676}" dt="2022-03-22T15:51:32.573" v="3313" actId="20577"/>
          <ac:spMkLst>
            <pc:docMk/>
            <pc:sldMk cId="1316689893" sldId="289"/>
            <ac:spMk id="85" creationId="{2E50C6E7-4015-48EF-97FE-B95436106CC7}"/>
          </ac:spMkLst>
        </pc:spChg>
        <pc:spChg chg="add mod">
          <ac:chgData name="Erik Németh" userId="7191930302b3a2cf" providerId="LiveId" clId="{DCC0EC7B-B5D7-40D0-AF2F-46F79C662676}" dt="2022-03-22T15:51:09.359" v="3303" actId="208"/>
          <ac:spMkLst>
            <pc:docMk/>
            <pc:sldMk cId="1316689893" sldId="289"/>
            <ac:spMk id="86" creationId="{1096B8EC-4906-4A5D-9E6C-45F1176B4A6A}"/>
          </ac:spMkLst>
        </pc:spChg>
        <pc:spChg chg="add mod">
          <ac:chgData name="Erik Németh" userId="7191930302b3a2cf" providerId="LiveId" clId="{DCC0EC7B-B5D7-40D0-AF2F-46F79C662676}" dt="2022-03-22T15:51:23.237" v="3309" actId="1076"/>
          <ac:spMkLst>
            <pc:docMk/>
            <pc:sldMk cId="1316689893" sldId="289"/>
            <ac:spMk id="87" creationId="{42675F91-AF8B-4888-9B2B-E36809DCA917}"/>
          </ac:spMkLst>
        </pc:spChg>
        <pc:spChg chg="add del mod">
          <ac:chgData name="Erik Németh" userId="7191930302b3a2cf" providerId="LiveId" clId="{DCC0EC7B-B5D7-40D0-AF2F-46F79C662676}" dt="2022-03-22T15:51:38.315" v="3315" actId="478"/>
          <ac:spMkLst>
            <pc:docMk/>
            <pc:sldMk cId="1316689893" sldId="289"/>
            <ac:spMk id="88" creationId="{EA757851-8E62-4188-8398-8F5A4BB1C0FC}"/>
          </ac:spMkLst>
        </pc:spChg>
        <pc:spChg chg="add mod">
          <ac:chgData name="Erik Németh" userId="7191930302b3a2cf" providerId="LiveId" clId="{DCC0EC7B-B5D7-40D0-AF2F-46F79C662676}" dt="2022-03-22T15:51:54.371" v="3318" actId="20577"/>
          <ac:spMkLst>
            <pc:docMk/>
            <pc:sldMk cId="1316689893" sldId="289"/>
            <ac:spMk id="95" creationId="{411AD2C1-ACEA-4F22-819C-457EB5E867FA}"/>
          </ac:spMkLst>
        </pc:spChg>
        <pc:spChg chg="mod">
          <ac:chgData name="Erik Németh" userId="7191930302b3a2cf" providerId="LiveId" clId="{DCC0EC7B-B5D7-40D0-AF2F-46F79C662676}" dt="2022-03-22T15:55:43.279" v="3356"/>
          <ac:spMkLst>
            <pc:docMk/>
            <pc:sldMk cId="1316689893" sldId="289"/>
            <ac:spMk id="97" creationId="{19CDA850-C6D2-4D7A-879E-AE62A0E92D74}"/>
          </ac:spMkLst>
        </pc:spChg>
        <pc:spChg chg="mod">
          <ac:chgData name="Erik Németh" userId="7191930302b3a2cf" providerId="LiveId" clId="{DCC0EC7B-B5D7-40D0-AF2F-46F79C662676}" dt="2022-03-22T15:55:43.279" v="3356"/>
          <ac:spMkLst>
            <pc:docMk/>
            <pc:sldMk cId="1316689893" sldId="289"/>
            <ac:spMk id="98" creationId="{85895858-C517-4891-9537-1403B75B6DFE}"/>
          </ac:spMkLst>
        </pc:spChg>
        <pc:spChg chg="mod">
          <ac:chgData name="Erik Németh" userId="7191930302b3a2cf" providerId="LiveId" clId="{DCC0EC7B-B5D7-40D0-AF2F-46F79C662676}" dt="2022-03-22T15:55:43.279" v="3356"/>
          <ac:spMkLst>
            <pc:docMk/>
            <pc:sldMk cId="1316689893" sldId="289"/>
            <ac:spMk id="105" creationId="{5F35BCFB-01C7-4B9E-9077-3A47845011FD}"/>
          </ac:spMkLst>
        </pc:spChg>
        <pc:spChg chg="mod">
          <ac:chgData name="Erik Németh" userId="7191930302b3a2cf" providerId="LiveId" clId="{DCC0EC7B-B5D7-40D0-AF2F-46F79C662676}" dt="2022-03-22T15:55:43.279" v="3356"/>
          <ac:spMkLst>
            <pc:docMk/>
            <pc:sldMk cId="1316689893" sldId="289"/>
            <ac:spMk id="106" creationId="{5BA3F2C3-7731-4A54-9A2A-493B8FA21810}"/>
          </ac:spMkLst>
        </pc:spChg>
        <pc:spChg chg="mod">
          <ac:chgData name="Erik Németh" userId="7191930302b3a2cf" providerId="LiveId" clId="{DCC0EC7B-B5D7-40D0-AF2F-46F79C662676}" dt="2022-03-22T15:55:43.279" v="3356"/>
          <ac:spMkLst>
            <pc:docMk/>
            <pc:sldMk cId="1316689893" sldId="289"/>
            <ac:spMk id="107" creationId="{231E154A-536F-411F-BD5B-2D21D6277A52}"/>
          </ac:spMkLst>
        </pc:spChg>
        <pc:spChg chg="mod">
          <ac:chgData name="Erik Németh" userId="7191930302b3a2cf" providerId="LiveId" clId="{DCC0EC7B-B5D7-40D0-AF2F-46F79C662676}" dt="2022-03-22T15:55:43.279" v="3356"/>
          <ac:spMkLst>
            <pc:docMk/>
            <pc:sldMk cId="1316689893" sldId="289"/>
            <ac:spMk id="108" creationId="{FE99EF11-6697-4364-8277-509EBCB60E8A}"/>
          </ac:spMkLst>
        </pc:spChg>
        <pc:spChg chg="mod">
          <ac:chgData name="Erik Németh" userId="7191930302b3a2cf" providerId="LiveId" clId="{DCC0EC7B-B5D7-40D0-AF2F-46F79C662676}" dt="2022-03-22T15:55:43.279" v="3356"/>
          <ac:spMkLst>
            <pc:docMk/>
            <pc:sldMk cId="1316689893" sldId="289"/>
            <ac:spMk id="109" creationId="{8C743A5E-A484-4EAE-8252-8BDE412C4959}"/>
          </ac:spMkLst>
        </pc:spChg>
        <pc:spChg chg="mod">
          <ac:chgData name="Erik Németh" userId="7191930302b3a2cf" providerId="LiveId" clId="{DCC0EC7B-B5D7-40D0-AF2F-46F79C662676}" dt="2022-03-22T15:55:43.279" v="3356"/>
          <ac:spMkLst>
            <pc:docMk/>
            <pc:sldMk cId="1316689893" sldId="289"/>
            <ac:spMk id="110" creationId="{DC93CF15-3354-458C-8DCF-777231A515B2}"/>
          </ac:spMkLst>
        </pc:spChg>
        <pc:spChg chg="mod">
          <ac:chgData name="Erik Németh" userId="7191930302b3a2cf" providerId="LiveId" clId="{DCC0EC7B-B5D7-40D0-AF2F-46F79C662676}" dt="2022-03-22T15:55:43.279" v="3356"/>
          <ac:spMkLst>
            <pc:docMk/>
            <pc:sldMk cId="1316689893" sldId="289"/>
            <ac:spMk id="111" creationId="{8AD593FB-54C4-47B5-948A-1BF708A63BA2}"/>
          </ac:spMkLst>
        </pc:spChg>
        <pc:grpChg chg="add mod">
          <ac:chgData name="Erik Németh" userId="7191930302b3a2cf" providerId="LiveId" clId="{DCC0EC7B-B5D7-40D0-AF2F-46F79C662676}" dt="2022-03-22T15:55:43.279" v="3356"/>
          <ac:grpSpMkLst>
            <pc:docMk/>
            <pc:sldMk cId="1316689893" sldId="289"/>
            <ac:grpSpMk id="96" creationId="{9B574447-E437-4175-B647-D594A60B7458}"/>
          </ac:grpSpMkLst>
        </pc:grpChg>
      </pc:sldChg>
      <pc:sldChg chg="addSp delSp modSp add mod">
        <pc:chgData name="Erik Németh" userId="7191930302b3a2cf" providerId="LiveId" clId="{DCC0EC7B-B5D7-40D0-AF2F-46F79C662676}" dt="2022-03-22T15:55:47.418" v="3357"/>
        <pc:sldMkLst>
          <pc:docMk/>
          <pc:sldMk cId="3729779528" sldId="290"/>
        </pc:sldMkLst>
        <pc:spChg chg="mod">
          <ac:chgData name="Erik Németh" userId="7191930302b3a2cf" providerId="LiveId" clId="{DCC0EC7B-B5D7-40D0-AF2F-46F79C662676}" dt="2022-03-22T15:52:54.630" v="3334" actId="14100"/>
          <ac:spMkLst>
            <pc:docMk/>
            <pc:sldMk cId="3729779528" sldId="290"/>
            <ac:spMk id="79" creationId="{41C964AF-1C3C-4C5F-B765-8C979B0AA4D6}"/>
          </ac:spMkLst>
        </pc:spChg>
        <pc:spChg chg="mod">
          <ac:chgData name="Erik Németh" userId="7191930302b3a2cf" providerId="LiveId" clId="{DCC0EC7B-B5D7-40D0-AF2F-46F79C662676}" dt="2022-03-22T15:53:23.207" v="3342" actId="14100"/>
          <ac:spMkLst>
            <pc:docMk/>
            <pc:sldMk cId="3729779528" sldId="290"/>
            <ac:spMk id="80" creationId="{BBA1F9DF-3BD9-4EFE-A8F3-609E75A8C402}"/>
          </ac:spMkLst>
        </pc:spChg>
        <pc:spChg chg="mod">
          <ac:chgData name="Erik Németh" userId="7191930302b3a2cf" providerId="LiveId" clId="{DCC0EC7B-B5D7-40D0-AF2F-46F79C662676}" dt="2022-03-22T15:52:31.341" v="3328" actId="1076"/>
          <ac:spMkLst>
            <pc:docMk/>
            <pc:sldMk cId="3729779528" sldId="290"/>
            <ac:spMk id="85" creationId="{2E50C6E7-4015-48EF-97FE-B95436106CC7}"/>
          </ac:spMkLst>
        </pc:spChg>
        <pc:spChg chg="mod">
          <ac:chgData name="Erik Németh" userId="7191930302b3a2cf" providerId="LiveId" clId="{DCC0EC7B-B5D7-40D0-AF2F-46F79C662676}" dt="2022-03-22T15:53:08.968" v="3336" actId="208"/>
          <ac:spMkLst>
            <pc:docMk/>
            <pc:sldMk cId="3729779528" sldId="290"/>
            <ac:spMk id="86" creationId="{1096B8EC-4906-4A5D-9E6C-45F1176B4A6A}"/>
          </ac:spMkLst>
        </pc:spChg>
        <pc:spChg chg="del">
          <ac:chgData name="Erik Németh" userId="7191930302b3a2cf" providerId="LiveId" clId="{DCC0EC7B-B5D7-40D0-AF2F-46F79C662676}" dt="2022-03-22T15:52:13.112" v="3321" actId="478"/>
          <ac:spMkLst>
            <pc:docMk/>
            <pc:sldMk cId="3729779528" sldId="290"/>
            <ac:spMk id="87" creationId="{42675F91-AF8B-4888-9B2B-E36809DCA917}"/>
          </ac:spMkLst>
        </pc:spChg>
        <pc:spChg chg="del">
          <ac:chgData name="Erik Németh" userId="7191930302b3a2cf" providerId="LiveId" clId="{DCC0EC7B-B5D7-40D0-AF2F-46F79C662676}" dt="2022-03-22T15:52:12.042" v="3320" actId="478"/>
          <ac:spMkLst>
            <pc:docMk/>
            <pc:sldMk cId="3729779528" sldId="290"/>
            <ac:spMk id="95" creationId="{411AD2C1-ACEA-4F22-819C-457EB5E867FA}"/>
          </ac:spMkLst>
        </pc:spChg>
        <pc:spChg chg="mod">
          <ac:chgData name="Erik Németh" userId="7191930302b3a2cf" providerId="LiveId" clId="{DCC0EC7B-B5D7-40D0-AF2F-46F79C662676}" dt="2022-03-22T15:55:47.418" v="3357"/>
          <ac:spMkLst>
            <pc:docMk/>
            <pc:sldMk cId="3729779528" sldId="290"/>
            <ac:spMk id="96" creationId="{E09AD51E-52C0-4B17-B4A6-4BD7A2485CA4}"/>
          </ac:spMkLst>
        </pc:spChg>
        <pc:spChg chg="mod">
          <ac:chgData name="Erik Németh" userId="7191930302b3a2cf" providerId="LiveId" clId="{DCC0EC7B-B5D7-40D0-AF2F-46F79C662676}" dt="2022-03-22T15:55:47.418" v="3357"/>
          <ac:spMkLst>
            <pc:docMk/>
            <pc:sldMk cId="3729779528" sldId="290"/>
            <ac:spMk id="97" creationId="{3A48BF69-D79D-436C-8D71-B56FC9305E50}"/>
          </ac:spMkLst>
        </pc:spChg>
        <pc:spChg chg="mod">
          <ac:chgData name="Erik Németh" userId="7191930302b3a2cf" providerId="LiveId" clId="{DCC0EC7B-B5D7-40D0-AF2F-46F79C662676}" dt="2022-03-22T15:55:47.418" v="3357"/>
          <ac:spMkLst>
            <pc:docMk/>
            <pc:sldMk cId="3729779528" sldId="290"/>
            <ac:spMk id="98" creationId="{DBE7C519-56B0-44D9-B996-A86552CAC3B6}"/>
          </ac:spMkLst>
        </pc:spChg>
        <pc:spChg chg="mod">
          <ac:chgData name="Erik Németh" userId="7191930302b3a2cf" providerId="LiveId" clId="{DCC0EC7B-B5D7-40D0-AF2F-46F79C662676}" dt="2022-03-22T15:55:47.418" v="3357"/>
          <ac:spMkLst>
            <pc:docMk/>
            <pc:sldMk cId="3729779528" sldId="290"/>
            <ac:spMk id="105" creationId="{C343D572-E53E-49FE-B527-6659D0DC1A07}"/>
          </ac:spMkLst>
        </pc:spChg>
        <pc:spChg chg="mod">
          <ac:chgData name="Erik Németh" userId="7191930302b3a2cf" providerId="LiveId" clId="{DCC0EC7B-B5D7-40D0-AF2F-46F79C662676}" dt="2022-03-22T15:55:47.418" v="3357"/>
          <ac:spMkLst>
            <pc:docMk/>
            <pc:sldMk cId="3729779528" sldId="290"/>
            <ac:spMk id="106" creationId="{9467E39E-F6FD-4BD8-9635-89CF747C10F7}"/>
          </ac:spMkLst>
        </pc:spChg>
        <pc:spChg chg="mod">
          <ac:chgData name="Erik Németh" userId="7191930302b3a2cf" providerId="LiveId" clId="{DCC0EC7B-B5D7-40D0-AF2F-46F79C662676}" dt="2022-03-22T15:55:47.418" v="3357"/>
          <ac:spMkLst>
            <pc:docMk/>
            <pc:sldMk cId="3729779528" sldId="290"/>
            <ac:spMk id="107" creationId="{C2F41F91-5A5A-45CF-B47C-78520F3822BA}"/>
          </ac:spMkLst>
        </pc:spChg>
        <pc:spChg chg="mod">
          <ac:chgData name="Erik Németh" userId="7191930302b3a2cf" providerId="LiveId" clId="{DCC0EC7B-B5D7-40D0-AF2F-46F79C662676}" dt="2022-03-22T15:55:47.418" v="3357"/>
          <ac:spMkLst>
            <pc:docMk/>
            <pc:sldMk cId="3729779528" sldId="290"/>
            <ac:spMk id="108" creationId="{E7A502A8-62AC-45A9-9F80-5F14A7FC844C}"/>
          </ac:spMkLst>
        </pc:spChg>
        <pc:spChg chg="mod">
          <ac:chgData name="Erik Németh" userId="7191930302b3a2cf" providerId="LiveId" clId="{DCC0EC7B-B5D7-40D0-AF2F-46F79C662676}" dt="2022-03-22T15:55:47.418" v="3357"/>
          <ac:spMkLst>
            <pc:docMk/>
            <pc:sldMk cId="3729779528" sldId="290"/>
            <ac:spMk id="109" creationId="{333B867C-4048-4ECF-A58A-0FE68A8359C7}"/>
          </ac:spMkLst>
        </pc:spChg>
        <pc:spChg chg="mod">
          <ac:chgData name="Erik Németh" userId="7191930302b3a2cf" providerId="LiveId" clId="{DCC0EC7B-B5D7-40D0-AF2F-46F79C662676}" dt="2022-03-22T15:55:47.418" v="3357"/>
          <ac:spMkLst>
            <pc:docMk/>
            <pc:sldMk cId="3729779528" sldId="290"/>
            <ac:spMk id="110" creationId="{B9CA0E70-5D25-4181-84D3-D4656113DA18}"/>
          </ac:spMkLst>
        </pc:spChg>
        <pc:grpChg chg="add mod">
          <ac:chgData name="Erik Németh" userId="7191930302b3a2cf" providerId="LiveId" clId="{DCC0EC7B-B5D7-40D0-AF2F-46F79C662676}" dt="2022-03-22T15:55:47.418" v="3357"/>
          <ac:grpSpMkLst>
            <pc:docMk/>
            <pc:sldMk cId="3729779528" sldId="290"/>
            <ac:grpSpMk id="88" creationId="{6D889A80-AC43-4385-B579-EE0B89DE7447}"/>
          </ac:grpSpMkLst>
        </pc:grpChg>
      </pc:sldChg>
      <pc:sldChg chg="addSp delSp modSp add mod">
        <pc:chgData name="Erik Németh" userId="7191930302b3a2cf" providerId="LiveId" clId="{DCC0EC7B-B5D7-40D0-AF2F-46F79C662676}" dt="2022-03-22T15:57:06.769" v="3376" actId="20577"/>
        <pc:sldMkLst>
          <pc:docMk/>
          <pc:sldMk cId="2407135363" sldId="291"/>
        </pc:sldMkLst>
        <pc:spChg chg="mod">
          <ac:chgData name="Erik Németh" userId="7191930302b3a2cf" providerId="LiveId" clId="{DCC0EC7B-B5D7-40D0-AF2F-46F79C662676}" dt="2022-03-22T15:53:56.230" v="3347" actId="14100"/>
          <ac:spMkLst>
            <pc:docMk/>
            <pc:sldMk cId="2407135363" sldId="291"/>
            <ac:spMk id="12" creationId="{776AE7EC-CCD2-458D-BCC5-8B675FB5CEC4}"/>
          </ac:spMkLst>
        </pc:spChg>
        <pc:spChg chg="del">
          <ac:chgData name="Erik Németh" userId="7191930302b3a2cf" providerId="LiveId" clId="{DCC0EC7B-B5D7-40D0-AF2F-46F79C662676}" dt="2022-03-22T15:53:46.911" v="3344" actId="478"/>
          <ac:spMkLst>
            <pc:docMk/>
            <pc:sldMk cId="2407135363" sldId="291"/>
            <ac:spMk id="13" creationId="{02905B18-539A-4A54-8AF6-CF0C5F711BDB}"/>
          </ac:spMkLst>
        </pc:spChg>
        <pc:spChg chg="mod">
          <ac:chgData name="Erik Németh" userId="7191930302b3a2cf" providerId="LiveId" clId="{DCC0EC7B-B5D7-40D0-AF2F-46F79C662676}" dt="2022-03-22T15:54:11.629" v="3351" actId="1076"/>
          <ac:spMkLst>
            <pc:docMk/>
            <pc:sldMk cId="2407135363" sldId="291"/>
            <ac:spMk id="76" creationId="{F24E0050-BD52-40DE-A654-BBD919252E2C}"/>
          </ac:spMkLst>
        </pc:spChg>
        <pc:spChg chg="mod">
          <ac:chgData name="Erik Németh" userId="7191930302b3a2cf" providerId="LiveId" clId="{DCC0EC7B-B5D7-40D0-AF2F-46F79C662676}" dt="2022-03-22T15:54:16.524" v="3353" actId="1076"/>
          <ac:spMkLst>
            <pc:docMk/>
            <pc:sldMk cId="2407135363" sldId="291"/>
            <ac:spMk id="77" creationId="{DC487BA5-F678-4DC8-AAAC-9FA61B5D2908}"/>
          </ac:spMkLst>
        </pc:spChg>
        <pc:spChg chg="mod">
          <ac:chgData name="Erik Németh" userId="7191930302b3a2cf" providerId="LiveId" clId="{DCC0EC7B-B5D7-40D0-AF2F-46F79C662676}" dt="2022-03-22T15:54:11.629" v="3351" actId="1076"/>
          <ac:spMkLst>
            <pc:docMk/>
            <pc:sldMk cId="2407135363" sldId="291"/>
            <ac:spMk id="79" creationId="{41C964AF-1C3C-4C5F-B765-8C979B0AA4D6}"/>
          </ac:spMkLst>
        </pc:spChg>
        <pc:spChg chg="mod">
          <ac:chgData name="Erik Németh" userId="7191930302b3a2cf" providerId="LiveId" clId="{DCC0EC7B-B5D7-40D0-AF2F-46F79C662676}" dt="2022-03-22T15:54:11.629" v="3351" actId="1076"/>
          <ac:spMkLst>
            <pc:docMk/>
            <pc:sldMk cId="2407135363" sldId="291"/>
            <ac:spMk id="80" creationId="{BBA1F9DF-3BD9-4EFE-A8F3-609E75A8C402}"/>
          </ac:spMkLst>
        </pc:spChg>
        <pc:spChg chg="mod">
          <ac:chgData name="Erik Németh" userId="7191930302b3a2cf" providerId="LiveId" clId="{DCC0EC7B-B5D7-40D0-AF2F-46F79C662676}" dt="2022-03-22T15:54:11.629" v="3351" actId="1076"/>
          <ac:spMkLst>
            <pc:docMk/>
            <pc:sldMk cId="2407135363" sldId="291"/>
            <ac:spMk id="81" creationId="{AD5C07AA-22DC-435E-8647-21125613F00C}"/>
          </ac:spMkLst>
        </pc:spChg>
        <pc:spChg chg="del mod">
          <ac:chgData name="Erik Németh" userId="7191930302b3a2cf" providerId="LiveId" clId="{DCC0EC7B-B5D7-40D0-AF2F-46F79C662676}" dt="2022-03-22T15:53:48.887" v="3346" actId="478"/>
          <ac:spMkLst>
            <pc:docMk/>
            <pc:sldMk cId="2407135363" sldId="291"/>
            <ac:spMk id="85" creationId="{2E50C6E7-4015-48EF-97FE-B95436106CC7}"/>
          </ac:spMkLst>
        </pc:spChg>
        <pc:spChg chg="mod">
          <ac:chgData name="Erik Németh" userId="7191930302b3a2cf" providerId="LiveId" clId="{DCC0EC7B-B5D7-40D0-AF2F-46F79C662676}" dt="2022-03-22T15:54:04.509" v="3350" actId="14100"/>
          <ac:spMkLst>
            <pc:docMk/>
            <pc:sldMk cId="2407135363" sldId="291"/>
            <ac:spMk id="86" creationId="{1096B8EC-4906-4A5D-9E6C-45F1176B4A6A}"/>
          </ac:spMkLst>
        </pc:spChg>
        <pc:spChg chg="mod">
          <ac:chgData name="Erik Németh" userId="7191930302b3a2cf" providerId="LiveId" clId="{DCC0EC7B-B5D7-40D0-AF2F-46F79C662676}" dt="2022-03-22T15:55:49.849" v="3358"/>
          <ac:spMkLst>
            <pc:docMk/>
            <pc:sldMk cId="2407135363" sldId="291"/>
            <ac:spMk id="88" creationId="{BADBE7C2-E344-4256-BAC6-7D028ECF4F5B}"/>
          </ac:spMkLst>
        </pc:spChg>
        <pc:spChg chg="mod">
          <ac:chgData name="Erik Németh" userId="7191930302b3a2cf" providerId="LiveId" clId="{DCC0EC7B-B5D7-40D0-AF2F-46F79C662676}" dt="2022-03-22T15:55:49.849" v="3358"/>
          <ac:spMkLst>
            <pc:docMk/>
            <pc:sldMk cId="2407135363" sldId="291"/>
            <ac:spMk id="95" creationId="{1A21C307-20E7-415F-B921-331794950803}"/>
          </ac:spMkLst>
        </pc:spChg>
        <pc:spChg chg="mod">
          <ac:chgData name="Erik Németh" userId="7191930302b3a2cf" providerId="LiveId" clId="{DCC0EC7B-B5D7-40D0-AF2F-46F79C662676}" dt="2022-03-22T15:55:49.849" v="3358"/>
          <ac:spMkLst>
            <pc:docMk/>
            <pc:sldMk cId="2407135363" sldId="291"/>
            <ac:spMk id="96" creationId="{49909977-F03A-4945-9007-EADF32C14FD6}"/>
          </ac:spMkLst>
        </pc:spChg>
        <pc:spChg chg="mod">
          <ac:chgData name="Erik Németh" userId="7191930302b3a2cf" providerId="LiveId" clId="{DCC0EC7B-B5D7-40D0-AF2F-46F79C662676}" dt="2022-03-22T15:55:49.849" v="3358"/>
          <ac:spMkLst>
            <pc:docMk/>
            <pc:sldMk cId="2407135363" sldId="291"/>
            <ac:spMk id="97" creationId="{3AE5D360-F8BA-4BCF-8931-932FE9729257}"/>
          </ac:spMkLst>
        </pc:spChg>
        <pc:spChg chg="mod">
          <ac:chgData name="Erik Németh" userId="7191930302b3a2cf" providerId="LiveId" clId="{DCC0EC7B-B5D7-40D0-AF2F-46F79C662676}" dt="2022-03-22T15:55:49.849" v="3358"/>
          <ac:spMkLst>
            <pc:docMk/>
            <pc:sldMk cId="2407135363" sldId="291"/>
            <ac:spMk id="98" creationId="{018BF375-DF07-45A8-AA27-AA6B7BB05064}"/>
          </ac:spMkLst>
        </pc:spChg>
        <pc:spChg chg="mod">
          <ac:chgData name="Erik Németh" userId="7191930302b3a2cf" providerId="LiveId" clId="{DCC0EC7B-B5D7-40D0-AF2F-46F79C662676}" dt="2022-03-22T15:55:49.849" v="3358"/>
          <ac:spMkLst>
            <pc:docMk/>
            <pc:sldMk cId="2407135363" sldId="291"/>
            <ac:spMk id="105" creationId="{432ED991-750B-44A7-8F35-797B21EE7BDD}"/>
          </ac:spMkLst>
        </pc:spChg>
        <pc:spChg chg="mod">
          <ac:chgData name="Erik Németh" userId="7191930302b3a2cf" providerId="LiveId" clId="{DCC0EC7B-B5D7-40D0-AF2F-46F79C662676}" dt="2022-03-22T15:55:49.849" v="3358"/>
          <ac:spMkLst>
            <pc:docMk/>
            <pc:sldMk cId="2407135363" sldId="291"/>
            <ac:spMk id="106" creationId="{305276A1-8452-47F7-84DD-172B37CE1B9D}"/>
          </ac:spMkLst>
        </pc:spChg>
        <pc:spChg chg="mod">
          <ac:chgData name="Erik Németh" userId="7191930302b3a2cf" providerId="LiveId" clId="{DCC0EC7B-B5D7-40D0-AF2F-46F79C662676}" dt="2022-03-22T15:55:49.849" v="3358"/>
          <ac:spMkLst>
            <pc:docMk/>
            <pc:sldMk cId="2407135363" sldId="291"/>
            <ac:spMk id="107" creationId="{C2D42571-6111-47FF-A7CB-6FE60FFF26C1}"/>
          </ac:spMkLst>
        </pc:spChg>
        <pc:spChg chg="mod">
          <ac:chgData name="Erik Németh" userId="7191930302b3a2cf" providerId="LiveId" clId="{DCC0EC7B-B5D7-40D0-AF2F-46F79C662676}" dt="2022-03-22T15:55:49.849" v="3358"/>
          <ac:spMkLst>
            <pc:docMk/>
            <pc:sldMk cId="2407135363" sldId="291"/>
            <ac:spMk id="108" creationId="{0E9935B0-DAF6-478D-BC9D-FDEF2BEC64D9}"/>
          </ac:spMkLst>
        </pc:spChg>
        <pc:spChg chg="add mod">
          <ac:chgData name="Erik Németh" userId="7191930302b3a2cf" providerId="LiveId" clId="{DCC0EC7B-B5D7-40D0-AF2F-46F79C662676}" dt="2022-03-22T15:56:11.392" v="3361" actId="1076"/>
          <ac:spMkLst>
            <pc:docMk/>
            <pc:sldMk cId="2407135363" sldId="291"/>
            <ac:spMk id="109" creationId="{1DC5F750-D6D0-4B0D-BA9E-780A85F8079F}"/>
          </ac:spMkLst>
        </pc:spChg>
        <pc:spChg chg="add mod">
          <ac:chgData name="Erik Németh" userId="7191930302b3a2cf" providerId="LiveId" clId="{DCC0EC7B-B5D7-40D0-AF2F-46F79C662676}" dt="2022-03-22T15:56:11.392" v="3361" actId="1076"/>
          <ac:spMkLst>
            <pc:docMk/>
            <pc:sldMk cId="2407135363" sldId="291"/>
            <ac:spMk id="110" creationId="{884B13AE-97AD-4772-9E97-68A5961553CA}"/>
          </ac:spMkLst>
        </pc:spChg>
        <pc:spChg chg="add mod">
          <ac:chgData name="Erik Németh" userId="7191930302b3a2cf" providerId="LiveId" clId="{DCC0EC7B-B5D7-40D0-AF2F-46F79C662676}" dt="2022-03-22T15:56:11.392" v="3361" actId="1076"/>
          <ac:spMkLst>
            <pc:docMk/>
            <pc:sldMk cId="2407135363" sldId="291"/>
            <ac:spMk id="112" creationId="{4FDE0595-E243-416D-B2B1-3997E1CDB206}"/>
          </ac:spMkLst>
        </pc:spChg>
        <pc:spChg chg="add mod">
          <ac:chgData name="Erik Németh" userId="7191930302b3a2cf" providerId="LiveId" clId="{DCC0EC7B-B5D7-40D0-AF2F-46F79C662676}" dt="2022-03-22T15:56:11.392" v="3361" actId="1076"/>
          <ac:spMkLst>
            <pc:docMk/>
            <pc:sldMk cId="2407135363" sldId="291"/>
            <ac:spMk id="113" creationId="{6C3C9D05-44A9-41C1-977B-272E7340CD06}"/>
          </ac:spMkLst>
        </pc:spChg>
        <pc:spChg chg="add mod">
          <ac:chgData name="Erik Németh" userId="7191930302b3a2cf" providerId="LiveId" clId="{DCC0EC7B-B5D7-40D0-AF2F-46F79C662676}" dt="2022-03-22T15:56:31.686" v="3365" actId="1076"/>
          <ac:spMkLst>
            <pc:docMk/>
            <pc:sldMk cId="2407135363" sldId="291"/>
            <ac:spMk id="114" creationId="{82C906A2-0AA5-4B71-92FD-97894B86256B}"/>
          </ac:spMkLst>
        </pc:spChg>
        <pc:spChg chg="add mod">
          <ac:chgData name="Erik Németh" userId="7191930302b3a2cf" providerId="LiveId" clId="{DCC0EC7B-B5D7-40D0-AF2F-46F79C662676}" dt="2022-03-22T15:56:11.392" v="3361" actId="1076"/>
          <ac:spMkLst>
            <pc:docMk/>
            <pc:sldMk cId="2407135363" sldId="291"/>
            <ac:spMk id="115" creationId="{329AC963-7541-46D1-AB26-2C84F12DD29C}"/>
          </ac:spMkLst>
        </pc:spChg>
        <pc:spChg chg="add mod">
          <ac:chgData name="Erik Németh" userId="7191930302b3a2cf" providerId="LiveId" clId="{DCC0EC7B-B5D7-40D0-AF2F-46F79C662676}" dt="2022-03-22T15:56:11.392" v="3361" actId="1076"/>
          <ac:spMkLst>
            <pc:docMk/>
            <pc:sldMk cId="2407135363" sldId="291"/>
            <ac:spMk id="116" creationId="{B6103EA5-536F-49BC-A939-8AB81A329B90}"/>
          </ac:spMkLst>
        </pc:spChg>
        <pc:spChg chg="add mod">
          <ac:chgData name="Erik Németh" userId="7191930302b3a2cf" providerId="LiveId" clId="{DCC0EC7B-B5D7-40D0-AF2F-46F79C662676}" dt="2022-03-22T15:56:55.108" v="3371" actId="20577"/>
          <ac:spMkLst>
            <pc:docMk/>
            <pc:sldMk cId="2407135363" sldId="291"/>
            <ac:spMk id="117" creationId="{71E19FAF-2345-4290-BD3C-1B9E269D19AF}"/>
          </ac:spMkLst>
        </pc:spChg>
        <pc:spChg chg="add mod">
          <ac:chgData name="Erik Németh" userId="7191930302b3a2cf" providerId="LiveId" clId="{DCC0EC7B-B5D7-40D0-AF2F-46F79C662676}" dt="2022-03-22T15:57:06.769" v="3376" actId="20577"/>
          <ac:spMkLst>
            <pc:docMk/>
            <pc:sldMk cId="2407135363" sldId="291"/>
            <ac:spMk id="118" creationId="{69284278-9113-48F4-A902-99594DC149CD}"/>
          </ac:spMkLst>
        </pc:spChg>
        <pc:spChg chg="mod">
          <ac:chgData name="Erik Németh" userId="7191930302b3a2cf" providerId="LiveId" clId="{DCC0EC7B-B5D7-40D0-AF2F-46F79C662676}" dt="2022-03-22T15:56:06.035" v="3360"/>
          <ac:spMkLst>
            <pc:docMk/>
            <pc:sldMk cId="2407135363" sldId="291"/>
            <ac:spMk id="120" creationId="{2226F2B7-A811-48E5-97D4-EA8F41F01665}"/>
          </ac:spMkLst>
        </pc:spChg>
        <pc:spChg chg="mod">
          <ac:chgData name="Erik Németh" userId="7191930302b3a2cf" providerId="LiveId" clId="{DCC0EC7B-B5D7-40D0-AF2F-46F79C662676}" dt="2022-03-22T15:56:06.035" v="3360"/>
          <ac:spMkLst>
            <pc:docMk/>
            <pc:sldMk cId="2407135363" sldId="291"/>
            <ac:spMk id="121" creationId="{3D9B9B3A-C042-408C-925F-B173234B75D9}"/>
          </ac:spMkLst>
        </pc:spChg>
        <pc:spChg chg="mod">
          <ac:chgData name="Erik Németh" userId="7191930302b3a2cf" providerId="LiveId" clId="{DCC0EC7B-B5D7-40D0-AF2F-46F79C662676}" dt="2022-03-22T15:56:06.035" v="3360"/>
          <ac:spMkLst>
            <pc:docMk/>
            <pc:sldMk cId="2407135363" sldId="291"/>
            <ac:spMk id="122" creationId="{CC76025F-E9C6-422C-A0B4-879EFF5B9C8A}"/>
          </ac:spMkLst>
        </pc:spChg>
        <pc:spChg chg="mod">
          <ac:chgData name="Erik Németh" userId="7191930302b3a2cf" providerId="LiveId" clId="{DCC0EC7B-B5D7-40D0-AF2F-46F79C662676}" dt="2022-03-22T15:56:06.035" v="3360"/>
          <ac:spMkLst>
            <pc:docMk/>
            <pc:sldMk cId="2407135363" sldId="291"/>
            <ac:spMk id="123" creationId="{7D5E0F0E-4A67-4137-B8A9-06F8B6F545C2}"/>
          </ac:spMkLst>
        </pc:spChg>
        <pc:spChg chg="mod">
          <ac:chgData name="Erik Németh" userId="7191930302b3a2cf" providerId="LiveId" clId="{DCC0EC7B-B5D7-40D0-AF2F-46F79C662676}" dt="2022-03-22T15:56:06.035" v="3360"/>
          <ac:spMkLst>
            <pc:docMk/>
            <pc:sldMk cId="2407135363" sldId="291"/>
            <ac:spMk id="124" creationId="{EDCE493C-D40B-4EE7-88BD-E9BFD1454C37}"/>
          </ac:spMkLst>
        </pc:spChg>
        <pc:spChg chg="mod">
          <ac:chgData name="Erik Németh" userId="7191930302b3a2cf" providerId="LiveId" clId="{DCC0EC7B-B5D7-40D0-AF2F-46F79C662676}" dt="2022-03-22T15:56:06.035" v="3360"/>
          <ac:spMkLst>
            <pc:docMk/>
            <pc:sldMk cId="2407135363" sldId="291"/>
            <ac:spMk id="125" creationId="{502196E1-3B87-4D07-8FE2-7F35357CE201}"/>
          </ac:spMkLst>
        </pc:spChg>
        <pc:spChg chg="mod">
          <ac:chgData name="Erik Németh" userId="7191930302b3a2cf" providerId="LiveId" clId="{DCC0EC7B-B5D7-40D0-AF2F-46F79C662676}" dt="2022-03-22T15:56:06.035" v="3360"/>
          <ac:spMkLst>
            <pc:docMk/>
            <pc:sldMk cId="2407135363" sldId="291"/>
            <ac:spMk id="126" creationId="{F2427E89-2462-49E2-A0C4-337E81F8EDC4}"/>
          </ac:spMkLst>
        </pc:spChg>
        <pc:spChg chg="mod">
          <ac:chgData name="Erik Németh" userId="7191930302b3a2cf" providerId="LiveId" clId="{DCC0EC7B-B5D7-40D0-AF2F-46F79C662676}" dt="2022-03-22T15:56:06.035" v="3360"/>
          <ac:spMkLst>
            <pc:docMk/>
            <pc:sldMk cId="2407135363" sldId="291"/>
            <ac:spMk id="127" creationId="{B288C9FD-16D0-480C-A8EF-1B9CF7F41172}"/>
          </ac:spMkLst>
        </pc:spChg>
        <pc:spChg chg="mod">
          <ac:chgData name="Erik Németh" userId="7191930302b3a2cf" providerId="LiveId" clId="{DCC0EC7B-B5D7-40D0-AF2F-46F79C662676}" dt="2022-03-22T15:56:06.035" v="3360"/>
          <ac:spMkLst>
            <pc:docMk/>
            <pc:sldMk cId="2407135363" sldId="291"/>
            <ac:spMk id="128" creationId="{AE958460-DF05-43DE-AD16-11B8D523C021}"/>
          </ac:spMkLst>
        </pc:spChg>
        <pc:spChg chg="mod">
          <ac:chgData name="Erik Németh" userId="7191930302b3a2cf" providerId="LiveId" clId="{DCC0EC7B-B5D7-40D0-AF2F-46F79C662676}" dt="2022-03-22T15:56:35.318" v="3366"/>
          <ac:spMkLst>
            <pc:docMk/>
            <pc:sldMk cId="2407135363" sldId="291"/>
            <ac:spMk id="130" creationId="{F601EA4C-4752-4F62-B93E-6FA89A44FE53}"/>
          </ac:spMkLst>
        </pc:spChg>
        <pc:spChg chg="mod">
          <ac:chgData name="Erik Németh" userId="7191930302b3a2cf" providerId="LiveId" clId="{DCC0EC7B-B5D7-40D0-AF2F-46F79C662676}" dt="2022-03-22T15:56:35.318" v="3366"/>
          <ac:spMkLst>
            <pc:docMk/>
            <pc:sldMk cId="2407135363" sldId="291"/>
            <ac:spMk id="131" creationId="{27EAF450-8EE6-4C6A-8ADF-B593C3ECF0D3}"/>
          </ac:spMkLst>
        </pc:spChg>
        <pc:spChg chg="mod">
          <ac:chgData name="Erik Németh" userId="7191930302b3a2cf" providerId="LiveId" clId="{DCC0EC7B-B5D7-40D0-AF2F-46F79C662676}" dt="2022-03-22T15:56:35.318" v="3366"/>
          <ac:spMkLst>
            <pc:docMk/>
            <pc:sldMk cId="2407135363" sldId="291"/>
            <ac:spMk id="132" creationId="{BB0C2896-4881-4EDA-81B6-80B19C4A20DF}"/>
          </ac:spMkLst>
        </pc:spChg>
        <pc:spChg chg="mod">
          <ac:chgData name="Erik Németh" userId="7191930302b3a2cf" providerId="LiveId" clId="{DCC0EC7B-B5D7-40D0-AF2F-46F79C662676}" dt="2022-03-22T15:56:35.318" v="3366"/>
          <ac:spMkLst>
            <pc:docMk/>
            <pc:sldMk cId="2407135363" sldId="291"/>
            <ac:spMk id="133" creationId="{ECD3A8C4-F0D1-494A-8BAE-661795AD7A54}"/>
          </ac:spMkLst>
        </pc:spChg>
        <pc:grpChg chg="add mod">
          <ac:chgData name="Erik Németh" userId="7191930302b3a2cf" providerId="LiveId" clId="{DCC0EC7B-B5D7-40D0-AF2F-46F79C662676}" dt="2022-03-22T15:55:53.934" v="3359" actId="1076"/>
          <ac:grpSpMkLst>
            <pc:docMk/>
            <pc:sldMk cId="2407135363" sldId="291"/>
            <ac:grpSpMk id="87" creationId="{9F981BB5-9CA9-497E-8F0D-DEB84CFDC3E3}"/>
          </ac:grpSpMkLst>
        </pc:grpChg>
        <pc:grpChg chg="add del mod">
          <ac:chgData name="Erik Németh" userId="7191930302b3a2cf" providerId="LiveId" clId="{DCC0EC7B-B5D7-40D0-AF2F-46F79C662676}" dt="2022-03-22T15:56:22.168" v="3364" actId="478"/>
          <ac:grpSpMkLst>
            <pc:docMk/>
            <pc:sldMk cId="2407135363" sldId="291"/>
            <ac:grpSpMk id="119" creationId="{6F7E2D9D-A6DF-40D6-9523-7DC4D4576784}"/>
          </ac:grpSpMkLst>
        </pc:grpChg>
        <pc:grpChg chg="add mod">
          <ac:chgData name="Erik Németh" userId="7191930302b3a2cf" providerId="LiveId" clId="{DCC0EC7B-B5D7-40D0-AF2F-46F79C662676}" dt="2022-03-22T15:56:38.438" v="3367" actId="1076"/>
          <ac:grpSpMkLst>
            <pc:docMk/>
            <pc:sldMk cId="2407135363" sldId="291"/>
            <ac:grpSpMk id="129" creationId="{DA8F6308-B4A3-4FF4-A06C-270571D658BF}"/>
          </ac:grpSpMkLst>
        </pc:grpChg>
        <pc:cxnChg chg="mod">
          <ac:chgData name="Erik Németh" userId="7191930302b3a2cf" providerId="LiveId" clId="{DCC0EC7B-B5D7-40D0-AF2F-46F79C662676}" dt="2022-03-22T15:54:11.629" v="3351" actId="1076"/>
          <ac:cxnSpMkLst>
            <pc:docMk/>
            <pc:sldMk cId="2407135363" sldId="291"/>
            <ac:cxnSpMk id="78" creationId="{2D7D1C1C-3359-4E82-9AE8-7D509E9E12B7}"/>
          </ac:cxnSpMkLst>
        </pc:cxnChg>
        <pc:cxnChg chg="add mod">
          <ac:chgData name="Erik Németh" userId="7191930302b3a2cf" providerId="LiveId" clId="{DCC0EC7B-B5D7-40D0-AF2F-46F79C662676}" dt="2022-03-22T15:56:11.392" v="3361" actId="1076"/>
          <ac:cxnSpMkLst>
            <pc:docMk/>
            <pc:sldMk cId="2407135363" sldId="291"/>
            <ac:cxnSpMk id="111" creationId="{0690D2F8-8EB5-4720-BC14-9276E608C751}"/>
          </ac:cxnSpMkLst>
        </pc:cxnChg>
      </pc:sldChg>
      <pc:sldChg chg="addSp delSp modSp add mod">
        <pc:chgData name="Erik Németh" userId="7191930302b3a2cf" providerId="LiveId" clId="{DCC0EC7B-B5D7-40D0-AF2F-46F79C662676}" dt="2022-03-22T15:59:01.918" v="3404" actId="20577"/>
        <pc:sldMkLst>
          <pc:docMk/>
          <pc:sldMk cId="2038953487" sldId="292"/>
        </pc:sldMkLst>
        <pc:spChg chg="del">
          <ac:chgData name="Erik Németh" userId="7191930302b3a2cf" providerId="LiveId" clId="{DCC0EC7B-B5D7-40D0-AF2F-46F79C662676}" dt="2022-03-22T15:57:29.578" v="3379" actId="478"/>
          <ac:spMkLst>
            <pc:docMk/>
            <pc:sldMk cId="2038953487" sldId="292"/>
            <ac:spMk id="115" creationId="{329AC963-7541-46D1-AB26-2C84F12DD29C}"/>
          </ac:spMkLst>
        </pc:spChg>
        <pc:spChg chg="mod">
          <ac:chgData name="Erik Németh" userId="7191930302b3a2cf" providerId="LiveId" clId="{DCC0EC7B-B5D7-40D0-AF2F-46F79C662676}" dt="2022-03-22T15:57:35.775" v="3381" actId="208"/>
          <ac:spMkLst>
            <pc:docMk/>
            <pc:sldMk cId="2038953487" sldId="292"/>
            <ac:spMk id="116" creationId="{B6103EA5-536F-49BC-A939-8AB81A329B90}"/>
          </ac:spMkLst>
        </pc:spChg>
        <pc:spChg chg="del">
          <ac:chgData name="Erik Németh" userId="7191930302b3a2cf" providerId="LiveId" clId="{DCC0EC7B-B5D7-40D0-AF2F-46F79C662676}" dt="2022-03-22T15:57:28.597" v="3378" actId="478"/>
          <ac:spMkLst>
            <pc:docMk/>
            <pc:sldMk cId="2038953487" sldId="292"/>
            <ac:spMk id="117" creationId="{71E19FAF-2345-4290-BD3C-1B9E269D19AF}"/>
          </ac:spMkLst>
        </pc:spChg>
        <pc:spChg chg="mod">
          <ac:chgData name="Erik Németh" userId="7191930302b3a2cf" providerId="LiveId" clId="{DCC0EC7B-B5D7-40D0-AF2F-46F79C662676}" dt="2022-03-22T15:58:26.701" v="3391" actId="1076"/>
          <ac:spMkLst>
            <pc:docMk/>
            <pc:sldMk cId="2038953487" sldId="292"/>
            <ac:spMk id="118" creationId="{69284278-9113-48F4-A902-99594DC149CD}"/>
          </ac:spMkLst>
        </pc:spChg>
        <pc:spChg chg="add del mod">
          <ac:chgData name="Erik Németh" userId="7191930302b3a2cf" providerId="LiveId" clId="{DCC0EC7B-B5D7-40D0-AF2F-46F79C662676}" dt="2022-03-22T15:58:19.832" v="3390" actId="478"/>
          <ac:spMkLst>
            <pc:docMk/>
            <pc:sldMk cId="2038953487" sldId="292"/>
            <ac:spMk id="119" creationId="{8B3EB515-8F48-4638-980D-DACB787CE266}"/>
          </ac:spMkLst>
        </pc:spChg>
        <pc:spChg chg="add mod">
          <ac:chgData name="Erik Németh" userId="7191930302b3a2cf" providerId="LiveId" clId="{DCC0EC7B-B5D7-40D0-AF2F-46F79C662676}" dt="2022-03-22T15:58:41.398" v="3396" actId="20577"/>
          <ac:spMkLst>
            <pc:docMk/>
            <pc:sldMk cId="2038953487" sldId="292"/>
            <ac:spMk id="120" creationId="{B6E0B036-F10C-48AE-B553-3E42ECBD8986}"/>
          </ac:spMkLst>
        </pc:spChg>
        <pc:spChg chg="add mod">
          <ac:chgData name="Erik Németh" userId="7191930302b3a2cf" providerId="LiveId" clId="{DCC0EC7B-B5D7-40D0-AF2F-46F79C662676}" dt="2022-03-22T15:58:17.527" v="3389" actId="1076"/>
          <ac:spMkLst>
            <pc:docMk/>
            <pc:sldMk cId="2038953487" sldId="292"/>
            <ac:spMk id="121" creationId="{C9184778-800D-44C6-A496-F7F05CFF4479}"/>
          </ac:spMkLst>
        </pc:spChg>
        <pc:spChg chg="add mod">
          <ac:chgData name="Erik Németh" userId="7191930302b3a2cf" providerId="LiveId" clId="{DCC0EC7B-B5D7-40D0-AF2F-46F79C662676}" dt="2022-03-22T15:58:17.527" v="3389" actId="1076"/>
          <ac:spMkLst>
            <pc:docMk/>
            <pc:sldMk cId="2038953487" sldId="292"/>
            <ac:spMk id="122" creationId="{B6838379-493B-4DBD-B8E3-4863D050FFE3}"/>
          </ac:spMkLst>
        </pc:spChg>
        <pc:spChg chg="add mod">
          <ac:chgData name="Erik Németh" userId="7191930302b3a2cf" providerId="LiveId" clId="{DCC0EC7B-B5D7-40D0-AF2F-46F79C662676}" dt="2022-03-22T15:59:01.918" v="3404" actId="20577"/>
          <ac:spMkLst>
            <pc:docMk/>
            <pc:sldMk cId="2038953487" sldId="292"/>
            <ac:spMk id="123" creationId="{159C393C-AF6D-48C0-A7BC-B4BE74848ADB}"/>
          </ac:spMkLst>
        </pc:spChg>
      </pc:sldChg>
      <pc:sldChg chg="delSp modSp add mod">
        <pc:chgData name="Erik Németh" userId="7191930302b3a2cf" providerId="LiveId" clId="{DCC0EC7B-B5D7-40D0-AF2F-46F79C662676}" dt="2022-03-22T16:00:21.848" v="3427" actId="14100"/>
        <pc:sldMkLst>
          <pc:docMk/>
          <pc:sldMk cId="2815112283" sldId="293"/>
        </pc:sldMkLst>
        <pc:spChg chg="mod">
          <ac:chgData name="Erik Németh" userId="7191930302b3a2cf" providerId="LiveId" clId="{DCC0EC7B-B5D7-40D0-AF2F-46F79C662676}" dt="2022-03-22T16:00:14.378" v="3421" actId="14100"/>
          <ac:spMkLst>
            <pc:docMk/>
            <pc:sldMk cId="2815112283" sldId="293"/>
            <ac:spMk id="112" creationId="{4FDE0595-E243-416D-B2B1-3997E1CDB206}"/>
          </ac:spMkLst>
        </pc:spChg>
        <pc:spChg chg="mod">
          <ac:chgData name="Erik Németh" userId="7191930302b3a2cf" providerId="LiveId" clId="{DCC0EC7B-B5D7-40D0-AF2F-46F79C662676}" dt="2022-03-22T16:00:21.848" v="3427" actId="14100"/>
          <ac:spMkLst>
            <pc:docMk/>
            <pc:sldMk cId="2815112283" sldId="293"/>
            <ac:spMk id="113" creationId="{6C3C9D05-44A9-41C1-977B-272E7340CD06}"/>
          </ac:spMkLst>
        </pc:spChg>
        <pc:spChg chg="mod">
          <ac:chgData name="Erik Németh" userId="7191930302b3a2cf" providerId="LiveId" clId="{DCC0EC7B-B5D7-40D0-AF2F-46F79C662676}" dt="2022-03-22T15:59:49.302" v="3413" actId="1076"/>
          <ac:spMkLst>
            <pc:docMk/>
            <pc:sldMk cId="2815112283" sldId="293"/>
            <ac:spMk id="118" creationId="{69284278-9113-48F4-A902-99594DC149CD}"/>
          </ac:spMkLst>
        </pc:spChg>
        <pc:spChg chg="mod">
          <ac:chgData name="Erik Németh" userId="7191930302b3a2cf" providerId="LiveId" clId="{DCC0EC7B-B5D7-40D0-AF2F-46F79C662676}" dt="2022-03-22T15:59:45.373" v="3412" actId="1076"/>
          <ac:spMkLst>
            <pc:docMk/>
            <pc:sldMk cId="2815112283" sldId="293"/>
            <ac:spMk id="120" creationId="{B6E0B036-F10C-48AE-B553-3E42ECBD8986}"/>
          </ac:spMkLst>
        </pc:spChg>
        <pc:spChg chg="mod">
          <ac:chgData name="Erik Németh" userId="7191930302b3a2cf" providerId="LiveId" clId="{DCC0EC7B-B5D7-40D0-AF2F-46F79C662676}" dt="2022-03-22T15:59:57.071" v="3415" actId="208"/>
          <ac:spMkLst>
            <pc:docMk/>
            <pc:sldMk cId="2815112283" sldId="293"/>
            <ac:spMk id="121" creationId="{C9184778-800D-44C6-A496-F7F05CFF4479}"/>
          </ac:spMkLst>
        </pc:spChg>
        <pc:spChg chg="del">
          <ac:chgData name="Erik Németh" userId="7191930302b3a2cf" providerId="LiveId" clId="{DCC0EC7B-B5D7-40D0-AF2F-46F79C662676}" dt="2022-03-22T15:59:33.425" v="3406" actId="478"/>
          <ac:spMkLst>
            <pc:docMk/>
            <pc:sldMk cId="2815112283" sldId="293"/>
            <ac:spMk id="122" creationId="{B6838379-493B-4DBD-B8E3-4863D050FFE3}"/>
          </ac:spMkLst>
        </pc:spChg>
        <pc:spChg chg="del">
          <ac:chgData name="Erik Németh" userId="7191930302b3a2cf" providerId="LiveId" clId="{DCC0EC7B-B5D7-40D0-AF2F-46F79C662676}" dt="2022-03-22T15:59:35.712" v="3407" actId="478"/>
          <ac:spMkLst>
            <pc:docMk/>
            <pc:sldMk cId="2815112283" sldId="293"/>
            <ac:spMk id="123" creationId="{159C393C-AF6D-48C0-A7BC-B4BE74848ADB}"/>
          </ac:spMkLst>
        </pc:spChg>
      </pc:sldChg>
      <pc:sldChg chg="addSp delSp modSp add mod">
        <pc:chgData name="Erik Németh" userId="7191930302b3a2cf" providerId="LiveId" clId="{DCC0EC7B-B5D7-40D0-AF2F-46F79C662676}" dt="2022-03-22T16:03:24.055" v="3463" actId="1076"/>
        <pc:sldMkLst>
          <pc:docMk/>
          <pc:sldMk cId="1532257282" sldId="294"/>
        </pc:sldMkLst>
        <pc:spChg chg="add del">
          <ac:chgData name="Erik Németh" userId="7191930302b3a2cf" providerId="LiveId" clId="{DCC0EC7B-B5D7-40D0-AF2F-46F79C662676}" dt="2022-03-22T16:02:23.451" v="3437" actId="478"/>
          <ac:spMkLst>
            <pc:docMk/>
            <pc:sldMk cId="1532257282" sldId="294"/>
            <ac:spMk id="13" creationId="{C16E43CF-07D5-4229-9819-33BBBAE2172F}"/>
          </ac:spMkLst>
        </pc:spChg>
        <pc:spChg chg="add mod">
          <ac:chgData name="Erik Németh" userId="7191930302b3a2cf" providerId="LiveId" clId="{DCC0EC7B-B5D7-40D0-AF2F-46F79C662676}" dt="2022-03-22T16:03:19.138" v="3461" actId="1076"/>
          <ac:spMkLst>
            <pc:docMk/>
            <pc:sldMk cId="1532257282" sldId="294"/>
            <ac:spMk id="40" creationId="{1FC4B4E8-103E-454E-86C5-03D39D915647}"/>
          </ac:spMkLst>
        </pc:spChg>
        <pc:spChg chg="mod">
          <ac:chgData name="Erik Németh" userId="7191930302b3a2cf" providerId="LiveId" clId="{DCC0EC7B-B5D7-40D0-AF2F-46F79C662676}" dt="2022-03-22T16:01:57.239" v="3435" actId="1076"/>
          <ac:spMkLst>
            <pc:docMk/>
            <pc:sldMk cId="1532257282" sldId="294"/>
            <ac:spMk id="109" creationId="{1DC5F750-D6D0-4B0D-BA9E-780A85F8079F}"/>
          </ac:spMkLst>
        </pc:spChg>
        <pc:spChg chg="mod">
          <ac:chgData name="Erik Németh" userId="7191930302b3a2cf" providerId="LiveId" clId="{DCC0EC7B-B5D7-40D0-AF2F-46F79C662676}" dt="2022-03-22T16:01:57.239" v="3435" actId="1076"/>
          <ac:spMkLst>
            <pc:docMk/>
            <pc:sldMk cId="1532257282" sldId="294"/>
            <ac:spMk id="110" creationId="{884B13AE-97AD-4772-9E97-68A5961553CA}"/>
          </ac:spMkLst>
        </pc:spChg>
        <pc:spChg chg="mod">
          <ac:chgData name="Erik Németh" userId="7191930302b3a2cf" providerId="LiveId" clId="{DCC0EC7B-B5D7-40D0-AF2F-46F79C662676}" dt="2022-03-22T16:01:57.239" v="3435" actId="1076"/>
          <ac:spMkLst>
            <pc:docMk/>
            <pc:sldMk cId="1532257282" sldId="294"/>
            <ac:spMk id="112" creationId="{4FDE0595-E243-416D-B2B1-3997E1CDB206}"/>
          </ac:spMkLst>
        </pc:spChg>
        <pc:spChg chg="mod">
          <ac:chgData name="Erik Németh" userId="7191930302b3a2cf" providerId="LiveId" clId="{DCC0EC7B-B5D7-40D0-AF2F-46F79C662676}" dt="2022-03-22T16:01:57.239" v="3435" actId="1076"/>
          <ac:spMkLst>
            <pc:docMk/>
            <pc:sldMk cId="1532257282" sldId="294"/>
            <ac:spMk id="113" creationId="{6C3C9D05-44A9-41C1-977B-272E7340CD06}"/>
          </ac:spMkLst>
        </pc:spChg>
        <pc:spChg chg="mod">
          <ac:chgData name="Erik Németh" userId="7191930302b3a2cf" providerId="LiveId" clId="{DCC0EC7B-B5D7-40D0-AF2F-46F79C662676}" dt="2022-03-22T16:01:57.239" v="3435" actId="1076"/>
          <ac:spMkLst>
            <pc:docMk/>
            <pc:sldMk cId="1532257282" sldId="294"/>
            <ac:spMk id="114" creationId="{82C906A2-0AA5-4B71-92FD-97894B86256B}"/>
          </ac:spMkLst>
        </pc:spChg>
        <pc:spChg chg="add mod">
          <ac:chgData name="Erik Németh" userId="7191930302b3a2cf" providerId="LiveId" clId="{DCC0EC7B-B5D7-40D0-AF2F-46F79C662676}" dt="2022-03-22T16:03:24.055" v="3463" actId="1076"/>
          <ac:spMkLst>
            <pc:docMk/>
            <pc:sldMk cId="1532257282" sldId="294"/>
            <ac:spMk id="115" creationId="{2961111A-D10A-421A-BFC9-B3018EC611E2}"/>
          </ac:spMkLst>
        </pc:spChg>
        <pc:spChg chg="mod">
          <ac:chgData name="Erik Németh" userId="7191930302b3a2cf" providerId="LiveId" clId="{DCC0EC7B-B5D7-40D0-AF2F-46F79C662676}" dt="2022-03-22T16:01:45.014" v="3433" actId="1076"/>
          <ac:spMkLst>
            <pc:docMk/>
            <pc:sldMk cId="1532257282" sldId="294"/>
            <ac:spMk id="116" creationId="{B6103EA5-536F-49BC-A939-8AB81A329B90}"/>
          </ac:spMkLst>
        </pc:spChg>
        <pc:spChg chg="del">
          <ac:chgData name="Erik Németh" userId="7191930302b3a2cf" providerId="LiveId" clId="{DCC0EC7B-B5D7-40D0-AF2F-46F79C662676}" dt="2022-03-22T16:01:33.826" v="3429" actId="478"/>
          <ac:spMkLst>
            <pc:docMk/>
            <pc:sldMk cId="1532257282" sldId="294"/>
            <ac:spMk id="118" creationId="{69284278-9113-48F4-A902-99594DC149CD}"/>
          </ac:spMkLst>
        </pc:spChg>
        <pc:spChg chg="del">
          <ac:chgData name="Erik Németh" userId="7191930302b3a2cf" providerId="LiveId" clId="{DCC0EC7B-B5D7-40D0-AF2F-46F79C662676}" dt="2022-03-22T16:01:35.725" v="3430" actId="478"/>
          <ac:spMkLst>
            <pc:docMk/>
            <pc:sldMk cId="1532257282" sldId="294"/>
            <ac:spMk id="120" creationId="{B6E0B036-F10C-48AE-B553-3E42ECBD8986}"/>
          </ac:spMkLst>
        </pc:spChg>
        <pc:spChg chg="mod">
          <ac:chgData name="Erik Németh" userId="7191930302b3a2cf" providerId="LiveId" clId="{DCC0EC7B-B5D7-40D0-AF2F-46F79C662676}" dt="2022-03-22T16:01:49.703" v="3434" actId="14100"/>
          <ac:spMkLst>
            <pc:docMk/>
            <pc:sldMk cId="1532257282" sldId="294"/>
            <ac:spMk id="121" creationId="{C9184778-800D-44C6-A496-F7F05CFF4479}"/>
          </ac:spMkLst>
        </pc:spChg>
        <pc:grpChg chg="mod">
          <ac:chgData name="Erik Németh" userId="7191930302b3a2cf" providerId="LiveId" clId="{DCC0EC7B-B5D7-40D0-AF2F-46F79C662676}" dt="2022-03-22T16:01:57.239" v="3435" actId="1076"/>
          <ac:grpSpMkLst>
            <pc:docMk/>
            <pc:sldMk cId="1532257282" sldId="294"/>
            <ac:grpSpMk id="129" creationId="{DA8F6308-B4A3-4FF4-A06C-270571D658BF}"/>
          </ac:grpSpMkLst>
        </pc:grpChg>
        <pc:cxnChg chg="mod">
          <ac:chgData name="Erik Németh" userId="7191930302b3a2cf" providerId="LiveId" clId="{DCC0EC7B-B5D7-40D0-AF2F-46F79C662676}" dt="2022-03-22T16:01:57.239" v="3435" actId="1076"/>
          <ac:cxnSpMkLst>
            <pc:docMk/>
            <pc:sldMk cId="1532257282" sldId="294"/>
            <ac:cxnSpMk id="111" creationId="{0690D2F8-8EB5-4720-BC14-9276E608C751}"/>
          </ac:cxnSpMkLst>
        </pc:cxnChg>
      </pc:sldChg>
      <pc:sldChg chg="addSp delSp modSp add mod">
        <pc:chgData name="Erik Németh" userId="7191930302b3a2cf" providerId="LiveId" clId="{DCC0EC7B-B5D7-40D0-AF2F-46F79C662676}" dt="2022-03-22T16:07:02.679" v="3477" actId="1076"/>
        <pc:sldMkLst>
          <pc:docMk/>
          <pc:sldMk cId="2234064108" sldId="295"/>
        </pc:sldMkLst>
        <pc:spChg chg="del">
          <ac:chgData name="Erik Németh" userId="7191930302b3a2cf" providerId="LiveId" clId="{DCC0EC7B-B5D7-40D0-AF2F-46F79C662676}" dt="2022-03-22T16:05:32.987" v="3465" actId="478"/>
          <ac:spMkLst>
            <pc:docMk/>
            <pc:sldMk cId="2234064108" sldId="295"/>
            <ac:spMk id="51" creationId="{31BDA097-A734-4580-A6FD-F4360D62C75C}"/>
          </ac:spMkLst>
        </pc:spChg>
        <pc:spChg chg="del">
          <ac:chgData name="Erik Németh" userId="7191930302b3a2cf" providerId="LiveId" clId="{DCC0EC7B-B5D7-40D0-AF2F-46F79C662676}" dt="2022-03-22T16:05:32.987" v="3465" actId="478"/>
          <ac:spMkLst>
            <pc:docMk/>
            <pc:sldMk cId="2234064108" sldId="295"/>
            <ac:spMk id="52" creationId="{956F7856-7ED9-46CB-BE1E-FD3BCD8864FF}"/>
          </ac:spMkLst>
        </pc:spChg>
        <pc:spChg chg="del">
          <ac:chgData name="Erik Németh" userId="7191930302b3a2cf" providerId="LiveId" clId="{DCC0EC7B-B5D7-40D0-AF2F-46F79C662676}" dt="2022-03-22T16:05:32.987" v="3465" actId="478"/>
          <ac:spMkLst>
            <pc:docMk/>
            <pc:sldMk cId="2234064108" sldId="295"/>
            <ac:spMk id="53" creationId="{F4701869-4A09-41A0-9F30-FECED9D5BAC6}"/>
          </ac:spMkLst>
        </pc:spChg>
        <pc:spChg chg="del">
          <ac:chgData name="Erik Németh" userId="7191930302b3a2cf" providerId="LiveId" clId="{DCC0EC7B-B5D7-40D0-AF2F-46F79C662676}" dt="2022-03-22T16:05:32.987" v="3465" actId="478"/>
          <ac:spMkLst>
            <pc:docMk/>
            <pc:sldMk cId="2234064108" sldId="295"/>
            <ac:spMk id="69" creationId="{A31445C0-6620-40BC-8CA4-39E402724582}"/>
          </ac:spMkLst>
        </pc:spChg>
        <pc:spChg chg="del">
          <ac:chgData name="Erik Németh" userId="7191930302b3a2cf" providerId="LiveId" clId="{DCC0EC7B-B5D7-40D0-AF2F-46F79C662676}" dt="2022-03-22T16:05:32.987" v="3465" actId="478"/>
          <ac:spMkLst>
            <pc:docMk/>
            <pc:sldMk cId="2234064108" sldId="295"/>
            <ac:spMk id="70" creationId="{1A7E0A17-A465-4A4B-829F-808927AF5B18}"/>
          </ac:spMkLst>
        </pc:spChg>
        <pc:spChg chg="del">
          <ac:chgData name="Erik Németh" userId="7191930302b3a2cf" providerId="LiveId" clId="{DCC0EC7B-B5D7-40D0-AF2F-46F79C662676}" dt="2022-03-22T16:05:32.987" v="3465" actId="478"/>
          <ac:spMkLst>
            <pc:docMk/>
            <pc:sldMk cId="2234064108" sldId="295"/>
            <ac:spMk id="71" creationId="{89E32F8F-6A69-48F4-A28F-9E9FC7F23133}"/>
          </ac:spMkLst>
        </pc:spChg>
        <pc:spChg chg="del">
          <ac:chgData name="Erik Németh" userId="7191930302b3a2cf" providerId="LiveId" clId="{DCC0EC7B-B5D7-40D0-AF2F-46F79C662676}" dt="2022-03-22T16:05:32.987" v="3465" actId="478"/>
          <ac:spMkLst>
            <pc:docMk/>
            <pc:sldMk cId="2234064108" sldId="295"/>
            <ac:spMk id="90" creationId="{0E8F56B0-8642-414A-8885-769DD9EE2D10}"/>
          </ac:spMkLst>
        </pc:spChg>
        <pc:spChg chg="del">
          <ac:chgData name="Erik Németh" userId="7191930302b3a2cf" providerId="LiveId" clId="{DCC0EC7B-B5D7-40D0-AF2F-46F79C662676}" dt="2022-03-22T16:05:32.987" v="3465" actId="478"/>
          <ac:spMkLst>
            <pc:docMk/>
            <pc:sldMk cId="2234064108" sldId="295"/>
            <ac:spMk id="91" creationId="{9CC28060-54AC-4FAD-B5E1-E3C600F58C87}"/>
          </ac:spMkLst>
        </pc:spChg>
        <pc:spChg chg="del">
          <ac:chgData name="Erik Németh" userId="7191930302b3a2cf" providerId="LiveId" clId="{DCC0EC7B-B5D7-40D0-AF2F-46F79C662676}" dt="2022-03-22T16:05:32.987" v="3465" actId="478"/>
          <ac:spMkLst>
            <pc:docMk/>
            <pc:sldMk cId="2234064108" sldId="295"/>
            <ac:spMk id="92" creationId="{9FB0B34A-BF3D-42F4-A405-2FF9C7B38C7A}"/>
          </ac:spMkLst>
        </pc:spChg>
        <pc:spChg chg="del">
          <ac:chgData name="Erik Németh" userId="7191930302b3a2cf" providerId="LiveId" clId="{DCC0EC7B-B5D7-40D0-AF2F-46F79C662676}" dt="2022-03-22T16:05:32.987" v="3465" actId="478"/>
          <ac:spMkLst>
            <pc:docMk/>
            <pc:sldMk cId="2234064108" sldId="295"/>
            <ac:spMk id="93" creationId="{F80F7F48-C09B-4A05-A1F6-FA78CF8D5FB3}"/>
          </ac:spMkLst>
        </pc:spChg>
        <pc:spChg chg="add mod">
          <ac:chgData name="Erik Németh" userId="7191930302b3a2cf" providerId="LiveId" clId="{DCC0EC7B-B5D7-40D0-AF2F-46F79C662676}" dt="2022-03-22T16:05:54.481" v="3467" actId="1076"/>
          <ac:spMkLst>
            <pc:docMk/>
            <pc:sldMk cId="2234064108" sldId="295"/>
            <ac:spMk id="117" creationId="{6287E2BC-2DBA-475B-9957-03CAE48F76E5}"/>
          </ac:spMkLst>
        </pc:spChg>
        <pc:spChg chg="add mod">
          <ac:chgData name="Erik Németh" userId="7191930302b3a2cf" providerId="LiveId" clId="{DCC0EC7B-B5D7-40D0-AF2F-46F79C662676}" dt="2022-03-22T16:05:54.481" v="3467" actId="1076"/>
          <ac:spMkLst>
            <pc:docMk/>
            <pc:sldMk cId="2234064108" sldId="295"/>
            <ac:spMk id="118" creationId="{B95B0AC4-7CCB-4E07-B89D-96B913DDB7AF}"/>
          </ac:spMkLst>
        </pc:spChg>
        <pc:spChg chg="add mod">
          <ac:chgData name="Erik Németh" userId="7191930302b3a2cf" providerId="LiveId" clId="{DCC0EC7B-B5D7-40D0-AF2F-46F79C662676}" dt="2022-03-22T16:05:54.481" v="3467" actId="1076"/>
          <ac:spMkLst>
            <pc:docMk/>
            <pc:sldMk cId="2234064108" sldId="295"/>
            <ac:spMk id="120" creationId="{CC7829C9-75D4-438C-9EC1-6F97888E2D1C}"/>
          </ac:spMkLst>
        </pc:spChg>
        <pc:spChg chg="add mod">
          <ac:chgData name="Erik Németh" userId="7191930302b3a2cf" providerId="LiveId" clId="{DCC0EC7B-B5D7-40D0-AF2F-46F79C662676}" dt="2022-03-22T16:05:54.481" v="3467" actId="1076"/>
          <ac:spMkLst>
            <pc:docMk/>
            <pc:sldMk cId="2234064108" sldId="295"/>
            <ac:spMk id="122" creationId="{41AD55BE-B532-4821-9E75-F08ED7CE739D}"/>
          </ac:spMkLst>
        </pc:spChg>
        <pc:spChg chg="add mod">
          <ac:chgData name="Erik Németh" userId="7191930302b3a2cf" providerId="LiveId" clId="{DCC0EC7B-B5D7-40D0-AF2F-46F79C662676}" dt="2022-03-22T16:05:54.481" v="3467" actId="1076"/>
          <ac:spMkLst>
            <pc:docMk/>
            <pc:sldMk cId="2234064108" sldId="295"/>
            <ac:spMk id="123" creationId="{B406100D-ED4A-407E-8EEB-336EAE681D16}"/>
          </ac:spMkLst>
        </pc:spChg>
        <pc:spChg chg="add mod">
          <ac:chgData name="Erik Németh" userId="7191930302b3a2cf" providerId="LiveId" clId="{DCC0EC7B-B5D7-40D0-AF2F-46F79C662676}" dt="2022-03-22T16:06:43.127" v="3475" actId="1076"/>
          <ac:spMkLst>
            <pc:docMk/>
            <pc:sldMk cId="2234064108" sldId="295"/>
            <ac:spMk id="124" creationId="{CC61843B-DA83-4865-A79B-542861FE73B5}"/>
          </ac:spMkLst>
        </pc:spChg>
        <pc:spChg chg="add mod">
          <ac:chgData name="Erik Németh" userId="7191930302b3a2cf" providerId="LiveId" clId="{DCC0EC7B-B5D7-40D0-AF2F-46F79C662676}" dt="2022-03-22T16:06:43.127" v="3475" actId="1076"/>
          <ac:spMkLst>
            <pc:docMk/>
            <pc:sldMk cId="2234064108" sldId="295"/>
            <ac:spMk id="125" creationId="{4245586F-5A28-43CF-B5BD-1771F412B01D}"/>
          </ac:spMkLst>
        </pc:spChg>
        <pc:spChg chg="add mod">
          <ac:chgData name="Erik Németh" userId="7191930302b3a2cf" providerId="LiveId" clId="{DCC0EC7B-B5D7-40D0-AF2F-46F79C662676}" dt="2022-03-22T16:06:43.127" v="3475" actId="1076"/>
          <ac:spMkLst>
            <pc:docMk/>
            <pc:sldMk cId="2234064108" sldId="295"/>
            <ac:spMk id="127" creationId="{34758080-21A2-4EDB-B1ED-ECBF08312E89}"/>
          </ac:spMkLst>
        </pc:spChg>
        <pc:spChg chg="add del mod">
          <ac:chgData name="Erik Németh" userId="7191930302b3a2cf" providerId="LiveId" clId="{DCC0EC7B-B5D7-40D0-AF2F-46F79C662676}" dt="2022-03-22T16:06:08.925" v="3468" actId="478"/>
          <ac:spMkLst>
            <pc:docMk/>
            <pc:sldMk cId="2234064108" sldId="295"/>
            <ac:spMk id="128" creationId="{3DBCBCD1-C6EE-4B9E-B13D-FE8BC1BAE51E}"/>
          </ac:spMkLst>
        </pc:spChg>
        <pc:spChg chg="add del mod">
          <ac:chgData name="Erik Németh" userId="7191930302b3a2cf" providerId="LiveId" clId="{DCC0EC7B-B5D7-40D0-AF2F-46F79C662676}" dt="2022-03-22T16:06:08.925" v="3468" actId="478"/>
          <ac:spMkLst>
            <pc:docMk/>
            <pc:sldMk cId="2234064108" sldId="295"/>
            <ac:spMk id="134" creationId="{AC7A9D47-0112-4521-B51E-C48C1CB2113E}"/>
          </ac:spMkLst>
        </pc:spChg>
        <pc:spChg chg="add del mod">
          <ac:chgData name="Erik Németh" userId="7191930302b3a2cf" providerId="LiveId" clId="{DCC0EC7B-B5D7-40D0-AF2F-46F79C662676}" dt="2022-03-22T16:06:10.878" v="3469" actId="478"/>
          <ac:spMkLst>
            <pc:docMk/>
            <pc:sldMk cId="2234064108" sldId="295"/>
            <ac:spMk id="135" creationId="{F22C9431-298E-4684-BBE2-137569B61D7A}"/>
          </ac:spMkLst>
        </pc:spChg>
        <pc:spChg chg="add mod">
          <ac:chgData name="Erik Németh" userId="7191930302b3a2cf" providerId="LiveId" clId="{DCC0EC7B-B5D7-40D0-AF2F-46F79C662676}" dt="2022-03-22T16:06:43.127" v="3475" actId="1076"/>
          <ac:spMkLst>
            <pc:docMk/>
            <pc:sldMk cId="2234064108" sldId="295"/>
            <ac:spMk id="136" creationId="{B89248B6-16F5-4BE6-BE2A-49A16C4E6C16}"/>
          </ac:spMkLst>
        </pc:spChg>
        <pc:spChg chg="add mod">
          <ac:chgData name="Erik Németh" userId="7191930302b3a2cf" providerId="LiveId" clId="{DCC0EC7B-B5D7-40D0-AF2F-46F79C662676}" dt="2022-03-22T16:06:43.127" v="3475" actId="1076"/>
          <ac:spMkLst>
            <pc:docMk/>
            <pc:sldMk cId="2234064108" sldId="295"/>
            <ac:spMk id="137" creationId="{9D425620-2626-49A4-B4C3-D06AB4B29779}"/>
          </ac:spMkLst>
        </pc:spChg>
        <pc:spChg chg="add mod">
          <ac:chgData name="Erik Németh" userId="7191930302b3a2cf" providerId="LiveId" clId="{DCC0EC7B-B5D7-40D0-AF2F-46F79C662676}" dt="2022-03-22T16:07:02.679" v="3477" actId="1076"/>
          <ac:spMkLst>
            <pc:docMk/>
            <pc:sldMk cId="2234064108" sldId="295"/>
            <ac:spMk id="138" creationId="{DFD87E42-4ED7-4C88-83AD-9A8334617ED4}"/>
          </ac:spMkLst>
        </pc:spChg>
        <pc:spChg chg="add mod">
          <ac:chgData name="Erik Németh" userId="7191930302b3a2cf" providerId="LiveId" clId="{DCC0EC7B-B5D7-40D0-AF2F-46F79C662676}" dt="2022-03-22T16:07:02.679" v="3477" actId="1076"/>
          <ac:spMkLst>
            <pc:docMk/>
            <pc:sldMk cId="2234064108" sldId="295"/>
            <ac:spMk id="139" creationId="{782883B6-AA8E-4E23-BE39-9DEB937F564E}"/>
          </ac:spMkLst>
        </pc:spChg>
        <pc:spChg chg="add mod">
          <ac:chgData name="Erik Németh" userId="7191930302b3a2cf" providerId="LiveId" clId="{DCC0EC7B-B5D7-40D0-AF2F-46F79C662676}" dt="2022-03-22T16:07:02.679" v="3477" actId="1076"/>
          <ac:spMkLst>
            <pc:docMk/>
            <pc:sldMk cId="2234064108" sldId="295"/>
            <ac:spMk id="141" creationId="{94E69777-554F-486B-968A-891B914A5738}"/>
          </ac:spMkLst>
        </pc:spChg>
        <pc:spChg chg="add del mod">
          <ac:chgData name="Erik Németh" userId="7191930302b3a2cf" providerId="LiveId" clId="{DCC0EC7B-B5D7-40D0-AF2F-46F79C662676}" dt="2022-03-22T16:06:24.961" v="3471" actId="478"/>
          <ac:spMkLst>
            <pc:docMk/>
            <pc:sldMk cId="2234064108" sldId="295"/>
            <ac:spMk id="142" creationId="{9C2937BE-F15C-4921-B940-5186FDE139BA}"/>
          </ac:spMkLst>
        </pc:spChg>
        <pc:spChg chg="add del mod">
          <ac:chgData name="Erik Németh" userId="7191930302b3a2cf" providerId="LiveId" clId="{DCC0EC7B-B5D7-40D0-AF2F-46F79C662676}" dt="2022-03-22T16:06:24.961" v="3471" actId="478"/>
          <ac:spMkLst>
            <pc:docMk/>
            <pc:sldMk cId="2234064108" sldId="295"/>
            <ac:spMk id="143" creationId="{7CE5004D-97D6-4286-AE1D-5829573DABFE}"/>
          </ac:spMkLst>
        </pc:spChg>
        <pc:spChg chg="add del mod">
          <ac:chgData name="Erik Németh" userId="7191930302b3a2cf" providerId="LiveId" clId="{DCC0EC7B-B5D7-40D0-AF2F-46F79C662676}" dt="2022-03-22T16:06:26.770" v="3472" actId="478"/>
          <ac:spMkLst>
            <pc:docMk/>
            <pc:sldMk cId="2234064108" sldId="295"/>
            <ac:spMk id="144" creationId="{AAE30D4A-F68D-40E2-8146-78FA947E2D3C}"/>
          </ac:spMkLst>
        </pc:spChg>
        <pc:spChg chg="add mod">
          <ac:chgData name="Erik Németh" userId="7191930302b3a2cf" providerId="LiveId" clId="{DCC0EC7B-B5D7-40D0-AF2F-46F79C662676}" dt="2022-03-22T16:07:02.679" v="3477" actId="1076"/>
          <ac:spMkLst>
            <pc:docMk/>
            <pc:sldMk cId="2234064108" sldId="295"/>
            <ac:spMk id="145" creationId="{EDF86390-B5FD-4F9B-A446-5C35E8D5565E}"/>
          </ac:spMkLst>
        </pc:spChg>
        <pc:spChg chg="add mod">
          <ac:chgData name="Erik Németh" userId="7191930302b3a2cf" providerId="LiveId" clId="{DCC0EC7B-B5D7-40D0-AF2F-46F79C662676}" dt="2022-03-22T16:07:02.679" v="3477" actId="1076"/>
          <ac:spMkLst>
            <pc:docMk/>
            <pc:sldMk cId="2234064108" sldId="295"/>
            <ac:spMk id="146" creationId="{B3AA5A1A-CAF6-4DCC-86C9-111EB97F0FC7}"/>
          </ac:spMkLst>
        </pc:spChg>
        <pc:grpChg chg="del">
          <ac:chgData name="Erik Németh" userId="7191930302b3a2cf" providerId="LiveId" clId="{DCC0EC7B-B5D7-40D0-AF2F-46F79C662676}" dt="2022-03-22T16:05:32.987" v="3465" actId="478"/>
          <ac:grpSpMkLst>
            <pc:docMk/>
            <pc:sldMk cId="2234064108" sldId="295"/>
            <ac:grpSpMk id="14" creationId="{FB091A5D-3D7E-43E5-9A53-A9EB3B9EDA24}"/>
          </ac:grpSpMkLst>
        </pc:grpChg>
        <pc:grpChg chg="del">
          <ac:chgData name="Erik Németh" userId="7191930302b3a2cf" providerId="LiveId" clId="{DCC0EC7B-B5D7-40D0-AF2F-46F79C662676}" dt="2022-03-22T16:05:32.987" v="3465" actId="478"/>
          <ac:grpSpMkLst>
            <pc:docMk/>
            <pc:sldMk cId="2234064108" sldId="295"/>
            <ac:grpSpMk id="38" creationId="{A3964FA4-8E50-4B7C-88A1-DD9BFBC129F9}"/>
          </ac:grpSpMkLst>
        </pc:grpChg>
        <pc:grpChg chg="del">
          <ac:chgData name="Erik Németh" userId="7191930302b3a2cf" providerId="LiveId" clId="{DCC0EC7B-B5D7-40D0-AF2F-46F79C662676}" dt="2022-03-22T16:05:32.987" v="3465" actId="478"/>
          <ac:grpSpMkLst>
            <pc:docMk/>
            <pc:sldMk cId="2234064108" sldId="295"/>
            <ac:grpSpMk id="50" creationId="{0FCB16B5-05CA-4C80-8581-86BD512EA942}"/>
          </ac:grpSpMkLst>
        </pc:grpChg>
        <pc:grpChg chg="del">
          <ac:chgData name="Erik Németh" userId="7191930302b3a2cf" providerId="LiveId" clId="{DCC0EC7B-B5D7-40D0-AF2F-46F79C662676}" dt="2022-03-22T16:05:32.987" v="3465" actId="478"/>
          <ac:grpSpMkLst>
            <pc:docMk/>
            <pc:sldMk cId="2234064108" sldId="295"/>
            <ac:grpSpMk id="54" creationId="{7BF15CA0-8CA1-4187-A666-6F798E51210A}"/>
          </ac:grpSpMkLst>
        </pc:grpChg>
        <pc:grpChg chg="del">
          <ac:chgData name="Erik Németh" userId="7191930302b3a2cf" providerId="LiveId" clId="{DCC0EC7B-B5D7-40D0-AF2F-46F79C662676}" dt="2022-03-22T16:05:32.987" v="3465" actId="478"/>
          <ac:grpSpMkLst>
            <pc:docMk/>
            <pc:sldMk cId="2234064108" sldId="295"/>
            <ac:grpSpMk id="64" creationId="{1C1B2679-6FD9-43D9-BAC2-1910FF0F8756}"/>
          </ac:grpSpMkLst>
        </pc:grpChg>
        <pc:cxnChg chg="del">
          <ac:chgData name="Erik Németh" userId="7191930302b3a2cf" providerId="LiveId" clId="{DCC0EC7B-B5D7-40D0-AF2F-46F79C662676}" dt="2022-03-22T16:05:32.987" v="3465" actId="478"/>
          <ac:cxnSpMkLst>
            <pc:docMk/>
            <pc:sldMk cId="2234064108" sldId="295"/>
            <ac:cxnSpMk id="89" creationId="{73EEE828-CBB3-486E-85A7-41DA6B969B91}"/>
          </ac:cxnSpMkLst>
        </pc:cxnChg>
        <pc:cxnChg chg="del">
          <ac:chgData name="Erik Németh" userId="7191930302b3a2cf" providerId="LiveId" clId="{DCC0EC7B-B5D7-40D0-AF2F-46F79C662676}" dt="2022-03-22T16:05:32.987" v="3465" actId="478"/>
          <ac:cxnSpMkLst>
            <pc:docMk/>
            <pc:sldMk cId="2234064108" sldId="295"/>
            <ac:cxnSpMk id="94" creationId="{A42CEF76-5BA6-4560-A558-3D699B46FA2F}"/>
          </ac:cxnSpMkLst>
        </pc:cxnChg>
        <pc:cxnChg chg="add mod">
          <ac:chgData name="Erik Németh" userId="7191930302b3a2cf" providerId="LiveId" clId="{DCC0EC7B-B5D7-40D0-AF2F-46F79C662676}" dt="2022-03-22T16:05:54.481" v="3467" actId="1076"/>
          <ac:cxnSpMkLst>
            <pc:docMk/>
            <pc:sldMk cId="2234064108" sldId="295"/>
            <ac:cxnSpMk id="119" creationId="{8C90AFC9-CAC4-470E-B48F-6717FFBE9ACD}"/>
          </ac:cxnSpMkLst>
        </pc:cxnChg>
        <pc:cxnChg chg="add mod">
          <ac:chgData name="Erik Németh" userId="7191930302b3a2cf" providerId="LiveId" clId="{DCC0EC7B-B5D7-40D0-AF2F-46F79C662676}" dt="2022-03-22T16:06:43.127" v="3475" actId="1076"/>
          <ac:cxnSpMkLst>
            <pc:docMk/>
            <pc:sldMk cId="2234064108" sldId="295"/>
            <ac:cxnSpMk id="126" creationId="{E780D3FF-F261-4B88-87EC-5D2B1E037D1F}"/>
          </ac:cxnSpMkLst>
        </pc:cxnChg>
        <pc:cxnChg chg="add mod">
          <ac:chgData name="Erik Németh" userId="7191930302b3a2cf" providerId="LiveId" clId="{DCC0EC7B-B5D7-40D0-AF2F-46F79C662676}" dt="2022-03-22T16:07:02.679" v="3477" actId="1076"/>
          <ac:cxnSpMkLst>
            <pc:docMk/>
            <pc:sldMk cId="2234064108" sldId="295"/>
            <ac:cxnSpMk id="140" creationId="{E3653F01-770A-4600-9E44-6C855EC6DC72}"/>
          </ac:cxnSpMkLst>
        </pc:cxnChg>
      </pc:sldChg>
      <pc:sldChg chg="add del ord">
        <pc:chgData name="Erik Németh" userId="7191930302b3a2cf" providerId="LiveId" clId="{DCC0EC7B-B5D7-40D0-AF2F-46F79C662676}" dt="2022-04-03T15:44:59.780" v="4460" actId="47"/>
        <pc:sldMkLst>
          <pc:docMk/>
          <pc:sldMk cId="2267084936" sldId="296"/>
        </pc:sldMkLst>
      </pc:sldChg>
      <pc:sldChg chg="addSp delSp modSp new mod setBg setClrOvrMap">
        <pc:chgData name="Erik Németh" userId="7191930302b3a2cf" providerId="LiveId" clId="{DCC0EC7B-B5D7-40D0-AF2F-46F79C662676}" dt="2022-03-22T16:28:59.565" v="3632"/>
        <pc:sldMkLst>
          <pc:docMk/>
          <pc:sldMk cId="1177147350" sldId="297"/>
        </pc:sldMkLst>
        <pc:spChg chg="mod ord">
          <ac:chgData name="Erik Németh" userId="7191930302b3a2cf" providerId="LiveId" clId="{DCC0EC7B-B5D7-40D0-AF2F-46F79C662676}" dt="2022-03-22T16:28:21.602" v="3629" actId="26606"/>
          <ac:spMkLst>
            <pc:docMk/>
            <pc:sldMk cId="1177147350" sldId="297"/>
            <ac:spMk id="2" creationId="{DA11803B-7A36-4282-97AA-EC774596AABB}"/>
          </ac:spMkLst>
        </pc:spChg>
        <pc:spChg chg="del">
          <ac:chgData name="Erik Németh" userId="7191930302b3a2cf" providerId="LiveId" clId="{DCC0EC7B-B5D7-40D0-AF2F-46F79C662676}" dt="2022-03-22T16:27:56.294" v="3612"/>
          <ac:spMkLst>
            <pc:docMk/>
            <pc:sldMk cId="1177147350" sldId="297"/>
            <ac:spMk id="3" creationId="{88EA78FC-6AFD-40B1-AA68-223060FBC2D5}"/>
          </ac:spMkLst>
        </pc:spChg>
        <pc:spChg chg="add del">
          <ac:chgData name="Erik Németh" userId="7191930302b3a2cf" providerId="LiveId" clId="{DCC0EC7B-B5D7-40D0-AF2F-46F79C662676}" dt="2022-03-22T16:28:10.645" v="3620" actId="26606"/>
          <ac:spMkLst>
            <pc:docMk/>
            <pc:sldMk cId="1177147350" sldId="297"/>
            <ac:spMk id="11" creationId="{6C2015D7-8FCD-5CB2-C44F-7F841B70C6BC}"/>
          </ac:spMkLst>
        </pc:spChg>
        <pc:spChg chg="add del">
          <ac:chgData name="Erik Németh" userId="7191930302b3a2cf" providerId="LiveId" clId="{DCC0EC7B-B5D7-40D0-AF2F-46F79C662676}" dt="2022-03-22T16:28:10.645" v="3620" actId="26606"/>
          <ac:spMkLst>
            <pc:docMk/>
            <pc:sldMk cId="1177147350" sldId="297"/>
            <ac:spMk id="14" creationId="{56981798-4550-46DA-9172-4846E2FB66EC}"/>
          </ac:spMkLst>
        </pc:spChg>
        <pc:spChg chg="add del">
          <ac:chgData name="Erik Németh" userId="7191930302b3a2cf" providerId="LiveId" clId="{DCC0EC7B-B5D7-40D0-AF2F-46F79C662676}" dt="2022-03-22T16:28:03.969" v="3618" actId="26606"/>
          <ac:spMkLst>
            <pc:docMk/>
            <pc:sldMk cId="1177147350" sldId="297"/>
            <ac:spMk id="16" creationId="{F7689D68-C339-4D5B-9DAA-E13F6BD4D575}"/>
          </ac:spMkLst>
        </pc:spChg>
        <pc:spChg chg="add del">
          <ac:chgData name="Erik Németh" userId="7191930302b3a2cf" providerId="LiveId" clId="{DCC0EC7B-B5D7-40D0-AF2F-46F79C662676}" dt="2022-03-22T16:28:03.969" v="3618" actId="26606"/>
          <ac:spMkLst>
            <pc:docMk/>
            <pc:sldMk cId="1177147350" sldId="297"/>
            <ac:spMk id="18" creationId="{1B9CC3E5-EA42-4393-A2C0-5192B91BD745}"/>
          </ac:spMkLst>
        </pc:spChg>
        <pc:spChg chg="add del">
          <ac:chgData name="Erik Németh" userId="7191930302b3a2cf" providerId="LiveId" clId="{DCC0EC7B-B5D7-40D0-AF2F-46F79C662676}" dt="2022-03-22T16:28:03.969" v="3618" actId="26606"/>
          <ac:spMkLst>
            <pc:docMk/>
            <pc:sldMk cId="1177147350" sldId="297"/>
            <ac:spMk id="20" creationId="{FB8DBC8E-FBA7-466C-8D97-75B15FBE9048}"/>
          </ac:spMkLst>
        </pc:spChg>
        <pc:spChg chg="add del">
          <ac:chgData name="Erik Németh" userId="7191930302b3a2cf" providerId="LiveId" clId="{DCC0EC7B-B5D7-40D0-AF2F-46F79C662676}" dt="2022-03-22T16:28:03.969" v="3618" actId="26606"/>
          <ac:spMkLst>
            <pc:docMk/>
            <pc:sldMk cId="1177147350" sldId="297"/>
            <ac:spMk id="22" creationId="{E6FFF64E-1FE4-4AE0-9D62-567AA183C128}"/>
          </ac:spMkLst>
        </pc:spChg>
        <pc:spChg chg="add del">
          <ac:chgData name="Erik Németh" userId="7191930302b3a2cf" providerId="LiveId" clId="{DCC0EC7B-B5D7-40D0-AF2F-46F79C662676}" dt="2022-03-22T16:28:03.969" v="3618" actId="26606"/>
          <ac:spMkLst>
            <pc:docMk/>
            <pc:sldMk cId="1177147350" sldId="297"/>
            <ac:spMk id="24" creationId="{9C80E52D-DE5C-4267-9C99-8741F2E42E36}"/>
          </ac:spMkLst>
        </pc:spChg>
        <pc:spChg chg="add del">
          <ac:chgData name="Erik Németh" userId="7191930302b3a2cf" providerId="LiveId" clId="{DCC0EC7B-B5D7-40D0-AF2F-46F79C662676}" dt="2022-03-22T16:28:10.645" v="3620" actId="26606"/>
          <ac:spMkLst>
            <pc:docMk/>
            <pc:sldMk cId="1177147350" sldId="297"/>
            <ac:spMk id="26" creationId="{2D529E20-662F-4915-ACD7-970C026FDB7F}"/>
          </ac:spMkLst>
        </pc:spChg>
        <pc:spChg chg="add del">
          <ac:chgData name="Erik Németh" userId="7191930302b3a2cf" providerId="LiveId" clId="{DCC0EC7B-B5D7-40D0-AF2F-46F79C662676}" dt="2022-03-22T16:28:12.444" v="3622" actId="26606"/>
          <ac:spMkLst>
            <pc:docMk/>
            <pc:sldMk cId="1177147350" sldId="297"/>
            <ac:spMk id="28" creationId="{4D742E62-D0CA-4DEC-815B-5ED27845B5C4}"/>
          </ac:spMkLst>
        </pc:spChg>
        <pc:spChg chg="add del">
          <ac:chgData name="Erik Németh" userId="7191930302b3a2cf" providerId="LiveId" clId="{DCC0EC7B-B5D7-40D0-AF2F-46F79C662676}" dt="2022-03-22T16:28:12.444" v="3622" actId="26606"/>
          <ac:spMkLst>
            <pc:docMk/>
            <pc:sldMk cId="1177147350" sldId="297"/>
            <ac:spMk id="29" creationId="{6ADD3D29-FB68-4A1C-B0DE-CAF42F2843F1}"/>
          </ac:spMkLst>
        </pc:spChg>
        <pc:spChg chg="add del">
          <ac:chgData name="Erik Németh" userId="7191930302b3a2cf" providerId="LiveId" clId="{DCC0EC7B-B5D7-40D0-AF2F-46F79C662676}" dt="2022-03-22T16:28:12.444" v="3622" actId="26606"/>
          <ac:spMkLst>
            <pc:docMk/>
            <pc:sldMk cId="1177147350" sldId="297"/>
            <ac:spMk id="30" creationId="{24822E8D-300D-45E7-9F98-BDEC7436184F}"/>
          </ac:spMkLst>
        </pc:spChg>
        <pc:spChg chg="add del">
          <ac:chgData name="Erik Németh" userId="7191930302b3a2cf" providerId="LiveId" clId="{DCC0EC7B-B5D7-40D0-AF2F-46F79C662676}" dt="2022-03-22T16:28:12.444" v="3622" actId="26606"/>
          <ac:spMkLst>
            <pc:docMk/>
            <pc:sldMk cId="1177147350" sldId="297"/>
            <ac:spMk id="31" creationId="{07C953DC-E764-4B76-B359-52546F4CABCF}"/>
          </ac:spMkLst>
        </pc:spChg>
        <pc:spChg chg="add del">
          <ac:chgData name="Erik Németh" userId="7191930302b3a2cf" providerId="LiveId" clId="{DCC0EC7B-B5D7-40D0-AF2F-46F79C662676}" dt="2022-03-22T16:28:12.444" v="3622" actId="26606"/>
          <ac:spMkLst>
            <pc:docMk/>
            <pc:sldMk cId="1177147350" sldId="297"/>
            <ac:spMk id="32" creationId="{C187CEFC-9032-481B-B8CA-A323593DD4E7}"/>
          </ac:spMkLst>
        </pc:spChg>
        <pc:spChg chg="add del">
          <ac:chgData name="Erik Németh" userId="7191930302b3a2cf" providerId="LiveId" clId="{DCC0EC7B-B5D7-40D0-AF2F-46F79C662676}" dt="2022-03-22T16:28:12.444" v="3622" actId="26606"/>
          <ac:spMkLst>
            <pc:docMk/>
            <pc:sldMk cId="1177147350" sldId="297"/>
            <ac:spMk id="33" creationId="{4CB87468-9225-4E6A-A5B7-B47F08B34B33}"/>
          </ac:spMkLst>
        </pc:spChg>
        <pc:spChg chg="add del">
          <ac:chgData name="Erik Németh" userId="7191930302b3a2cf" providerId="LiveId" clId="{DCC0EC7B-B5D7-40D0-AF2F-46F79C662676}" dt="2022-03-22T16:28:12.444" v="3622" actId="26606"/>
          <ac:spMkLst>
            <pc:docMk/>
            <pc:sldMk cId="1177147350" sldId="297"/>
            <ac:spMk id="34" creationId="{7296B8E7-1A3F-4C7F-A120-29E90E59314E}"/>
          </ac:spMkLst>
        </pc:spChg>
        <pc:spChg chg="add del">
          <ac:chgData name="Erik Németh" userId="7191930302b3a2cf" providerId="LiveId" clId="{DCC0EC7B-B5D7-40D0-AF2F-46F79C662676}" dt="2022-03-22T16:28:12.444" v="3622" actId="26606"/>
          <ac:spMkLst>
            <pc:docMk/>
            <pc:sldMk cId="1177147350" sldId="297"/>
            <ac:spMk id="35" creationId="{923CDF29-818A-BCD2-2E6D-E6C620AFBBFE}"/>
          </ac:spMkLst>
        </pc:spChg>
        <pc:spChg chg="add del">
          <ac:chgData name="Erik Németh" userId="7191930302b3a2cf" providerId="LiveId" clId="{DCC0EC7B-B5D7-40D0-AF2F-46F79C662676}" dt="2022-03-22T16:28:15.163" v="3624" actId="26606"/>
          <ac:spMkLst>
            <pc:docMk/>
            <pc:sldMk cId="1177147350" sldId="297"/>
            <ac:spMk id="37" creationId="{89EA2611-DCBA-4E97-A2B2-9A466E76BDA4}"/>
          </ac:spMkLst>
        </pc:spChg>
        <pc:spChg chg="add del">
          <ac:chgData name="Erik Németh" userId="7191930302b3a2cf" providerId="LiveId" clId="{DCC0EC7B-B5D7-40D0-AF2F-46F79C662676}" dt="2022-03-22T16:28:15.163" v="3624" actId="26606"/>
          <ac:spMkLst>
            <pc:docMk/>
            <pc:sldMk cId="1177147350" sldId="297"/>
            <ac:spMk id="38" creationId="{BBC615D1-6E12-40EF-915B-316CFDB550D5}"/>
          </ac:spMkLst>
        </pc:spChg>
        <pc:spChg chg="add del">
          <ac:chgData name="Erik Németh" userId="7191930302b3a2cf" providerId="LiveId" clId="{DCC0EC7B-B5D7-40D0-AF2F-46F79C662676}" dt="2022-03-22T16:28:15.163" v="3624" actId="26606"/>
          <ac:spMkLst>
            <pc:docMk/>
            <pc:sldMk cId="1177147350" sldId="297"/>
            <ac:spMk id="39" creationId="{B9797D36-DE1E-47CD-881A-6C1F5828261B}"/>
          </ac:spMkLst>
        </pc:spChg>
        <pc:spChg chg="add del">
          <ac:chgData name="Erik Németh" userId="7191930302b3a2cf" providerId="LiveId" clId="{DCC0EC7B-B5D7-40D0-AF2F-46F79C662676}" dt="2022-03-22T16:28:15.163" v="3624" actId="26606"/>
          <ac:spMkLst>
            <pc:docMk/>
            <pc:sldMk cId="1177147350" sldId="297"/>
            <ac:spMk id="40" creationId="{4A2FAF1F-F462-46AF-A9E6-CC93C4E2C359}"/>
          </ac:spMkLst>
        </pc:spChg>
        <pc:spChg chg="add del">
          <ac:chgData name="Erik Németh" userId="7191930302b3a2cf" providerId="LiveId" clId="{DCC0EC7B-B5D7-40D0-AF2F-46F79C662676}" dt="2022-03-22T16:28:15.163" v="3624" actId="26606"/>
          <ac:spMkLst>
            <pc:docMk/>
            <pc:sldMk cId="1177147350" sldId="297"/>
            <ac:spMk id="41" creationId="{7146BED8-BAE9-42C5-A3DD-7B946445DB8C}"/>
          </ac:spMkLst>
        </pc:spChg>
        <pc:spChg chg="add del">
          <ac:chgData name="Erik Németh" userId="7191930302b3a2cf" providerId="LiveId" clId="{DCC0EC7B-B5D7-40D0-AF2F-46F79C662676}" dt="2022-03-22T16:28:15.163" v="3624" actId="26606"/>
          <ac:spMkLst>
            <pc:docMk/>
            <pc:sldMk cId="1177147350" sldId="297"/>
            <ac:spMk id="42" creationId="{15765FE8-B62F-41E4-A73C-74C91A8FD945}"/>
          </ac:spMkLst>
        </pc:spChg>
        <pc:spChg chg="add del">
          <ac:chgData name="Erik Németh" userId="7191930302b3a2cf" providerId="LiveId" clId="{DCC0EC7B-B5D7-40D0-AF2F-46F79C662676}" dt="2022-03-22T16:28:15.163" v="3624" actId="26606"/>
          <ac:spMkLst>
            <pc:docMk/>
            <pc:sldMk cId="1177147350" sldId="297"/>
            <ac:spMk id="43" creationId="{7C57973F-54E4-7D56-E767-9ADCBD74C9C3}"/>
          </ac:spMkLst>
        </pc:spChg>
        <pc:spChg chg="add del">
          <ac:chgData name="Erik Németh" userId="7191930302b3a2cf" providerId="LiveId" clId="{DCC0EC7B-B5D7-40D0-AF2F-46F79C662676}" dt="2022-03-22T16:28:16.260" v="3626" actId="26606"/>
          <ac:spMkLst>
            <pc:docMk/>
            <pc:sldMk cId="1177147350" sldId="297"/>
            <ac:spMk id="45" creationId="{56981798-4550-46DA-9172-4846E2FB66EC}"/>
          </ac:spMkLst>
        </pc:spChg>
        <pc:spChg chg="add del">
          <ac:chgData name="Erik Németh" userId="7191930302b3a2cf" providerId="LiveId" clId="{DCC0EC7B-B5D7-40D0-AF2F-46F79C662676}" dt="2022-03-22T16:28:16.260" v="3626" actId="26606"/>
          <ac:spMkLst>
            <pc:docMk/>
            <pc:sldMk cId="1177147350" sldId="297"/>
            <ac:spMk id="46" creationId="{6C2015D7-8FCD-5CB2-C44F-7F841B70C6BC}"/>
          </ac:spMkLst>
        </pc:spChg>
        <pc:spChg chg="add del">
          <ac:chgData name="Erik Németh" userId="7191930302b3a2cf" providerId="LiveId" clId="{DCC0EC7B-B5D7-40D0-AF2F-46F79C662676}" dt="2022-03-22T16:28:16.260" v="3626" actId="26606"/>
          <ac:spMkLst>
            <pc:docMk/>
            <pc:sldMk cId="1177147350" sldId="297"/>
            <ac:spMk id="47" creationId="{2D529E20-662F-4915-ACD7-970C026FDB7F}"/>
          </ac:spMkLst>
        </pc:spChg>
        <pc:spChg chg="add del">
          <ac:chgData name="Erik Németh" userId="7191930302b3a2cf" providerId="LiveId" clId="{DCC0EC7B-B5D7-40D0-AF2F-46F79C662676}" dt="2022-03-22T16:28:21.533" v="3628" actId="26606"/>
          <ac:spMkLst>
            <pc:docMk/>
            <pc:sldMk cId="1177147350" sldId="297"/>
            <ac:spMk id="49" creationId="{D1DE3271-DD99-4DEF-AF9F-84397884C8EF}"/>
          </ac:spMkLst>
        </pc:spChg>
        <pc:spChg chg="add del">
          <ac:chgData name="Erik Németh" userId="7191930302b3a2cf" providerId="LiveId" clId="{DCC0EC7B-B5D7-40D0-AF2F-46F79C662676}" dt="2022-03-22T16:28:21.533" v="3628" actId="26606"/>
          <ac:spMkLst>
            <pc:docMk/>
            <pc:sldMk cId="1177147350" sldId="297"/>
            <ac:spMk id="50" creationId="{E06A31CE-F9B6-4BA2-8685-60F3524D07DA}"/>
          </ac:spMkLst>
        </pc:spChg>
        <pc:spChg chg="add del">
          <ac:chgData name="Erik Németh" userId="7191930302b3a2cf" providerId="LiveId" clId="{DCC0EC7B-B5D7-40D0-AF2F-46F79C662676}" dt="2022-03-22T16:28:21.533" v="3628" actId="26606"/>
          <ac:spMkLst>
            <pc:docMk/>
            <pc:sldMk cId="1177147350" sldId="297"/>
            <ac:spMk id="51" creationId="{8ADF14A3-1454-4B74-8B4A-CB197D7A797F}"/>
          </ac:spMkLst>
        </pc:spChg>
        <pc:spChg chg="add del">
          <ac:chgData name="Erik Németh" userId="7191930302b3a2cf" providerId="LiveId" clId="{DCC0EC7B-B5D7-40D0-AF2F-46F79C662676}" dt="2022-03-22T16:28:21.533" v="3628" actId="26606"/>
          <ac:spMkLst>
            <pc:docMk/>
            <pc:sldMk cId="1177147350" sldId="297"/>
            <ac:spMk id="52" creationId="{EC19D556-0251-4E87-AE24-890965BAD5D9}"/>
          </ac:spMkLst>
        </pc:spChg>
        <pc:spChg chg="add del">
          <ac:chgData name="Erik Németh" userId="7191930302b3a2cf" providerId="LiveId" clId="{DCC0EC7B-B5D7-40D0-AF2F-46F79C662676}" dt="2022-03-22T16:28:21.533" v="3628" actId="26606"/>
          <ac:spMkLst>
            <pc:docMk/>
            <pc:sldMk cId="1177147350" sldId="297"/>
            <ac:spMk id="53" creationId="{CBC3C8C6-98E2-45EF-AEFC-30C0DBA0E958}"/>
          </ac:spMkLst>
        </pc:spChg>
        <pc:spChg chg="add del">
          <ac:chgData name="Erik Németh" userId="7191930302b3a2cf" providerId="LiveId" clId="{DCC0EC7B-B5D7-40D0-AF2F-46F79C662676}" dt="2022-03-22T16:28:21.533" v="3628" actId="26606"/>
          <ac:spMkLst>
            <pc:docMk/>
            <pc:sldMk cId="1177147350" sldId="297"/>
            <ac:spMk id="54" creationId="{BE4615E2-DCEA-2A41-E6BB-32FE45ED6A08}"/>
          </ac:spMkLst>
        </pc:spChg>
        <pc:spChg chg="add mod">
          <ac:chgData name="Erik Németh" userId="7191930302b3a2cf" providerId="LiveId" clId="{DCC0EC7B-B5D7-40D0-AF2F-46F79C662676}" dt="2022-03-22T16:28:59.565" v="3632"/>
          <ac:spMkLst>
            <pc:docMk/>
            <pc:sldMk cId="1177147350" sldId="297"/>
            <ac:spMk id="55" creationId="{B18DB0FC-26B6-421C-8BF8-78F049CFDDE0}"/>
          </ac:spMkLst>
        </pc:spChg>
        <pc:spChg chg="add">
          <ac:chgData name="Erik Németh" userId="7191930302b3a2cf" providerId="LiveId" clId="{DCC0EC7B-B5D7-40D0-AF2F-46F79C662676}" dt="2022-03-22T16:28:21.602" v="3629" actId="26606"/>
          <ac:spMkLst>
            <pc:docMk/>
            <pc:sldMk cId="1177147350" sldId="297"/>
            <ac:spMk id="58" creationId="{F7689D68-C339-4D5B-9DAA-E13F6BD4D575}"/>
          </ac:spMkLst>
        </pc:spChg>
        <pc:spChg chg="add">
          <ac:chgData name="Erik Németh" userId="7191930302b3a2cf" providerId="LiveId" clId="{DCC0EC7B-B5D7-40D0-AF2F-46F79C662676}" dt="2022-03-22T16:28:21.602" v="3629" actId="26606"/>
          <ac:spMkLst>
            <pc:docMk/>
            <pc:sldMk cId="1177147350" sldId="297"/>
            <ac:spMk id="59" creationId="{1B9CC3E5-EA42-4393-A2C0-5192B91BD745}"/>
          </ac:spMkLst>
        </pc:spChg>
        <pc:spChg chg="add">
          <ac:chgData name="Erik Németh" userId="7191930302b3a2cf" providerId="LiveId" clId="{DCC0EC7B-B5D7-40D0-AF2F-46F79C662676}" dt="2022-03-22T16:28:21.602" v="3629" actId="26606"/>
          <ac:spMkLst>
            <pc:docMk/>
            <pc:sldMk cId="1177147350" sldId="297"/>
            <ac:spMk id="60" creationId="{FB8DBC8E-FBA7-466C-8D97-75B15FBE9048}"/>
          </ac:spMkLst>
        </pc:spChg>
        <pc:spChg chg="add">
          <ac:chgData name="Erik Németh" userId="7191930302b3a2cf" providerId="LiveId" clId="{DCC0EC7B-B5D7-40D0-AF2F-46F79C662676}" dt="2022-03-22T16:28:21.602" v="3629" actId="26606"/>
          <ac:spMkLst>
            <pc:docMk/>
            <pc:sldMk cId="1177147350" sldId="297"/>
            <ac:spMk id="61" creationId="{E6FFF64E-1FE4-4AE0-9D62-567AA183C128}"/>
          </ac:spMkLst>
        </pc:spChg>
        <pc:spChg chg="add">
          <ac:chgData name="Erik Németh" userId="7191930302b3a2cf" providerId="LiveId" clId="{DCC0EC7B-B5D7-40D0-AF2F-46F79C662676}" dt="2022-03-22T16:28:21.602" v="3629" actId="26606"/>
          <ac:spMkLst>
            <pc:docMk/>
            <pc:sldMk cId="1177147350" sldId="297"/>
            <ac:spMk id="62" creationId="{9C80E52D-DE5C-4267-9C99-8741F2E42E36}"/>
          </ac:spMkLst>
        </pc:spChg>
        <pc:spChg chg="add mod">
          <ac:chgData name="Erik Németh" userId="7191930302b3a2cf" providerId="LiveId" clId="{DCC0EC7B-B5D7-40D0-AF2F-46F79C662676}" dt="2022-03-22T16:28:59.565" v="3632"/>
          <ac:spMkLst>
            <pc:docMk/>
            <pc:sldMk cId="1177147350" sldId="297"/>
            <ac:spMk id="63" creationId="{0311C741-7F81-4651-9D6A-734C37BDE706}"/>
          </ac:spMkLst>
        </pc:spChg>
        <pc:grpChg chg="add del">
          <ac:chgData name="Erik Németh" userId="7191930302b3a2cf" providerId="LiveId" clId="{DCC0EC7B-B5D7-40D0-AF2F-46F79C662676}" dt="2022-03-22T16:28:03.969" v="3618" actId="26606"/>
          <ac:grpSpMkLst>
            <pc:docMk/>
            <pc:sldMk cId="1177147350" sldId="297"/>
            <ac:grpSpMk id="12" creationId="{EED2E2BB-3846-41EB-9F1E-92C33C4A8F46}"/>
          </ac:grpSpMkLst>
        </pc:grpChg>
        <pc:grpChg chg="add">
          <ac:chgData name="Erik Németh" userId="7191930302b3a2cf" providerId="LiveId" clId="{DCC0EC7B-B5D7-40D0-AF2F-46F79C662676}" dt="2022-03-22T16:28:21.602" v="3629" actId="26606"/>
          <ac:grpSpMkLst>
            <pc:docMk/>
            <pc:sldMk cId="1177147350" sldId="297"/>
            <ac:grpSpMk id="56" creationId="{EED2E2BB-3846-41EB-9F1E-92C33C4A8F46}"/>
          </ac:grpSpMkLst>
        </pc:grpChg>
        <pc:picChg chg="add mod ord">
          <ac:chgData name="Erik Németh" userId="7191930302b3a2cf" providerId="LiveId" clId="{DCC0EC7B-B5D7-40D0-AF2F-46F79C662676}" dt="2022-03-22T16:28:21.602" v="3629" actId="26606"/>
          <ac:picMkLst>
            <pc:docMk/>
            <pc:sldMk cId="1177147350" sldId="297"/>
            <ac:picMk id="5" creationId="{3F14F167-9769-47FF-B1B2-322038D718BF}"/>
          </ac:picMkLst>
        </pc:picChg>
        <pc:picChg chg="add mod">
          <ac:chgData name="Erik Németh" userId="7191930302b3a2cf" providerId="LiveId" clId="{DCC0EC7B-B5D7-40D0-AF2F-46F79C662676}" dt="2022-03-22T16:28:21.602" v="3629" actId="26606"/>
          <ac:picMkLst>
            <pc:docMk/>
            <pc:sldMk cId="1177147350" sldId="297"/>
            <ac:picMk id="7" creationId="{94492961-6573-48AF-95F5-0D46E5B2E5D0}"/>
          </ac:picMkLst>
        </pc:picChg>
      </pc:sldChg>
      <pc:sldChg chg="addSp modSp new del mod">
        <pc:chgData name="Erik Németh" userId="7191930302b3a2cf" providerId="LiveId" clId="{DCC0EC7B-B5D7-40D0-AF2F-46F79C662676}" dt="2022-04-03T15:13:45.164" v="3989" actId="47"/>
        <pc:sldMkLst>
          <pc:docMk/>
          <pc:sldMk cId="2140450193" sldId="298"/>
        </pc:sldMkLst>
        <pc:spChg chg="add mod">
          <ac:chgData name="Erik Németh" userId="7191930302b3a2cf" providerId="LiveId" clId="{DCC0EC7B-B5D7-40D0-AF2F-46F79C662676}" dt="2022-04-01T16:09:12.227" v="3733" actId="20577"/>
          <ac:spMkLst>
            <pc:docMk/>
            <pc:sldMk cId="2140450193" sldId="298"/>
            <ac:spMk id="2" creationId="{10DFE47F-1ED4-4D1C-8D5B-E5FD85C3CBAF}"/>
          </ac:spMkLst>
        </pc:spChg>
      </pc:sldChg>
      <pc:sldChg chg="addSp modSp new del mod">
        <pc:chgData name="Erik Németh" userId="7191930302b3a2cf" providerId="LiveId" clId="{DCC0EC7B-B5D7-40D0-AF2F-46F79C662676}" dt="2022-04-03T15:39:50.280" v="3992" actId="47"/>
        <pc:sldMkLst>
          <pc:docMk/>
          <pc:sldMk cId="3625440509" sldId="299"/>
        </pc:sldMkLst>
        <pc:spChg chg="add mod">
          <ac:chgData name="Erik Németh" userId="7191930302b3a2cf" providerId="LiveId" clId="{DCC0EC7B-B5D7-40D0-AF2F-46F79C662676}" dt="2022-04-01T16:42:06.224" v="3780" actId="20577"/>
          <ac:spMkLst>
            <pc:docMk/>
            <pc:sldMk cId="3625440509" sldId="299"/>
            <ac:spMk id="2" creationId="{9D40FD0E-4575-4FDA-916F-30318C36627D}"/>
          </ac:spMkLst>
        </pc:spChg>
      </pc:sldChg>
      <pc:sldChg chg="modSp new mod">
        <pc:chgData name="Erik Németh" userId="7191930302b3a2cf" providerId="LiveId" clId="{DCC0EC7B-B5D7-40D0-AF2F-46F79C662676}" dt="2022-04-03T15:44:09.120" v="4456" actId="20577"/>
        <pc:sldMkLst>
          <pc:docMk/>
          <pc:sldMk cId="3391232472" sldId="300"/>
        </pc:sldMkLst>
        <pc:spChg chg="mod">
          <ac:chgData name="Erik Németh" userId="7191930302b3a2cf" providerId="LiveId" clId="{DCC0EC7B-B5D7-40D0-AF2F-46F79C662676}" dt="2022-04-03T15:39:56.908" v="4007" actId="20577"/>
          <ac:spMkLst>
            <pc:docMk/>
            <pc:sldMk cId="3391232472" sldId="300"/>
            <ac:spMk id="2" creationId="{08F64D2B-3307-40F0-A984-24B5D31F95C5}"/>
          </ac:spMkLst>
        </pc:spChg>
        <pc:spChg chg="mod">
          <ac:chgData name="Erik Németh" userId="7191930302b3a2cf" providerId="LiveId" clId="{DCC0EC7B-B5D7-40D0-AF2F-46F79C662676}" dt="2022-04-03T15:40:21.501" v="4028" actId="20577"/>
          <ac:spMkLst>
            <pc:docMk/>
            <pc:sldMk cId="3391232472" sldId="300"/>
            <ac:spMk id="3" creationId="{46EA02A2-F5CF-448B-A446-D8EF5196FB96}"/>
          </ac:spMkLst>
        </pc:spChg>
        <pc:spChg chg="mod">
          <ac:chgData name="Erik Németh" userId="7191930302b3a2cf" providerId="LiveId" clId="{DCC0EC7B-B5D7-40D0-AF2F-46F79C662676}" dt="2022-04-03T15:43:28.894" v="4358" actId="113"/>
          <ac:spMkLst>
            <pc:docMk/>
            <pc:sldMk cId="3391232472" sldId="300"/>
            <ac:spMk id="4" creationId="{9903D786-8D78-4AB7-B7B4-36F6041574D7}"/>
          </ac:spMkLst>
        </pc:spChg>
        <pc:spChg chg="mod">
          <ac:chgData name="Erik Németh" userId="7191930302b3a2cf" providerId="LiveId" clId="{DCC0EC7B-B5D7-40D0-AF2F-46F79C662676}" dt="2022-04-03T15:40:37.005" v="4042" actId="20577"/>
          <ac:spMkLst>
            <pc:docMk/>
            <pc:sldMk cId="3391232472" sldId="300"/>
            <ac:spMk id="5" creationId="{4EFCE379-030C-47BF-A11D-8E4A48061A9F}"/>
          </ac:spMkLst>
        </pc:spChg>
        <pc:spChg chg="mod">
          <ac:chgData name="Erik Németh" userId="7191930302b3a2cf" providerId="LiveId" clId="{DCC0EC7B-B5D7-40D0-AF2F-46F79C662676}" dt="2022-04-03T15:44:09.120" v="4456" actId="20577"/>
          <ac:spMkLst>
            <pc:docMk/>
            <pc:sldMk cId="3391232472" sldId="300"/>
            <ac:spMk id="6" creationId="{22A78672-EE74-4781-8228-CFD67D55105C}"/>
          </ac:spMkLst>
        </pc:spChg>
      </pc:sldChg>
      <pc:sldChg chg="add ord">
        <pc:chgData name="Erik Németh" userId="7191930302b3a2cf" providerId="LiveId" clId="{DCC0EC7B-B5D7-40D0-AF2F-46F79C662676}" dt="2022-04-03T15:44:57.450" v="4459"/>
        <pc:sldMkLst>
          <pc:docMk/>
          <pc:sldMk cId="1216667159" sldId="301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10:31:15.6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4 402 24575,'0'0'0,"0"0"0,0-1 0,0 1 0,0 0 0,0 0 0,1 0 0,-1 0 0,0 0 0,0 0 0,0-1 0,0 1 0,0 0 0,0 0 0,0 0 0,0 0 0,1-1 0,-1 1 0,0 0 0,0 0 0,0 0 0,0-1 0,0 1 0,0 0 0,0 0 0,0 0 0,0-1 0,0 1 0,0 0 0,0 0 0,0 0 0,0 0 0,-1-1 0,1 1 0,0 0 0,0 0 0,0 0 0,0 0 0,0-1 0,0 1 0,0 0 0,-1 0 0,1 0 0,0 0 0,0 0 0,0-1 0,0 1 0,0 0 0,-1 0 0,1 0 0,0 0 0,0 0 0,0 0 0,0 0 0,-1 0 0,1 0 0,0 0 0,0 0 0,0 0 0,-1 0 0,1 0 0,15-11 0,0 2 0,0 0 0,-1-2 0,21-18 0,-17 13 0,26-17 0,-25 19 0,1 2 0,0 0 0,1 1 0,1 1 0,-1 0 0,43-10 0,-13 7 0,0-2 0,-2-3 0,52-25 0,-31 6 0,-58 28 0,1 2 0,0-1 0,0 2 0,1 0 0,0 0 0,0 2 0,28-7 0,14 7 0,93 6 0,-49 1 0,-19-5 0,83 4 0,-141 2 0,0 1 0,-1 0 0,42 17 0,-13-4 0,-5-1 0,79 40 0,-112-51 0,0-2 0,-1 0 0,2 0 0,-1-1 0,0-1 0,0 0 0,18-1 0,-16 0 0,-1 0 0,0 1 0,0 0 0,0 1 0,0 1 0,18 6 0,-4 4 0,-1 1 0,-1 2 0,0 0 0,45 40 0,-63-50 0,1-1 0,0 0 0,0-1 0,1 0 0,16 7 0,-17-9 0,1 1 0,-1 1 0,0 0 0,0 0 0,-1 0 0,13 12 0,26 30 0,40 37 0,-43-43 0,-32-29 0,0-1 0,0 0 0,2-1 0,-1 0 0,24 13 0,-1-8 0,65 17 0,-63-21 0,61 26 0,4 4 0,-22-10 0,-45-15 0,-21-9 0,0 1 0,1-2 0,0-1 0,0 0 0,0 0 0,1-2 0,20 2 0,235-4 0,-116-4 0,150 4 0,-288-3 0,1 0 0,-1-1 0,0 0 0,0-2 0,28-11 0,-23 9 0,-1 0 0,41-7 0,-23 7 0,0-2 0,75-28 0,-5 1 0,75-27 0,-166 57 0,0-2 0,0 0 0,30-19 0,-24 13 0,26-11 0,-6 9 0,82-19 0,-121 34 0,23-8 0,0 0 0,46-24 0,-51 21 0,0 2 0,1 0 0,51-12 0,-61 19 0,0 0 0,0-1 0,0-1 0,-1-1 0,0 0 0,15-9 0,-19 11 0,-1 0 0,1 0 0,0 1 0,0 0 0,0 0 0,0 1 0,19-1 0,76 3 0,-59 2 0,838 0 0,-481-3 0,-388 2 0,1 0 0,0 1 0,-1 1 0,26 7 0,59 27 0,-28-10 0,-39-15 0,-1 1 0,-1 1 0,59 36 0,-74-38 0,-1 1 0,-1 1 0,0 0 0,0 0 0,-2 1 0,0 1 0,-1 0 0,14 27 0,-11-23 0,-1-2 0,2 0 0,1 0 0,24 20 0,-6-4 0,-17-18 0,0-1 0,1-1 0,1-1 0,25 14 0,12-1 0,-40-20 0,-1 1 0,0 0 0,14 10 0,61 35 0,-57-34 0,31 22 0,-23-10 0,2 2 0,59 32 0,-66-42 0,-1 0 0,-1 3 0,41 37 0,-63-53 0,0 0 0,1-1 0,23 12 0,22 13 0,-18-8 0,14 11 0,20 15 0,-52-35 0,37 20 0,-40-26 0,0 1 0,-1 1 0,27 23 0,-33-24 0,10 10 0,1-1 0,35 25 0,-48-38 0,-1 1 0,1 0 0,-1 1 0,-1-1 0,13 19 0,-12-16 0,0 1 0,1-1 0,18 15 0,0-6 0,48 42 0,-47-38 0,1-1 0,39 23 0,-44-31 0,-1 1 0,0 1 0,-1 1 0,-1 1 0,21 24 0,24 34 0,133 120 0,-99-103 0,-57-54 0,-30-26 0,1 0 0,1-1 0,0-1 0,27 16 0,-23-17 0,-1 1 0,18 16 0,2 0 0,-20-16 0,-1-1 0,2 0 0,-1-2 0,1 0 0,1-2 0,-1 0 0,1-1 0,1-1 0,-1-1 0,28 2 0,-38-5 0,-1 0 0,1 1 0,0 0 0,0 1 0,-1 0 0,1 1 0,-1 0 0,10 6 0,3 0 0,42 12 0,-44-16 0,0 1 0,-1 1 0,22 10 0,-29-10 0,1-1 0,0 0 0,0-1 0,1-1 0,0 0 0,0-1 0,0-1 0,31 3 0,-27-3 0,1 0 0,-1 2 0,0 0 0,-1 1 0,37 16 0,-27-10 0,39 11 0,-18-7 0,0 2 0,-2 1 0,0 3 0,49 32 0,-77-45 0,1-1 0,0 0 0,0-2 0,1 0 0,25 3 0,41 12 0,-56-12 0,0-2 0,1-1 0,61 4 0,98-11 0,-79-1 0,1051 2 0,-1135-1 0,-1-2 0,35-7 0,-30 3 0,33-1 0,286 6 0,-181 4 0,1543-2 0,-1700 0 0,0 1 0,-1 1 0,1 0 0,-1 0 0,0 1 0,12 5 0,67 34 0,-64-29 0,0 0 0,34 10 0,-40-18 0,0 0 0,1-2 0,37 2 0,69-8 0,-41 0 0,342 3 0,-418 0 0,1-1 0,0-1 0,-1 1 0,1-2 0,-1 0 0,0 0 0,0-1 0,20-10 0,1-4 0,45-34 0,23-13 0,-51 38 0,204-118 0,-218 121 0,2 1 0,41-17 0,-62 33 0,1 0 0,0 2 0,0 0 0,0 1 0,1 0 0,0 2 0,29-1 0,380 7 0,-407-2 0,0 0 0,0 2 0,0 0 0,0 1 0,30 13 0,1-1 0,-31-10 0,37 19 0,-41-18 0,0 0 0,0-2 0,28 9 0,-29-11 0,-1 1 0,-1 0 0,1 2 0,-1-1 0,14 10 0,-13-8 0,-1 0 0,1-1 0,1 0 0,20 5 0,36 8 0,-29-7 0,1-2 0,-1-2 0,2-2 0,43 2 0,348-11 0,-418 2 0,-1-1 0,0-1 0,0-1 0,0 0 0,0-1 0,0-1 0,21-9 0,6-7 0,48-31 0,-68 38 0,33-14 0,-44 23 0,0 0 0,0-2 0,0 1 0,0-2 0,14-11 0,43-35 0,-7 7 0,-48 36 0,1 0 0,19-9 0,21-15 0,-16 1 0,42-47 0,14-13 0,-38 44 0,-3-2 0,85-106 0,-121 135 0,2 1 0,0 0 0,2 2 0,0 0 0,1 2 0,46-29 0,-11 21 0,-47 22 0,0-1 0,0 0 0,0 0 0,-1-1 0,15-11 0,-9 5 0,0 0 0,0 1 0,1 1 0,0 1 0,1 1 0,0 0 0,0 1 0,1 1 0,29-6 0,-4 5 0,0 2 0,1 2 0,48 2 0,447 3 0,-315-2 0,-218 0 0,1 0 0,0 1 0,-1 0 0,1 0 0,-1 1 0,1 0 0,-1 0 0,1 1 0,-1 0 0,8 4 0,-4 0 0,0 1 0,-1 0 0,1 1 0,-2 0 0,11 11 0,23 24 0,-28-32 0,-2 1 0,0 1 0,-1 0 0,0 1 0,11 19 0,-17-25 0,0-1 0,1 1 0,0-1 0,0-1 0,0 1 0,1-1 0,0-1 0,1 1 0,0-1 0,0-1 0,14 7 0,20 14 0,67 62 0,-74-65 0,-24-16 0,0 1 0,0 0 0,21 19 0,-8-4 0,1-1 0,0-1 0,2-2 0,30 17 0,1 1 0,-9-6 0,-24-16 0,-1 1 0,25 22 0,-34-26 0,0-1 0,0-1 0,1-1 0,0 0 0,1-1 0,33 10 0,-22-8 0,39 20 0,-43-15 0,27 20 0,-36-22 0,1-1 0,1-1 0,0-1 0,25 10 0,33 10 0,90 29 0,-119-48 0,-29-7 0,-1 0 0,30 12 0,-27-8 0,0-1 0,0-1 0,0 0 0,34 4 0,-15-6 0,61-2 0,419-4-1365,-492 2-5461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10:40:45.1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4 403 24575,'0'-1'0,"0"1"0,0 0 0,1 0 0,-1 0 0,0 0 0,0 0 0,0 0 0,0-1 0,0 1 0,0 0 0,1 0 0,-1 0 0,0 0 0,0-1 0,0 1 0,0 0 0,0 0 0,0 0 0,0 0 0,0-1 0,0 1 0,0 0 0,0 0 0,0 0 0,0-1 0,0 1 0,0 0 0,0 0 0,0 0 0,0-1 0,0 1 0,0 0 0,0 0 0,0 0 0,0 0 0,-1-1 0,1 1 0,0 0 0,0 0 0,0 0 0,0 0 0,0 0 0,0-1 0,-1 1 0,1 0 0,0 0 0,0 0 0,0 0 0,0 0 0,-1 0 0,1 0 0,0 0 0,0 0 0,0 0 0,0-1 0,-1 1 0,1 0 0,0 0 0,0 0 0,-1 0 0,17-10 0,-1 1 0,-1-1 0,0 0 0,22-20 0,-18 15 0,25-18 0,-24 19 0,1 1 0,1 1 0,0 1 0,0 1 0,1 1 0,41-11 0,-12 7 0,0-2 0,-1-3 0,51-25 0,-32 5 0,-57 30 0,1 0 0,0 1 0,1 1 0,-1 0 0,1 0 0,0 1 0,29-5 0,12 6 0,95 6 0,-50 0 0,-20-3 0,84 3 0,-141 2 0,0 0 0,0 2 0,41 16 0,-14-4 0,-3-1 0,78 40 0,-113-52 0,1 0 0,0-1 0,0-1 0,0 0 0,0 0 0,1-2 0,17 1 0,-17-1 0,0 0 0,1 1 0,-1 0 0,0 1 0,0 0 0,17 8 0,-3 3 0,-1 1 0,0 1 0,-2 2 0,46 39 0,-62-50 0,-1-1 0,1 0 0,0-1 0,1 0 0,16 6 0,-16-7 0,-1 0 0,0 1 0,0-1 0,0 2 0,0-1 0,11 11 0,27 32 0,40 36 0,-43-44 0,-32-28 0,0 0 0,1-1 0,0-1 0,1 0 0,23 12 0,-1-7 0,64 18 0,-61-22 0,59 26 0,5 4 0,-22-10 0,-45-15 0,-21-9 0,0 0 0,1 0 0,0-2 0,0 0 0,1-1 0,-1 0 0,21 1 0,236-5 0,-118-2 0,151 2 0,-287-1 0,-1-1 0,0-1 0,0-1 0,0 0 0,29-12 0,-25 8 0,1 1 0,39-6 0,-22 5 0,0-1 0,76-28 0,-7 2 0,76-28 0,-166 57 0,0-2 0,0 0 0,31-20 0,-26 14 0,27-11 0,-6 9 0,82-18 0,-120 33 0,22-8 0,-1-1 0,47-22 0,-51 20 0,0 1 0,1 2 0,51-13 0,-60 19 0,-1-1 0,-1 0 0,1-1 0,0 0 0,-1-1 0,15-9 0,-20 11 0,1-1 0,-1 2 0,1-1 0,0 2 0,0-1 0,1 1 0,17-1 0,78 3 0,-61 2 0,839 0 0,-481-3 0,-387 1 0,-1 2 0,1 0 0,0 0 0,24 9 0,61 25 0,-30-8 0,-38-17 0,-1 2 0,0 2 0,58 35 0,-75-38 0,0 1 0,0 0 0,-1 1 0,-1 1 0,0 0 0,-2 1 0,1 0 0,13 27 0,-12-24 0,1 0 0,1-1 0,0 0 0,25 20 0,-5-4 0,-19-18 0,2-1 0,0-1 0,0-1 0,26 14 0,13-1 0,-42-20 0,0 0 0,0 2 0,14 9 0,61 35 0,-57-34 0,32 22 0,-25-10 0,4 2 0,58 32 0,-66-43 0,-2 2 0,0 1 0,41 39 0,-63-54 0,1 0 0,0-1 0,22 11 0,23 15 0,-17-9 0,12 10 0,22 17 0,-54-36 0,39 19 0,-41-24 0,-1 0 0,0 0 0,28 25 0,-35-26 0,11 12 0,1-2 0,35 24 0,-48-36 0,0-1 0,-1 2 0,0-1 0,-1 1 0,13 18 0,-12-16 0,1 1 0,0-2 0,18 16 0,-1-5 0,49 41 0,-47-38 0,1-1 0,39 23 0,-44-31 0,0 1 0,-2 1 0,0 1 0,-1 1 0,21 24 0,24 34 0,133 120 0,-99-103 0,-57-55 0,-30-24 0,1-2 0,1 0 0,0 0 0,27 14 0,-23-15 0,-1 0 0,19 15 0,1 2 0,-21-17 0,1-1 0,0-1 0,1 0 0,0-2 0,0 0 0,1-1 0,0-1 0,0-1 0,0-1 0,28 2 0,-38-5 0,0 0 0,0 1 0,-1 0 0,1 1 0,0 0 0,-1 1 0,0 0 0,10 6 0,3 0 0,42 12 0,-44-16 0,0 0 0,0 2 0,20 11 0,-28-11 0,1-1 0,0 0 0,1-1 0,-1-1 0,1 0 0,0-1 0,0-1 0,31 3 0,-26-3 0,-1 0 0,0 1 0,0 1 0,0 1 0,35 17 0,-25-11 0,38 11 0,-18-7 0,-1 1 0,0 3 0,-2 2 0,50 31 0,-77-44 0,1 0 0,0-2 0,1 0 0,-1-1 0,26 3 0,42 12 0,-58-12 0,2-2 0,-1-1 0,62 4 0,98-11 0,-78-1 0,1050 2 0,-1136-1 0,0-2 0,35-8 0,-30 5 0,34-2 0,284 6 0,-180 4 0,1544-2 0,-1702 0 0,1 1 0,0 0 0,-1 2 0,0-1 0,1 1 0,11 5 0,67 33 0,-65-27 0,2-1 0,33 10 0,-40-18 0,0-1 0,0 0 0,39 0 0,67-6 0,-40-1 0,342 3 0,-417 0 0,-1-1 0,1-1 0,0 0 0,-1 0 0,0-1 0,1-1 0,-1 0 0,20-10 0,1-4 0,44-33 0,24-15 0,-51 40 0,204-120 0,-217 122 0,0 2 0,42-19 0,-62 34 0,1 1 0,0 0 0,0 2 0,1-1 0,-1 2 0,1 1 0,29-2 0,380 9 0,-407-3 0,0 0 0,0 2 0,0 0 0,0 1 0,30 13 0,1-1 0,-31-10 0,38 19 0,-43-18 0,1-1 0,0 0 0,29 7 0,-31-9 0,0 0 0,0 0 0,-1 1 0,1 1 0,13 9 0,-14-8 0,1 0 0,0-1 0,0-1 0,21 7 0,36 7 0,-29-7 0,1-3 0,0 0 0,0-3 0,45 2 0,347-11 0,-419 2 0,0-2 0,1 0 0,-1 0 0,0-2 0,0 0 0,-1 0 0,22-11 0,6-5 0,49-32 0,-70 38 0,34-14 0,-44 23 0,1-1 0,-1 0 0,0-1 0,-1 0 0,15-13 0,44-34 0,-9 7 0,-46 36 0,0 1 0,18-10 0,22-16 0,-16 3 0,43-49 0,12-11 0,-37 43 0,-3-2 0,85-106 0,-120 135 0,0 1 0,2 0 0,0 2 0,1 0 0,1 2 0,47-29 0,-13 21 0,-46 22 0,1-1 0,-2 0 0,1 0 0,-1-1 0,16-11 0,-11 4 0,1 2 0,1 0 0,-1 1 0,2 1 0,-1 0 0,1 2 0,1 0 0,-1 0 0,30-4 0,-4 4 0,0 1 0,1 3 0,48 3 0,447 2 0,-315-3 0,-217 1 0,-1 1 0,1 0 0,0 0 0,-1 0 0,1 1 0,-1 0 0,1 0 0,-1 1 0,0-1 0,8 6 0,-4-1 0,0 1 0,0 0 0,-1 1 0,0 0 0,9 11 0,25 23 0,-30-30 0,-1 0 0,0 1 0,0 0 0,-2 1 0,12 19 0,-17-25 0,0-1 0,1 0 0,0 0 0,0 0 0,1 0 0,0-1 0,0-1 0,0 1 0,1-1 0,0-1 0,14 7 0,20 14 0,67 61 0,-74-64 0,-23-15 0,-1-1 0,0 2 0,20 18 0,-7-4 0,1-1 0,1-1 0,0-2 0,31 16 0,1 2 0,-9-5 0,-24-17 0,-1 1 0,26 22 0,-36-26 0,1-1 0,0-1 0,1-1 0,0 0 0,1-1 0,33 10 0,-21-8 0,38 20 0,-43-15 0,26 20 0,-34-22 0,0-2 0,0 0 0,1 0 0,26 9 0,32 10 0,90 29 0,-119-48 0,-30-7 0,0 0 0,30 11 0,-27-6 0,0-2 0,0-1 0,1 0 0,32 4 0,-13-7 0,59-1 0,421-3-1365,-494 1-5461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10:40:45.17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3095 24575,'68'1'0,"-38"1"0,0-2 0,0 0 0,48-9 0,-60 4 0,1-1 0,18-8 0,-22 8 0,-1 0 0,1 1 0,31-6 0,17 6 0,107 6 0,-66 1 0,-93-2 0,95 4 0,-90-3 0,0 2 0,0 0 0,0 1 0,23 9 0,19 11 0,-2 0 0,67 18 0,-39-15 0,-62-18 0,1-1 0,1-2 0,-1 0 0,46 5 0,231-10 0,-139-3 0,175 2 0,-313-1 0,-1-2 0,40-8 0,15-2 0,-53 9 0,1-1 0,-1-2 0,0 0 0,46-20 0,-22 7 0,-22 11 0,55-10 0,-50 13 0,37-12 0,-12 0 0,-38 14 0,0-1 0,-1-2 0,0 1 0,0-2 0,19-12 0,-17 9 0,1 0 0,0 1 0,39-13 0,69-13 0,-85 25 0,-14 5 0,0 1 0,43-1 0,-38 4 0,45-9 0,-34 3 0,0 2 0,47-1 0,94 8 0,-71 1 0,259-2 0,-354 1 0,0 2 0,0 0 0,30 8 0,-4 0 0,103 20 0,-121-25 0,-1 2 0,0 1 0,33 15 0,10 3 0,-2-5 0,42 17 0,-96-34 0,1-1 0,-1 0 0,29 4 0,18 4 0,75 18 0,-106-24 0,39 3 0,-51-8 0,-1 1 0,0 0 0,1 1 0,-1 1 0,-1 1 0,1 0 0,-1 2 0,16 7 0,-19-6 0,0-1 0,0 0 0,1-1 0,-1-1 0,1 0 0,1-1 0,-1 0 0,0-1 0,24 1 0,107 14 0,-74-7 0,-48-7 0,1 2 0,43 16 0,-16-5 0,-33-12 0,0-1 0,0-1 0,0 0 0,19-1 0,77-4 0,-44 0 0,512 2 0,-556-2 0,0 0 0,39-10 0,-35 6 0,38-3 0,-22 6 0,0-3 0,0-1 0,-1-2 0,0-3 0,0-1 0,46-21 0,-68 24 0,2 2 0,-1 1 0,1 0 0,34-3 0,-24 3 0,49-17 0,13-2 0,-72 20 0,-1 0 0,1-1 0,-1-2 0,40-19 0,-37 15 0,0 2 0,42-12 0,-40 14 0,0 0 0,35-19 0,-48 21 0,0 1 0,1 0 0,-1 1 0,1 1 0,0 1 0,0 0 0,0 1 0,18 1 0,-2-2 0,-21 2 0,1-2 0,-1 0 0,0 0 0,0-2 0,16-6 0,-13 4 0,0 1 0,22-5 0,-14 6 0,1-2 0,-1 0 0,0-2 0,-1 0 0,27-16 0,-21 12 0,0 0 0,1 3 0,0 0 0,59-11 0,34-11 0,-103 25 0,0-2 0,-1-1 0,0 0 0,30-24 0,-27 19 0,0 1 0,31-15 0,-24 17 0,38-10 0,22-8 0,21-13 0,18-8 0,-92 37 0,0 2 0,1 2 0,42-7 0,43-13 0,-103 25 0,0-2 0,0 0 0,-1-1 0,25-17 0,192-131 0,-99 77 0,-114 68 0,0 0 0,1 1 0,24-6 0,38-18 0,107-73 0,-166 95 0,0 0 0,1 2 0,45-13 0,-44 16 0,0-1 0,-1-2 0,44-23 0,-47 19 0,42-33 0,-11 9 0,-40 29 0,0 0 0,-1-1 0,14-13 0,84-102 0,-28 41 0,-4 4 0,101-80 0,-153 141 0,1 1 0,39-17 0,-34 18 0,47-31 0,60-61 0,-127 101 0,0 0 0,0 1 0,16-7 0,-14 7 0,0 0 0,20-14 0,13-17 0,-1-3 0,-2-2 0,55-69 0,-81 93 0,0 0 0,42-30 0,-36 30 0,37-36 0,7-25 0,-42 47 0,1 2 0,35-31 0,-20 23 0,-23 20 0,23-17 0,-33 30 0,0 1 0,0 0 0,0 1 0,1 0 0,0 1 0,0 0 0,0 0 0,15-1 0,-8 1 0,-1 0 0,26-9 0,7-6 0,94-18 0,-92 28 0,-1 4 0,1 1 0,65 6 0,-20-1 0,270-2 0,-349 1 0,0 1 0,0 1 0,-1 1 0,1 1 0,-1 0 0,0 1 0,16 9 0,27 8 0,-43-16 0,0 1 0,-1 0 0,0 1 0,-1 1 0,0 0 0,0 1 0,20 21 0,0-4 0,73 43 0,-72-50 0,-1 2 0,47 41 0,-57-44 0,1 0 0,35 21 0,-37-26 0,59 46 0,-55-39 0,56 33 0,-47-35 0,-2 2 0,0 1 0,55 50 0,-76-62 0,0 0 0,1-1 0,0-1 0,32 15 0,-31-16 0,1 0 0,-1 1 0,-1 1 0,24 20 0,-17-11 0,1-1 0,38 23 0,-29-18 0,0 1 0,31 31 0,-7-5 0,-21-18 0,-1 2 0,45 61 0,-43-51 0,-3-1 0,-23-29 0,0-1 0,1 1 0,1-2 0,0 1 0,0-2 0,1 0 0,27 18 0,89 48 0,-103-60 0,-2 1 0,43 41 0,-47-40 0,43 30 0,-47-39 0,-1 1 0,0 1 0,-1 1 0,-1 0 0,0 1 0,12 15 0,-17-18 0,1-1 0,0 0 0,1-1 0,0 0 0,0-1 0,1 1 0,18 9 0,1 2 0,-23-14 0,0-1 0,-1 1 0,1 1 0,7 11 0,-9-12 0,1 1 0,-1-1 0,1 0 0,0 0 0,10 6 0,51 23 0,-49-27 0,-1 1 0,31 21 0,-32-19 0,1-1 0,0-1 0,0-1 0,24 9 0,-15-7 0,29 16 0,4 4 0,-31-17 0,25 18 0,110 88 0,-109-77 0,85 66 0,-112-88 0,1 0 0,43 20 0,2 3 0,-28-14 0,-23-13 0,1-1 0,0-2 0,1 0 0,0-1 0,27 8 0,-21-11 0,-12-5 0,-1 1 0,0 1 0,0 1 0,25 13 0,-14-4 0,0-2 0,33 11 0,5 3 0,-52-23 0,0 0 0,1-1 0,0 0 0,0-1 0,23 1 0,-24-3 0,1 1 0,-1 0 0,0 1 0,0 0 0,0 1 0,18 9 0,6 4 0,2-2 0,52 14 0,-21-8 0,-59-16 0,0 0 0,0 1 0,13 8 0,-15-7 0,0-2 0,0 1 0,1-1 0,15 4 0,-6-4 0,33 2 0,-39-6 0,0 1 0,0 0 0,-1 1 0,1 1 0,19 7 0,30 15 0,32 16 0,-64-26 0,0-2 0,0-2 0,1-1 0,1-1 0,0-1 0,0-2 0,1-2 0,-1-1 0,1-1 0,40-3 0,507-1 0,-566 0 0,1 0 0,-1-1 0,0-1 0,0 0 0,20-7 0,70-33 0,-88 35 0,1 1 0,0 1 0,22-5 0,6-1 0,-5 0 0,2 1 0,-1 2 0,1 2 0,0 3 0,63-1 0,323 7 0,-402-1 0,0 1 0,0 1 0,-1 2 0,39 11 0,100 43 0,-134-47 0,-12-6 0,1-1 0,-1 0 0,1-2 0,0 0 0,0-2 0,21 0 0,14 1 0,-37 1 0,1 0 0,-1 1 0,1 1 0,26 11 0,0 0 0,-27-11 0,0-1 0,0-1 0,0-1 0,20 1 0,76-5 0,-44 0 0,328 2 0,-374-2 0,1-1 0,-1 0 0,0-2 0,40-14 0,-38 11 0,1 0 0,0 2 0,38-3 0,-51 8 0,0 1 0,-1-1 0,0 0 0,0-1 0,0 0 0,0-1 0,0-1 0,16-6 0,12-8 0,70-21 0,-80 33 0,0 1 0,1 2 0,-1 1 0,1 2 0,32 3 0,10-1 0,660-2-1365,-708 0-5461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10:40:45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3866 24575,'1042'0'0,"-1027"0"0,-1 2 0,1-1 0,-1 2 0,1 0 0,20 7 0,66 33 0,-4-2 0,67 4 0,-120-34 0,-7 0 0,-1 2 0,49 24 0,38 14 0,-59-25 0,-50-19 0,1 0 0,0-1 0,0-1 0,22 4 0,2-3 0,-1 2 0,0 1 0,0 3 0,49 20 0,-72-23 0,-1-1 0,0 2 0,17 13 0,-19-13 0,1 0 0,1-1 0,28 15 0,-9-11 0,0-2 0,0-1 0,47 7 0,-25-5 0,-33-6 0,1-2 0,32 3 0,310-5 0,-180-4 0,-126-1 0,0-3 0,-1-2 0,0-3 0,77-25 0,-118 30 0,1-1 0,-1-1 0,18-11 0,-21 11 0,0 0 0,0 1 0,1 1 0,29-9 0,56-14 0,-73 20 0,0 1 0,0 1 0,29-4 0,-32 8 0,0-2 0,-1-1 0,1-1 0,-1-1 0,-1 0 0,41-24 0,-47 25 0,0 1 0,27-7 0,-24 7 0,33-13 0,-17 4 0,54-15 0,-10 4 0,43-22 0,-96 38 0,39-22 0,-48 22 0,1 1 0,0 0 0,1 2 0,32-9 0,-9 7 0,2-1 0,2 2 0,68-3 0,535 10 0,-288 3 0,282-2 0,-623 1 0,1 1 0,-1 2 0,31 8 0,-7-2 0,-21-4 0,0 1 0,23 11 0,-22-8 0,43 11 0,-27-11 0,-11-3 0,51 7 0,-53-11 0,34 9 0,-37-6 0,50 5 0,-54-8 0,0 0 0,1 2 0,-2 0 0,1 1 0,36 17 0,-31-13 0,0 0 0,42 9 0,118 18 0,-155-30 0,46 15 0,-55-14 0,2-1 0,-1-1 0,1-1 0,27 2 0,-11-5 0,-26-3 0,1 2 0,0 0 0,0 0 0,-1 1 0,1 1 0,0 0 0,-1 1 0,24 10 0,-24-8 0,0-1 0,1 1 0,0-2 0,0 0 0,0-1 0,0 0 0,19 0 0,105-3 0,-70-2 0,-14 2 0,-1 2 0,85 14 0,-72-8 0,-1-3 0,121-5 0,-74-2 0,1785 2 0,-1870-2 0,1-1 0,-1-1 0,1-2 0,39-13 0,31-6 0,-63 16 0,-1-1 0,54-24 0,-67 26 0,4 0 0,0 1 0,0 0 0,1 2 0,39-2 0,-44 5 0,-7-1 0,-1 0 0,1 0 0,-1-1 0,20-10 0,-17 8 0,0 0 0,22-5 0,10 0 0,-6 2 0,-1 1 0,71-4 0,478 12 0,-262 2 0,-303-3 0,-1-1 0,0-1 0,38-9 0,-18 5 0,1 2 0,0 1 0,86 6 0,-41 0 0,216-2 0,-291 0 0,-1-1 0,1-1 0,-1-1 0,0 0 0,1 0 0,-1-2 0,-1 0 0,1 0 0,-1-1 0,0-1 0,0 0 0,23-18 0,64-36 0,-7 4 0,-74 45 0,-1 1 0,33-12 0,3-3 0,-39 17 0,-1-1 0,0 0 0,-1-1 0,21-23 0,21-17 0,-17 25 0,1 1 0,2 2 0,46-19 0,-75 35 0,1 0 0,-1-1 0,0 0 0,-1-1 0,0 0 0,0-1 0,-1 0 0,-1 0 0,1-1 0,-2-1 0,1 0 0,-2 0 0,7-13 0,-1-2 0,-2-1 0,0 0 0,-2 0 0,-2-1 0,6-37 0,-3 12 0,-2 13 0,4-78 0,-12 101 0,1 1 0,1 0 0,1 0 0,0 0 0,1 0 0,0 0 0,2 1 0,10-23 0,4-17 0,-14 39 0,0 1 0,9-19 0,0 1 0,-1-1 0,-2 0 0,-2 0 0,12-73 0,-2 13 0,-17 83 0,2 1 0,-1-1 0,1 1 0,1 1 0,0-1 0,9-10 0,-7 8 0,0 1 0,-1-1 0,7-17 0,63-164 0,-66 171 0,2 2 0,0-1 0,2 2 0,17-20 0,25-37 0,-56 75 0,159-241 0,-138 210 0,2 0 0,2 2 0,0 1 0,61-52 0,43-30 0,18-13 0,-49 42 0,143-153 0,-191 189 0,-37 35 0,0 0 0,0-1 0,-1-1 0,12-16 0,-15 15 0,1 1 0,0 1 0,1 0 0,1 1 0,0 0 0,27-19 0,-15 12 0,38-38 0,-47 41 0,1 0 0,1 1 0,0 1 0,39-23 0,178-99 0,-180 99 0,-5 3 0,66-33 0,-98 58 0,1 0 0,0 2 0,0 1 0,1 0 0,0 1 0,0 1 0,32-2 0,14 5 0,83 8 0,-141-6 0,0 1 0,1-1 0,-1 1 0,-1 0 0,1 1 0,0 0 0,0 0 0,-1 1 0,0 0 0,0 0 0,7 6 0,-5-2 0,-1-1 0,0 1 0,0 1 0,0 0 0,-2 0 0,1 0 0,6 13 0,0 5 0,-1 1 0,-1 1 0,-2-1 0,0 2 0,4 33 0,-5-15 0,-4-22 0,0-1 0,15 43 0,-5-24 0,-2 0 0,8 57 0,5 17 0,38 94 0,-48-174 0,1 0 0,2-1 0,1-1 0,35 48 0,-33-50 0,-1 1 0,27 61 0,-11-18 0,-26-55 0,13 44 0,-18-49 0,0 0 0,2-1 0,0 0 0,15 25 0,-14-28 0,-1 0 0,-1 0 0,0 1 0,-1-1 0,4 17 0,-6-17 0,1-1 0,0 0 0,1 0 0,0 0 0,1-1 0,15 22 0,-7-11 0,-1-1 0,-1 2 0,-1 0 0,-1 0 0,11 42 0,-2-10 0,-12-32 0,8 42 0,-10-37 0,10 29 0,-13-49 0,1-1 0,1 0 0,0 0 0,0 0 0,0-1 0,1 0 0,0 0 0,6 7 0,5 2 0,-1 1 0,-1 1 0,-1 0 0,16 27 0,-28-44 0,22 47 0,3-2 0,2 0 0,52 65 0,-65-92 0,0 1 0,16 31 0,-21-34 0,0 0 0,1-1 0,0 0 0,1-1 0,16 15 0,-12-13 0,0 1 0,-1 1 0,-1 0 0,-1 1 0,12 22 0,-7-11 0,30 40 0,-34-53 0,15 16 0,-2 2 0,23 42 0,-41-62 0,0-1 0,1 0 0,1 0 0,0-1 0,0-1 0,2 0 0,14 12 0,-12-11 0,0 1 0,-1 0 0,14 20 0,-15-17 0,1-1 0,28 25 0,-27-29 0,0 1 0,-1 0 0,-1 1 0,0 1 0,-1 0 0,11 19 0,-14-22 0,1 0 0,0-1 0,0-1 0,1 0 0,1 0 0,20 14 0,17 17 0,-42-34 0,0 0 0,-1 0 0,0 1 0,0 0 0,5 12 0,-6-10 0,1-2 0,0 1 0,0-1 0,13 15 0,67 50 0,-35-31 0,-42-35 0,1-1 0,0 0 0,1-1 0,0 0 0,0-1 0,0 0 0,1 0 0,18 4 0,-7-4 0,0-1 0,0-1 0,38 0 0,-51-2 0,0 0 0,0 0 0,-1 0 0,1 1 0,0 1 0,-1 0 0,1 0 0,-1 1 0,0 0 0,13 8 0,-1-1 0,0-1 0,0-1 0,42 12 0,-32-11 0,29 14 0,3 1 0,11 5 0,6 3 0,-56-26 0,-5 0 0,0-1 0,1-1 0,0-1 0,31 3 0,290-6 0,-162-3 0,403 2 0,-574 0 0,0 0 0,1-1 0,-1 0 0,0 0 0,0-1 0,0 0 0,0-1 0,0 0 0,-1 0 0,1 0 0,-1-1 0,0 0 0,0-1 0,0 1 0,0-1 0,-1-1 0,0 1 0,0-1 0,-1 0 0,1-1 0,-1 1 0,6-11 0,3-10 0,0 0 0,15-48 0,0 1 0,-13 42 0,1 1 0,2 1 0,35-44 0,-3 6 0,-43 57 0,2 1 0,0 0 0,0 0 0,1 1 0,0 0 0,13-7 0,-12 7 0,1 0 0,-1 0 0,-1-1 0,18-20 0,-12 6 0,-1-1 0,17-37 0,-4 8 0,18-21 0,14-24 0,8-15 0,-52 91 0,-1-1 0,-1-1 0,-1-1 0,-2 0 0,14-40 0,27-92 0,-32 99 0,-6 15 0,-8 20 0,18-39 0,-12 36 0,56-120 0,-57 118 0,-2-1 0,-1 0 0,6-38 0,-7 33 0,1 0 0,3 1 0,23-52 0,3-7 0,-26 61 0,50-130 0,-50 138 0,2 1 0,0 0 0,34-40 0,-2 3 0,-19 25 0,-19 25 0,1-1 0,-2 0 0,1 0 0,-2 0 0,10-23 0,79-195 0,-79 197 0,36-51 0,5-8 0,-8-20 0,-33 69 0,25-42 0,7-12 0,-34 65 0,1 1 0,2 0 0,38-51 0,-11 23 0,15-17 0,-51 67 0,0 0 0,1 0 0,-1 1 0,1 1 0,0-1 0,16-7 0,10-5 0,-1-1 0,-2-2 0,48-41 0,-55 44 0,1 1 0,0 1 0,2 1 0,52-22 0,-63 30 0,0-1 0,26-18 0,-31 19 0,-1 0 0,1 1 0,1 0 0,-1 1 0,1 1 0,24-8 0,19 1-455,0 3 0,100-5 0,-130 14-6371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10:41:26.4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4 402 24575,'0'0'0,"0"0"0,0-1 0,0 1 0,0 0 0,0 0 0,1 0 0,-1 0 0,0 0 0,0 0 0,0-1 0,0 1 0,0 0 0,0 0 0,0 0 0,0 0 0,1-1 0,-1 1 0,0 0 0,0 0 0,0 0 0,0-1 0,0 1 0,0 0 0,0 0 0,0 0 0,0-1 0,0 1 0,0 0 0,0 0 0,0 0 0,0 0 0,-1-1 0,1 1 0,0 0 0,0 0 0,0 0 0,0 0 0,0-1 0,0 1 0,0 0 0,-1 0 0,1 0 0,0 0 0,0 0 0,0-1 0,0 1 0,0 0 0,-1 0 0,1 0 0,0 0 0,0 0 0,0 0 0,0 0 0,-1 0 0,1 0 0,0 0 0,0 0 0,0 0 0,-1 0 0,1 0 0,15-11 0,0 2 0,0 0 0,-1-2 0,21-18 0,-17 13 0,26-17 0,-25 19 0,1 2 0,0 0 0,1 1 0,1 1 0,-1 0 0,43-10 0,-13 7 0,0-2 0,-2-3 0,52-25 0,-31 6 0,-58 28 0,1 2 0,0-1 0,0 2 0,1 0 0,0 0 0,0 2 0,28-7 0,14 7 0,93 6 0,-49 1 0,-19-5 0,83 4 0,-141 2 0,0 1 0,-1 0 0,42 17 0,-13-4 0,-5-1 0,79 40 0,-112-51 0,0-2 0,-1 0 0,2 0 0,-1-1 0,0-1 0,0 0 0,18-1 0,-16 0 0,-1 0 0,0 1 0,0 0 0,0 1 0,0 1 0,18 6 0,-4 4 0,-1 1 0,-1 2 0,0 0 0,45 40 0,-63-50 0,1-1 0,0 0 0,0-1 0,1 0 0,16 7 0,-17-9 0,1 1 0,-1 1 0,0 0 0,0 0 0,-1 0 0,13 12 0,26 30 0,40 37 0,-43-43 0,-32-29 0,0-1 0,0 0 0,2-1 0,-1 0 0,24 13 0,-1-8 0,65 17 0,-63-21 0,61 26 0,4 4 0,-22-10 0,-45-15 0,-21-9 0,0 1 0,1-2 0,0-1 0,0 0 0,0 0 0,1-2 0,20 2 0,235-4 0,-116-4 0,150 4 0,-288-3 0,1 0 0,-1-1 0,0 0 0,0-2 0,28-11 0,-23 9 0,-1 0 0,41-7 0,-23 7 0,0-2 0,75-28 0,-5 1 0,75-27 0,-166 57 0,0-2 0,0 0 0,30-19 0,-24 13 0,26-11 0,-6 9 0,82-19 0,-121 34 0,23-8 0,0 0 0,46-24 0,-51 21 0,0 2 0,1 0 0,51-12 0,-61 19 0,0 0 0,0-1 0,0-1 0,-1-1 0,0 0 0,15-9 0,-19 11 0,-1 0 0,1 0 0,0 1 0,0 0 0,0 0 0,0 1 0,19-1 0,76 3 0,-59 2 0,838 0 0,-481-3 0,-388 2 0,1 0 0,0 1 0,-1 1 0,26 7 0,59 27 0,-28-10 0,-39-15 0,-1 1 0,-1 1 0,59 36 0,-74-38 0,-1 1 0,-1 1 0,0 0 0,0 0 0,-2 1 0,0 1 0,-1 0 0,14 27 0,-11-23 0,-1-2 0,2 0 0,1 0 0,24 20 0,-6-4 0,-17-18 0,0-1 0,1-1 0,1-1 0,25 14 0,12-1 0,-40-20 0,-1 1 0,0 0 0,14 10 0,61 35 0,-57-34 0,31 22 0,-23-10 0,2 2 0,59 32 0,-66-42 0,-1 0 0,-1 3 0,41 37 0,-63-53 0,0 0 0,1-1 0,23 12 0,22 13 0,-18-8 0,14 11 0,20 15 0,-52-35 0,37 20 0,-40-26 0,0 1 0,-1 1 0,27 23 0,-33-24 0,10 10 0,1-1 0,35 25 0,-48-38 0,-1 1 0,1 0 0,-1 1 0,-1-1 0,13 19 0,-12-16 0,0 1 0,1-1 0,18 15 0,0-6 0,48 42 0,-47-38 0,1-1 0,39 23 0,-44-31 0,-1 1 0,0 1 0,-1 1 0,-1 1 0,21 24 0,24 34 0,133 120 0,-99-103 0,-57-54 0,-30-26 0,1 0 0,1-1 0,0-1 0,27 16 0,-23-17 0,-1 1 0,18 16 0,2 0 0,-20-16 0,-1-1 0,2 0 0,-1-2 0,1 0 0,1-2 0,-1 0 0,1-1 0,1-1 0,-1-1 0,28 2 0,-38-5 0,-1 0 0,1 1 0,0 0 0,0 1 0,-1 0 0,1 1 0,-1 0 0,10 6 0,3 0 0,42 12 0,-44-16 0,0 1 0,-1 1 0,22 10 0,-29-10 0,1-1 0,0 0 0,0-1 0,1-1 0,0 0 0,0-1 0,0-1 0,31 3 0,-27-3 0,1 0 0,-1 2 0,0 0 0,-1 1 0,37 16 0,-27-10 0,39 11 0,-18-7 0,0 2 0,-2 1 0,0 3 0,49 32 0,-77-45 0,1-1 0,0 0 0,0-2 0,1 0 0,25 3 0,41 12 0,-56-12 0,0-2 0,1-1 0,61 4 0,98-11 0,-79-1 0,1051 2 0,-1135-1 0,-1-2 0,35-7 0,-30 3 0,33-1 0,286 6 0,-181 4 0,1543-2 0,-1700 0 0,0 1 0,-1 1 0,1 0 0,-1 0 0,0 1 0,12 5 0,67 34 0,-64-29 0,0 0 0,34 10 0,-40-18 0,0 0 0,1-2 0,37 2 0,69-8 0,-41 0 0,342 3 0,-418 0 0,1-1 0,0-1 0,-1 1 0,1-2 0,-1 0 0,0 0 0,0-1 0,20-10 0,1-4 0,45-34 0,23-13 0,-51 38 0,204-118 0,-218 121 0,2 1 0,41-17 0,-62 33 0,1 0 0,0 2 0,0 0 0,0 1 0,1 0 0,0 2 0,29-1 0,380 7 0,-407-2 0,0 0 0,0 2 0,0 0 0,0 1 0,30 13 0,1-1 0,-31-10 0,37 19 0,-41-18 0,0 0 0,0-2 0,28 9 0,-29-11 0,-1 1 0,-1 0 0,1 2 0,-1-1 0,14 10 0,-13-8 0,-1 0 0,1-1 0,1 0 0,20 5 0,36 8 0,-29-7 0,1-2 0,-1-2 0,2-2 0,43 2 0,348-11 0,-418 2 0,-1-1 0,0-1 0,0-1 0,0 0 0,0-1 0,0-1 0,21-9 0,6-7 0,48-31 0,-68 38 0,33-14 0,-44 23 0,0 0 0,0-2 0,0 1 0,0-2 0,14-11 0,43-35 0,-7 7 0,-48 36 0,1 0 0,19-9 0,21-15 0,-16 1 0,42-47 0,14-13 0,-38 44 0,-3-2 0,85-106 0,-121 135 0,2 1 0,0 0 0,2 2 0,0 0 0,1 2 0,46-29 0,-11 21 0,-47 22 0,0-1 0,0 0 0,0 0 0,-1-1 0,15-11 0,-9 5 0,0 0 0,0 1 0,1 1 0,0 1 0,1 1 0,0 0 0,0 1 0,1 1 0,29-6 0,-4 5 0,0 2 0,1 2 0,48 2 0,447 3 0,-315-2 0,-218 0 0,1 0 0,0 1 0,-1 0 0,1 0 0,-1 1 0,1 0 0,-1 0 0,1 1 0,-1 0 0,8 4 0,-4 0 0,0 1 0,-1 0 0,1 1 0,-2 0 0,11 11 0,23 24 0,-28-32 0,-2 1 0,0 1 0,-1 0 0,0 1 0,11 19 0,-17-25 0,0-1 0,1 1 0,0-1 0,0-1 0,0 1 0,1-1 0,0-1 0,1 1 0,0-1 0,0-1 0,14 7 0,20 14 0,67 62 0,-74-65 0,-24-16 0,0 1 0,0 0 0,21 19 0,-8-4 0,1-1 0,0-1 0,2-2 0,30 17 0,1 1 0,-9-6 0,-24-16 0,-1 1 0,25 22 0,-34-26 0,0-1 0,0-1 0,1-1 0,0 0 0,1-1 0,33 10 0,-22-8 0,39 20 0,-43-15 0,27 20 0,-36-22 0,1-1 0,1-1 0,0-1 0,25 10 0,33 10 0,90 29 0,-119-48 0,-29-7 0,-1 0 0,30 12 0,-27-8 0,0-1 0,0-1 0,0 0 0,34 4 0,-15-6 0,61-2 0,419-4-1365,-492 2-5461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10:41:26.44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3095 24575,'68'1'0,"-38"1"0,0-2 0,0 0 0,48-9 0,-60 4 0,1-1 0,18-8 0,-22 8 0,-1 0 0,1 1 0,31-6 0,17 6 0,107 6 0,-66 1 0,-93-2 0,95 4 0,-90-3 0,0 2 0,0 0 0,0 1 0,23 9 0,19 11 0,-2 0 0,67 18 0,-39-15 0,-62-18 0,1-1 0,1-2 0,-1 0 0,46 5 0,231-10 0,-139-3 0,175 2 0,-313-1 0,-1-2 0,40-8 0,15-2 0,-53 9 0,1-1 0,-1-2 0,0 0 0,46-20 0,-22 7 0,-22 11 0,55-10 0,-50 13 0,37-12 0,-12 0 0,-38 14 0,0-1 0,-1-2 0,0 1 0,0-2 0,19-12 0,-17 9 0,1 0 0,0 1 0,39-13 0,69-13 0,-85 25 0,-14 5 0,0 1 0,43-1 0,-38 4 0,45-9 0,-34 3 0,0 2 0,47-1 0,94 8 0,-71 1 0,259-2 0,-354 1 0,0 2 0,0 0 0,30 8 0,-4 0 0,103 20 0,-121-25 0,-1 2 0,0 1 0,33 15 0,10 3 0,-2-5 0,42 17 0,-96-34 0,1-1 0,-1 0 0,29 4 0,18 4 0,75 18 0,-106-24 0,39 3 0,-51-8 0,-1 1 0,0 0 0,1 1 0,-1 1 0,-1 1 0,1 0 0,-1 2 0,16 7 0,-19-6 0,0-1 0,0 0 0,1-1 0,-1-1 0,1 0 0,1-1 0,-1 0 0,0-1 0,24 1 0,107 14 0,-74-7 0,-48-7 0,1 2 0,43 16 0,-16-5 0,-33-12 0,0-1 0,0-1 0,0 0 0,19-1 0,77-4 0,-44 0 0,512 2 0,-556-2 0,0 0 0,39-10 0,-35 6 0,38-3 0,-22 6 0,0-3 0,0-1 0,-1-2 0,0-3 0,0-1 0,46-21 0,-68 24 0,2 2 0,-1 1 0,1 0 0,34-3 0,-24 3 0,49-17 0,13-2 0,-72 20 0,-1 0 0,1-1 0,-1-2 0,40-19 0,-37 15 0,0 2 0,42-12 0,-40 14 0,0 0 0,35-19 0,-48 21 0,0 1 0,1 0 0,-1 1 0,1 1 0,0 1 0,0 0 0,0 1 0,18 1 0,-2-2 0,-21 2 0,1-2 0,-1 0 0,0 0 0,0-2 0,16-6 0,-13 4 0,0 1 0,22-5 0,-14 6 0,1-2 0,-1 0 0,0-2 0,-1 0 0,27-16 0,-21 12 0,0 0 0,1 3 0,0 0 0,59-11 0,34-11 0,-103 25 0,0-2 0,-1-1 0,0 0 0,30-24 0,-27 19 0,0 1 0,31-15 0,-24 17 0,38-10 0,22-8 0,21-13 0,18-8 0,-92 37 0,0 2 0,1 2 0,42-7 0,43-13 0,-103 25 0,0-2 0,0 0 0,-1-1 0,25-17 0,192-131 0,-99 77 0,-114 68 0,0 0 0,1 1 0,24-6 0,38-18 0,107-73 0,-166 95 0,0 0 0,1 2 0,45-13 0,-44 16 0,0-1 0,-1-2 0,44-23 0,-47 19 0,42-33 0,-11 9 0,-40 29 0,0 0 0,-1-1 0,14-13 0,84-102 0,-28 41 0,-4 4 0,101-80 0,-153 141 0,1 1 0,39-17 0,-34 18 0,47-31 0,60-61 0,-127 101 0,0 0 0,0 1 0,16-7 0,-14 7 0,0 0 0,20-14 0,13-17 0,-1-3 0,-2-2 0,55-69 0,-81 93 0,0 0 0,42-30 0,-36 30 0,37-36 0,7-25 0,-42 47 0,1 2 0,35-31 0,-20 23 0,-23 20 0,23-17 0,-33 30 0,0 1 0,0 0 0,0 1 0,1 0 0,0 1 0,0 0 0,0 0 0,15-1 0,-8 1 0,-1 0 0,26-9 0,7-6 0,94-18 0,-92 28 0,-1 4 0,1 1 0,65 6 0,-20-1 0,270-2 0,-349 1 0,0 1 0,0 1 0,-1 1 0,1 1 0,-1 0 0,0 1 0,16 9 0,27 8 0,-43-16 0,0 1 0,-1 0 0,0 1 0,-1 1 0,0 0 0,0 1 0,20 21 0,0-4 0,73 43 0,-72-50 0,-1 2 0,47 41 0,-57-44 0,1 0 0,35 21 0,-37-26 0,59 46 0,-55-39 0,56 33 0,-47-35 0,-2 2 0,0 1 0,55 50 0,-76-62 0,0 0 0,1-1 0,0-1 0,32 15 0,-31-16 0,1 0 0,-1 1 0,-1 1 0,24 20 0,-17-11 0,1-1 0,38 23 0,-29-18 0,0 1 0,31 31 0,-7-5 0,-21-18 0,-1 2 0,45 61 0,-43-51 0,-3-1 0,-23-29 0,0-1 0,1 1 0,1-2 0,0 1 0,0-2 0,1 0 0,27 18 0,89 48 0,-103-60 0,-2 1 0,43 41 0,-47-40 0,43 30 0,-47-39 0,-1 1 0,0 1 0,-1 1 0,-1 0 0,0 1 0,12 15 0,-17-18 0,1-1 0,0 0 0,1-1 0,0 0 0,0-1 0,1 1 0,18 9 0,1 2 0,-23-14 0,0-1 0,-1 1 0,1 1 0,7 11 0,-9-12 0,1 1 0,-1-1 0,1 0 0,0 0 0,10 6 0,51 23 0,-49-27 0,-1 1 0,31 21 0,-32-19 0,1-1 0,0-1 0,0-1 0,24 9 0,-15-7 0,29 16 0,4 4 0,-31-17 0,25 18 0,110 88 0,-109-77 0,85 66 0,-112-88 0,1 0 0,43 20 0,2 3 0,-28-14 0,-23-13 0,1-1 0,0-2 0,1 0 0,0-1 0,27 8 0,-21-11 0,-12-5 0,-1 1 0,0 1 0,0 1 0,25 13 0,-14-4 0,0-2 0,33 11 0,5 3 0,-52-23 0,0 0 0,1-1 0,0 0 0,0-1 0,23 1 0,-24-3 0,1 1 0,-1 0 0,0 1 0,0 0 0,0 1 0,18 9 0,6 4 0,1-2 0,54 14 0,-22-8 0,-59-16 0,0 0 0,0 1 0,13 8 0,-15-7 0,0-2 0,0 1 0,1-1 0,15 4 0,-6-4 0,33 2 0,-39-6 0,0 1 0,0 0 0,-1 1 0,1 1 0,19 7 0,30 15 0,32 16 0,-64-26 0,0-2 0,0-2 0,1-1 0,1-1 0,0-1 0,0-2 0,1-2 0,-1-1 0,1-1 0,40-3 0,507-1 0,-566 0 0,1 0 0,-1-1 0,0-1 0,0 0 0,20-7 0,70-33 0,-88 35 0,1 1 0,0 1 0,22-5 0,6-1 0,-5 0 0,2 1 0,-1 2 0,1 2 0,0 3 0,63-1 0,323 7 0,-402-1 0,0 1 0,0 1 0,-1 2 0,39 11 0,100 43 0,-134-47 0,-12-6 0,1-1 0,-1 0 0,1-2 0,0 0 0,0-2 0,21 0 0,14 1 0,-37 1 0,1 0 0,-1 1 0,1 1 0,26 11 0,0 0 0,-27-11 0,0-1 0,0-1 0,0-1 0,20 1 0,76-5 0,-44 0 0,328 2 0,-374-2 0,1-1 0,-1 0 0,0-2 0,40-14 0,-38 11 0,1 0 0,0 2 0,38-3 0,-51 8 0,0 1 0,-1-1 0,0 0 0,0-1 0,0 0 0,0-1 0,0-1 0,16-6 0,12-8 0,70-21 0,-80 33 0,0 1 0,1 2 0,-1 1 0,1 2 0,32 3 0,10-1 0,660-2-1365,-708 0-5461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10:41:26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3863 24575,'1042'0'0,"-1027"0"0,-1 1 0,1 1 0,-1 1 0,1 0 0,20 7 0,66 33 0,-4-2 0,67 4 0,-120-34 0,-7 0 0,-1 2 0,49 24 0,38 14 0,-59-25 0,-50-19 0,1 0 0,0-1 0,0-1 0,22 4 0,2-3 0,-1 2 0,0 1 0,0 2 0,49 22 0,-72-24 0,-1-1 0,0 2 0,17 13 0,-19-13 0,1 0 0,1-1 0,28 15 0,-9-11 0,0-2 0,0-1 0,47 7 0,-25-5 0,-33-6 0,1-2 0,32 3 0,310-5 0,-180-4 0,-126-1 0,0-3 0,-1-2 0,0-3 0,77-25 0,-118 30 0,1-1 0,-1-1 0,18-11 0,-21 10 0,0 2 0,0 0 0,1 1 0,29-9 0,56-14 0,-73 20 0,0 1 0,0 1 0,29-4 0,-32 8 0,0-2 0,-1-1 0,1-1 0,-1-1 0,-1-1 0,41-22 0,-47 24 0,0 1 0,27-8 0,-24 9 0,33-14 0,-17 4 0,54-15 0,-10 4 0,43-22 0,-96 37 0,39-20 0,-48 21 0,1 1 0,0 0 0,1 2 0,32-9 0,-9 7 0,2-1 0,2 2 0,68-4 0,535 12 0,-288 2 0,282-2 0,-623 1 0,1 1 0,-1 2 0,31 7 0,-7 0 0,-21-5 0,0 1 0,23 11 0,-22-8 0,43 11 0,-27-11 0,-11-3 0,51 6 0,-53-9 0,34 8 0,-37-6 0,50 5 0,-54-8 0,0 0 0,1 1 0,-2 2 0,1 0 0,36 17 0,-31-13 0,0 0 0,42 9 0,118 18 0,-155-30 0,46 15 0,-55-14 0,2-1 0,-1-1 0,1-1 0,27 2 0,-11-5 0,-26-3 0,1 2 0,0-1 0,0 2 0,-1 0 0,1 1 0,0 0 0,-1 1 0,24 10 0,-24-8 0,0-1 0,1 0 0,0 0 0,0-1 0,0-1 0,0 0 0,19 0 0,105-3 0,-70-2 0,-14 2 0,-1 2 0,85 14 0,-72-8 0,-1-3 0,121-5 0,-74-2 0,1785 2 0,-1870-2 0,1-1 0,-1-1 0,1-2 0,39-13 0,31-6 0,-63 16 0,-1-1 0,54-24 0,-67 26 0,4 0 0,0 0 0,0 2 0,1 1 0,39-2 0,-44 5 0,-7-1 0,-1 0 0,1 0 0,-1-1 0,20-10 0,-17 8 0,0 0 0,22-5 0,10 0 0,-6 2 0,-1 1 0,71-4 0,478 12 0,-262 2 0,-303-3 0,-1-1 0,0-1 0,38-9 0,-18 5 0,1 2 0,0 1 0,86 6 0,-41 0 0,216-2 0,-291 0 0,-1-2 0,1 1 0,-1-2 0,0 0 0,1 0 0,-1-2 0,-1 0 0,1 0 0,-1-1 0,0-1 0,0 0 0,23-18 0,64-36 0,-7 4 0,-74 45 0,-1 1 0,33-12 0,3-3 0,-39 17 0,-1-1 0,0 0 0,-1-1 0,21-23 0,21-17 0,-17 25 0,1 1 0,2 2 0,46-19 0,-75 35 0,1 0 0,-1-1 0,0 0 0,-1-1 0,0 0 0,0-1 0,-1 0 0,-1-1 0,1 0 0,-2 0 0,1-1 0,-2 0 0,7-14 0,-1 0 0,-2-2 0,0 0 0,-2 0 0,-2-1 0,6-37 0,-3 12 0,-2 12 0,4-76 0,-12 100 0,1 1 0,1 0 0,1 0 0,0 0 0,1 0 0,0 0 0,2 1 0,10-23 0,4-17 0,-14 39 0,0 1 0,9-19 0,0 1 0,-1-1 0,-2 0 0,-2-1 0,12-71 0,-2 12 0,-17 83 0,2 1 0,-1-1 0,1 1 0,1 0 0,0 1 0,9-11 0,-7 8 0,0 1 0,-1-1 0,7-17 0,63-164 0,-66 171 0,2 2 0,0-1 0,2 2 0,17-20 0,25-37 0,-56 75 0,159-241 0,-138 210 0,2 0 0,2 2 0,0 1 0,61-52 0,43-30 0,18-13 0,-49 42 0,143-153 0,-191 189 0,-37 35 0,0 0 0,0-1 0,-1-1 0,12-16 0,-15 15 0,1 1 0,0 1 0,1 0 0,1 1 0,0 0 0,27-19 0,-15 12 0,38-38 0,-47 41 0,1 0 0,1 1 0,0 0 0,39-22 0,178-98 0,-180 98 0,-5 3 0,66-33 0,-98 58 0,1 0 0,0 2 0,0 1 0,1 0 0,0 1 0,0 1 0,32-2 0,14 5 0,83 8 0,-141-6 0,0 1 0,1-1 0,-1 1 0,-1 0 0,1 1 0,0 0 0,0 0 0,-1 1 0,0 0 0,0 0 0,7 6 0,-5-2 0,-1-1 0,0 1 0,0 1 0,0 0 0,-2 0 0,1 0 0,6 13 0,0 5 0,-1 1 0,-1 0 0,-2 1 0,0 1 0,4 33 0,-5-15 0,-4-22 0,0-1 0,15 43 0,-5-24 0,-2 0 0,8 56 0,5 19 0,38 93 0,-48-174 0,1 0 0,2-1 0,1-1 0,35 48 0,-33-50 0,-1 1 0,27 61 0,-11-18 0,-26-55 0,13 44 0,-18-49 0,0 0 0,2-1 0,0 0 0,15 25 0,-14-28 0,-1 0 0,-1 0 0,0 1 0,-1-1 0,4 17 0,-6-18 0,1 1 0,0-1 0,1 0 0,0-1 0,1 1 0,15 21 0,-7-11 0,-1-1 0,-1 2 0,-1 0 0,-1 0 0,11 42 0,-2-10 0,-12-32 0,8 42 0,-10-37 0,10 29 0,-13-49 0,1-1 0,1 0 0,0 0 0,0-1 0,0 1 0,1-1 0,0 0 0,6 7 0,5 2 0,-1 1 0,-1 1 0,-1 0 0,16 27 0,-28-44 0,22 47 0,3-2 0,2 0 0,52 65 0,-65-92 0,0 1 0,16 31 0,-21-34 0,0 0 0,1-1 0,0 0 0,1-1 0,16 15 0,-12-13 0,0 1 0,-1 1 0,-1 0 0,-1 1 0,12 22 0,-7-11 0,30 40 0,-34-54 0,15 18 0,-2 1 0,23 42 0,-41-62 0,0-1 0,1 0 0,1 0 0,0-1 0,0-1 0,2 0 0,14 12 0,-12-11 0,0 1 0,-1 0 0,14 20 0,-15-17 0,1-1 0,28 25 0,-27-29 0,0 1 0,-1 0 0,-1 1 0,0 1 0,-1 0 0,11 19 0,-14-22 0,1-1 0,0 1 0,0-2 0,1 0 0,1 0 0,20 14 0,17 17 0,-42-34 0,0 0 0,-1 0 0,0 1 0,0 0 0,5 12 0,-6-11 0,1 0 0,0 0 0,0-1 0,13 15 0,67 50 0,-35-31 0,-42-36 0,1 1 0,0-2 0,1 1 0,0-1 0,0-1 0,0 0 0,1 0 0,18 4 0,-7-4 0,0-1 0,0-1 0,38 0 0,-51-2 0,0-1 0,0 2 0,-1-1 0,1 1 0,0 1 0,-1 0 0,1 0 0,-1 1 0,0 0 0,13 8 0,-1-1 0,0-1 0,0-1 0,42 12 0,-32-11 0,29 14 0,3 0 0,11 7 0,6 2 0,-56-26 0,-5 0 0,0-1 0,1-1 0,0-1 0,31 3 0,290-6 0,-162-3 0,403 2 0,-574 0 0,0 0 0,1-1 0,-1 0 0,0 0 0,0-1 0,0 0 0,0-1 0,0 0 0,-1 0 0,1 0 0,-1-1 0,0 0 0,0-1 0,0 1 0,0-1 0,-1-1 0,0 1 0,0-1 0,-1 0 0,1-1 0,-1 1 0,6-11 0,3-10 0,0 0 0,15-48 0,0 1 0,-13 42 0,1 1 0,2 1 0,35-44 0,-3 6 0,-43 57 0,2 1 0,0 0 0,0 0 0,1 1 0,0 0 0,13-7 0,-12 7 0,1 0 0,-1 0 0,-1-1 0,18-20 0,-12 6 0,-1-1 0,17-37 0,-4 8 0,18-21 0,14-24 0,8-15 0,-52 91 0,-1-2 0,-1 1 0,-1-2 0,-2 0 0,14-40 0,27-92 0,-32 98 0,-6 17 0,-8 19 0,18-39 0,-12 36 0,56-121 0,-57 119 0,-2 0 0,-1-1 0,6-38 0,-7 33 0,1 0 0,3 1 0,23-52 0,3-7 0,-26 61 0,50-131 0,-50 140 0,2 0 0,0 0 0,34-40 0,-2 3 0,-19 25 0,-19 25 0,1-1 0,-2 0 0,1 0 0,-2 0 0,10-23 0,79-195 0,-79 197 0,36-51 0,5-8 0,-8-20 0,-33 69 0,25-42 0,7-12 0,-34 65 0,1 1 0,2 0 0,38-51 0,-11 23 0,15-17 0,-51 67 0,0 0 0,1 0 0,-1 1 0,1 1 0,0-1 0,16-7 0,10-5 0,-1-1 0,-2-2 0,48-41 0,-55 43 0,1 2 0,0 2 0,2 0 0,52-22 0,-63 30 0,0-1 0,26-18 0,-31 19 0,-1 0 0,1 1 0,1 0 0,-1 1 0,1 1 0,24-8 0,19 1-455,0 3 0,100-5 0,-130 14-6371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10:31:33.29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3095 24575,'68'1'0,"-38"1"0,0-2 0,0 0 0,48-9 0,-60 4 0,1-1 0,18-8 0,-22 8 0,-1 0 0,1 1 0,31-6 0,17 6 0,107 6 0,-66 1 0,-93-2 0,95 4 0,-90-3 0,0 2 0,0 0 0,0 1 0,23 9 0,19 11 0,-2 0 0,67 18 0,-39-15 0,-62-18 0,1-1 0,1-2 0,-1 0 0,46 5 0,231-10 0,-139-3 0,175 2 0,-313-1 0,-1-2 0,40-8 0,15-2 0,-53 9 0,1-1 0,-1-2 0,0 0 0,46-20 0,-22 7 0,-22 11 0,55-10 0,-50 13 0,37-12 0,-12 0 0,-38 14 0,0-1 0,-1-2 0,0 1 0,0-2 0,19-12 0,-17 9 0,1 0 0,0 1 0,39-13 0,69-13 0,-85 25 0,-14 5 0,0 1 0,43-1 0,-38 4 0,45-9 0,-34 3 0,0 2 0,47-1 0,94 8 0,-71 1 0,259-2 0,-354 1 0,0 2 0,0 0 0,30 8 0,-4 0 0,103 20 0,-121-25 0,-1 2 0,0 1 0,33 15 0,10 3 0,-2-5 0,42 17 0,-96-34 0,1-1 0,-1 0 0,29 4 0,18 4 0,75 18 0,-106-24 0,39 3 0,-51-8 0,-1 1 0,0 0 0,1 1 0,-1 1 0,-1 1 0,1 0 0,-1 2 0,16 7 0,-19-6 0,0-1 0,0 0 0,1-1 0,-1-1 0,1 0 0,1-1 0,-1 0 0,0-1 0,24 1 0,107 14 0,-74-7 0,-48-7 0,1 2 0,43 16 0,-16-5 0,-33-12 0,0-1 0,0-1 0,0 0 0,19-1 0,77-4 0,-44 0 0,512 2 0,-556-2 0,0 0 0,39-10 0,-35 6 0,38-3 0,-22 6 0,0-3 0,0-1 0,-1-2 0,0-3 0,0-1 0,46-21 0,-68 24 0,2 2 0,-1 1 0,1 0 0,34-3 0,-24 3 0,49-17 0,13-2 0,-72 20 0,-1 0 0,1-1 0,-1-2 0,40-19 0,-37 15 0,0 2 0,42-12 0,-40 14 0,0 0 0,35-19 0,-48 21 0,0 1 0,1 0 0,-1 1 0,1 1 0,0 1 0,0 0 0,0 1 0,18 1 0,-2-2 0,-21 2 0,1-2 0,-1 0 0,0 0 0,0-2 0,16-6 0,-13 4 0,0 1 0,22-5 0,-14 6 0,1-2 0,-1 0 0,0-2 0,-1 0 0,27-16 0,-21 12 0,0 0 0,1 3 0,0 0 0,59-11 0,34-11 0,-103 25 0,0-2 0,-1-1 0,0 0 0,30-24 0,-27 19 0,0 1 0,31-15 0,-24 17 0,38-10 0,22-8 0,21-13 0,18-8 0,-92 37 0,0 2 0,1 2 0,42-7 0,43-13 0,-103 25 0,0-2 0,0 0 0,-1-1 0,25-17 0,192-131 0,-99 77 0,-114 68 0,0 0 0,1 1 0,24-6 0,38-18 0,107-73 0,-166 95 0,0 0 0,1 2 0,45-13 0,-44 16 0,0-1 0,-1-2 0,44-23 0,-47 19 0,42-33 0,-11 9 0,-40 29 0,0 0 0,-1-1 0,14-13 0,84-102 0,-28 41 0,-4 4 0,101-80 0,-153 141 0,1 1 0,39-17 0,-34 18 0,47-31 0,60-61 0,-127 101 0,0 0 0,0 1 0,16-7 0,-14 7 0,0 0 0,20-14 0,13-17 0,-1-3 0,-2-2 0,55-69 0,-81 93 0,0 0 0,42-30 0,-36 30 0,37-36 0,7-25 0,-42 47 0,1 2 0,35-31 0,-20 23 0,-23 20 0,23-17 0,-33 30 0,0 1 0,0 0 0,0 1 0,1 0 0,0 1 0,0 0 0,0 0 0,15-1 0,-8 1 0,-1 0 0,26-9 0,7-6 0,94-18 0,-92 28 0,-1 4 0,1 1 0,65 6 0,-20-1 0,270-2 0,-349 1 0,0 1 0,0 1 0,-1 1 0,1 1 0,-1 0 0,0 1 0,16 9 0,27 8 0,-43-16 0,0 1 0,-1 0 0,0 1 0,-1 1 0,0 0 0,0 1 0,20 21 0,0-4 0,73 43 0,-72-50 0,-1 2 0,47 41 0,-57-44 0,1 0 0,35 21 0,-37-26 0,59 46 0,-55-39 0,56 33 0,-47-35 0,-2 2 0,0 1 0,55 50 0,-76-62 0,0 0 0,1-1 0,0-1 0,32 15 0,-31-16 0,1 0 0,-1 1 0,-1 1 0,24 20 0,-17-11 0,1-1 0,38 23 0,-29-18 0,0 1 0,31 31 0,-7-5 0,-21-18 0,-1 2 0,45 61 0,-43-51 0,-3-1 0,-23-29 0,0-1 0,1 1 0,1-2 0,0 1 0,0-2 0,1 0 0,27 18 0,89 48 0,-103-60 0,-2 1 0,43 41 0,-47-40 0,43 30 0,-47-39 0,-1 1 0,0 1 0,-1 1 0,-1 0 0,0 1 0,12 15 0,-17-18 0,1-1 0,0 0 0,1-1 0,0 0 0,0-1 0,1 1 0,18 9 0,1 2 0,-23-14 0,0-1 0,-1 1 0,1 1 0,7 11 0,-9-12 0,1 1 0,-1-1 0,1 0 0,0 0 0,10 6 0,51 23 0,-49-27 0,-1 1 0,31 21 0,-32-19 0,1-1 0,0-1 0,0-1 0,24 9 0,-15-7 0,29 16 0,4 4 0,-31-17 0,25 18 0,110 88 0,-109-77 0,85 66 0,-112-88 0,1 0 0,43 20 0,2 3 0,-28-14 0,-23-13 0,1-1 0,0-2 0,1 0 0,0-1 0,27 8 0,-21-11 0,-12-5 0,-1 1 0,0 1 0,0 1 0,25 13 0,-14-4 0,0-2 0,33 11 0,5 3 0,-52-23 0,0 0 0,1-1 0,0 0 0,0-1 0,23 1 0,-24-3 0,1 1 0,-1 0 0,0 1 0,0 0 0,0 1 0,18 9 0,6 4 0,1-2 0,54 14 0,-22-8 0,-59-16 0,0 0 0,0 1 0,13 8 0,-15-7 0,0-2 0,0 1 0,1-1 0,15 4 0,-6-4 0,33 2 0,-39-6 0,0 1 0,0 0 0,-1 1 0,1 1 0,19 7 0,30 15 0,32 16 0,-64-26 0,0-2 0,0-2 0,1-1 0,1-1 0,0-1 0,0-2 0,1-2 0,-1-1 0,1-1 0,40-3 0,507-1 0,-566 0 0,1 0 0,-1-1 0,0-1 0,0 0 0,20-7 0,70-33 0,-88 35 0,1 1 0,0 1 0,22-5 0,6-1 0,-5 0 0,2 1 0,-1 2 0,1 2 0,0 3 0,63-1 0,323 7 0,-402-1 0,0 1 0,0 1 0,-1 2 0,39 11 0,100 43 0,-134-47 0,-12-6 0,1-1 0,-1 0 0,1-2 0,0 0 0,0-2 0,21 0 0,14 1 0,-37 1 0,1 0 0,-1 1 0,1 1 0,26 11 0,0 0 0,-27-11 0,0-1 0,0-1 0,0-1 0,20 1 0,76-5 0,-44 0 0,328 2 0,-374-2 0,1-1 0,-1 0 0,0-2 0,40-14 0,-38 11 0,1 0 0,0 2 0,38-3 0,-51 8 0,0 1 0,-1-1 0,0 0 0,0-1 0,0 0 0,0-1 0,0-1 0,16-6 0,12-8 0,70-21 0,-80 33 0,0 1 0,1 2 0,-1 1 0,1 2 0,32 3 0,10-1 0,660-2-1365,-708 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10:31:53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3863 24575,'1042'0'0,"-1027"0"0,-1 1 0,1 1 0,-1 1 0,1 0 0,20 7 0,66 33 0,-4-2 0,67 4 0,-120-34 0,-7 0 0,-1 2 0,49 24 0,38 14 0,-59-25 0,-50-19 0,1 0 0,0-1 0,0-1 0,22 4 0,2-3 0,-1 2 0,0 1 0,0 2 0,49 22 0,-72-24 0,-1-1 0,0 2 0,17 13 0,-19-13 0,1 0 0,1-1 0,28 15 0,-9-11 0,0-2 0,0-1 0,47 7 0,-25-5 0,-33-6 0,1-2 0,32 3 0,310-5 0,-180-4 0,-126-1 0,0-3 0,-1-2 0,0-3 0,77-25 0,-118 30 0,1-1 0,-1-1 0,18-11 0,-21 10 0,0 2 0,0 0 0,1 1 0,29-9 0,56-14 0,-73 20 0,0 1 0,0 1 0,29-4 0,-32 8 0,0-2 0,-1-1 0,1-1 0,-1-1 0,-1-1 0,41-22 0,-47 24 0,0 1 0,27-8 0,-24 9 0,33-14 0,-17 4 0,54-15 0,-10 4 0,43-22 0,-96 37 0,39-20 0,-48 21 0,1 1 0,0 0 0,1 2 0,32-9 0,-9 7 0,2-1 0,2 2 0,68-4 0,535 12 0,-288 2 0,282-2 0,-623 1 0,1 1 0,-1 2 0,31 7 0,-7 0 0,-21-5 0,0 1 0,23 11 0,-22-8 0,43 11 0,-27-11 0,-11-3 0,51 6 0,-53-9 0,34 8 0,-37-6 0,50 5 0,-54-8 0,0 0 0,1 1 0,-2 2 0,1 0 0,36 17 0,-31-13 0,0 0 0,42 9 0,118 18 0,-155-30 0,46 15 0,-55-14 0,2-1 0,-1-1 0,1-1 0,27 2 0,-11-5 0,-26-3 0,1 2 0,0-1 0,0 2 0,-1 0 0,1 1 0,0 0 0,-1 1 0,24 10 0,-24-8 0,0-1 0,1 0 0,0 0 0,0-1 0,0-1 0,0 0 0,19 0 0,105-3 0,-70-2 0,-14 2 0,-1 2 0,85 14 0,-72-8 0,-1-3 0,121-5 0,-74-2 0,1785 2 0,-1870-2 0,1-1 0,-1-1 0,1-2 0,39-13 0,31-6 0,-63 16 0,-1-1 0,54-24 0,-67 26 0,4 0 0,0 0 0,0 2 0,1 1 0,39-2 0,-44 5 0,-7-1 0,-1 0 0,1 0 0,-1-1 0,20-10 0,-17 8 0,0 0 0,22-5 0,10 0 0,-6 2 0,-1 1 0,71-4 0,478 12 0,-262 2 0,-303-3 0,-1-1 0,0-1 0,38-9 0,-18 5 0,1 2 0,0 1 0,86 6 0,-41 0 0,216-2 0,-291 0 0,-1-2 0,1 1 0,-1-2 0,0 0 0,1 0 0,-1-2 0,-1 0 0,1 0 0,-1-1 0,0-1 0,0 0 0,23-18 0,64-36 0,-7 4 0,-74 45 0,-1 1 0,33-12 0,3-3 0,-39 17 0,-1-1 0,0 0 0,-1-1 0,21-23 0,21-17 0,-17 25 0,1 1 0,2 2 0,46-19 0,-75 35 0,1 0 0,-1-1 0,0 0 0,-1-1 0,0 0 0,0-1 0,-1 0 0,-1-1 0,1 0 0,-2 0 0,1-1 0,-2 0 0,7-14 0,-1 0 0,-2-2 0,0 0 0,-2 0 0,-2-1 0,6-37 0,-3 12 0,-2 12 0,4-76 0,-12 100 0,1 1 0,1 0 0,1 0 0,0 0 0,1 0 0,0 0 0,2 1 0,10-23 0,4-17 0,-14 39 0,0 1 0,9-19 0,0 1 0,-1-1 0,-2 0 0,-2-1 0,12-71 0,-2 12 0,-17 83 0,2 1 0,-1-1 0,1 1 0,1 0 0,0 1 0,9-11 0,-7 8 0,0 1 0,-1-1 0,7-17 0,63-164 0,-66 171 0,2 2 0,0-1 0,2 2 0,17-20 0,25-37 0,-56 75 0,159-241 0,-138 210 0,2 0 0,2 2 0,0 1 0,61-52 0,43-30 0,18-13 0,-49 42 0,143-153 0,-191 189 0,-37 35 0,0 0 0,0-1 0,-1-1 0,12-16 0,-15 15 0,1 1 0,0 1 0,1 0 0,1 1 0,0 0 0,27-19 0,-15 12 0,38-38 0,-47 41 0,1 0 0,1 1 0,0 0 0,39-22 0,178-98 0,-180 98 0,-5 3 0,66-33 0,-98 58 0,1 0 0,0 2 0,0 1 0,1 0 0,0 1 0,0 1 0,32-2 0,14 5 0,83 8 0,-141-6 0,0 1 0,1-1 0,-1 1 0,-1 0 0,1 1 0,0 0 0,0 0 0,-1 1 0,0 0 0,0 0 0,7 6 0,-5-2 0,-1-1 0,0 1 0,0 1 0,0 0 0,-2 0 0,1 0 0,6 13 0,0 5 0,-1 1 0,-1 0 0,-2 1 0,0 1 0,4 33 0,-5-15 0,-4-22 0,0-1 0,15 43 0,-5-24 0,-2 0 0,8 56 0,5 19 0,38 93 0,-48-174 0,1 0 0,2-1 0,1-1 0,35 48 0,-33-50 0,-1 1 0,27 61 0,-11-18 0,-26-55 0,13 44 0,-18-49 0,0 0 0,2-1 0,0 0 0,15 25 0,-14-28 0,-1 0 0,-1 0 0,0 1 0,-1-1 0,4 17 0,-6-18 0,1 1 0,0-1 0,1 0 0,0-1 0,1 1 0,15 21 0,-7-11 0,-1-1 0,-1 2 0,-1 0 0,-1 0 0,11 42 0,-2-10 0,-12-32 0,8 42 0,-10-37 0,10 29 0,-13-49 0,1-1 0,1 0 0,0 0 0,0-1 0,0 1 0,1-1 0,0 0 0,6 7 0,5 2 0,-1 1 0,-1 1 0,-1 0 0,16 27 0,-28-44 0,22 47 0,3-2 0,2 0 0,52 65 0,-65-92 0,0 1 0,16 31 0,-21-34 0,0 0 0,1-1 0,0 0 0,1-1 0,16 15 0,-12-13 0,0 1 0,-1 1 0,-1 0 0,-1 1 0,12 22 0,-7-11 0,30 40 0,-34-54 0,15 18 0,-2 1 0,23 42 0,-41-62 0,0-1 0,1 0 0,1 0 0,0-1 0,0-1 0,2 0 0,14 12 0,-12-11 0,0 1 0,-1 0 0,14 20 0,-15-17 0,1-1 0,28 25 0,-27-29 0,0 1 0,-1 0 0,-1 1 0,0 1 0,-1 0 0,11 19 0,-14-22 0,1-1 0,0 1 0,0-2 0,1 0 0,1 0 0,20 14 0,17 17 0,-42-34 0,0 0 0,-1 0 0,0 1 0,0 0 0,5 12 0,-6-11 0,1 0 0,0 0 0,0-1 0,13 15 0,67 50 0,-35-31 0,-42-36 0,1 1 0,0-2 0,1 1 0,0-1 0,0-1 0,0 0 0,1 0 0,18 4 0,-7-4 0,0-1 0,0-1 0,38 0 0,-51-2 0,0-1 0,0 2 0,-1-1 0,1 1 0,0 1 0,-1 0 0,1 0 0,-1 1 0,0 0 0,13 8 0,-1-1 0,0-1 0,0-1 0,42 12 0,-32-11 0,29 14 0,3 0 0,11 7 0,6 2 0,-56-26 0,-5 0 0,0-1 0,1-1 0,0-1 0,31 3 0,290-6 0,-162-3 0,403 2 0,-574 0 0,0 0 0,1-1 0,-1 0 0,0 0 0,0-1 0,0 0 0,0-1 0,0 0 0,-1 0 0,1 0 0,-1-1 0,0 0 0,0-1 0,0 1 0,0-1 0,-1-1 0,0 1 0,0-1 0,-1 0 0,1-1 0,-1 1 0,6-11 0,3-10 0,0 0 0,15-48 0,0 1 0,-13 42 0,1 1 0,2 1 0,35-44 0,-3 6 0,-43 57 0,2 1 0,0 0 0,0 0 0,1 1 0,0 0 0,13-7 0,-12 7 0,1 0 0,-1 0 0,-1-1 0,18-20 0,-12 6 0,-1-1 0,17-37 0,-4 8 0,18-21 0,14-24 0,8-15 0,-52 91 0,-1-2 0,-1 1 0,-1-2 0,-2 0 0,14-40 0,27-92 0,-32 98 0,-6 17 0,-8 19 0,18-39 0,-12 36 0,56-121 0,-57 119 0,-2 0 0,-1-1 0,6-38 0,-7 33 0,1 0 0,3 1 0,23-52 0,3-7 0,-26 61 0,50-131 0,-50 140 0,2 0 0,0 0 0,34-40 0,-2 3 0,-19 25 0,-19 25 0,1-1 0,-2 0 0,1 0 0,-2 0 0,10-23 0,79-195 0,-79 197 0,36-51 0,5-8 0,-8-20 0,-33 69 0,25-42 0,7-12 0,-34 65 0,1 1 0,2 0 0,38-51 0,-11 23 0,15-17 0,-51 67 0,0 0 0,1 0 0,-1 1 0,1 1 0,0-1 0,16-7 0,10-5 0,-1-1 0,-2-2 0,48-41 0,-55 43 0,1 2 0,0 2 0,2 0 0,52-22 0,-63 30 0,0-1 0,26-18 0,-31 19 0,-1 0 0,1 1 0,1 0 0,-1 1 0,1 1 0,24-8 0,19 1-455,0 3 0,100-5 0,-130 14-6371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10:31:15.6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4 402 24575,'0'0'0,"0"0"0,0-1 0,0 1 0,0 0 0,0 0 0,1 0 0,-1 0 0,0 0 0,0 0 0,0-1 0,0 1 0,0 0 0,0 0 0,0 0 0,0 0 0,1-1 0,-1 1 0,0 0 0,0 0 0,0 0 0,0-1 0,0 1 0,0 0 0,0 0 0,0 0 0,0-1 0,0 1 0,0 0 0,0 0 0,0 0 0,0 0 0,-1-1 0,1 1 0,0 0 0,0 0 0,0 0 0,0 0 0,0-1 0,0 1 0,0 0 0,-1 0 0,1 0 0,0 0 0,0 0 0,0-1 0,0 1 0,0 0 0,-1 0 0,1 0 0,0 0 0,0 0 0,0 0 0,0 0 0,-1 0 0,1 0 0,0 0 0,0 0 0,0 0 0,-1 0 0,1 0 0,15-11 0,0 2 0,0 0 0,-1-2 0,21-18 0,-17 13 0,26-17 0,-25 19 0,1 2 0,0 0 0,1 1 0,1 1 0,-1 0 0,43-10 0,-13 7 0,0-2 0,-2-3 0,52-25 0,-31 6 0,-58 28 0,1 2 0,0-1 0,0 2 0,1 0 0,0 0 0,0 2 0,28-7 0,14 7 0,93 6 0,-49 1 0,-19-5 0,83 4 0,-141 2 0,0 1 0,-1 0 0,42 17 0,-13-4 0,-5-1 0,79 40 0,-112-51 0,0-2 0,-1 0 0,2 0 0,-1-1 0,0-1 0,0 0 0,18-1 0,-16 0 0,-1 0 0,0 1 0,0 0 0,0 1 0,0 1 0,18 6 0,-4 4 0,-1 1 0,-1 2 0,0 0 0,45 40 0,-63-50 0,1-1 0,0 0 0,0-1 0,1 0 0,16 7 0,-17-9 0,1 1 0,-1 1 0,0 0 0,0 0 0,-1 0 0,13 12 0,26 30 0,40 37 0,-43-43 0,-32-29 0,0-1 0,0 0 0,2-1 0,-1 0 0,24 13 0,-1-8 0,65 17 0,-63-21 0,61 26 0,4 4 0,-22-10 0,-45-15 0,-21-9 0,0 1 0,1-2 0,0-1 0,0 0 0,0 0 0,1-2 0,20 2 0,235-4 0,-116-4 0,150 4 0,-288-3 0,1 0 0,-1-1 0,0 0 0,0-2 0,28-11 0,-23 9 0,-1 0 0,41-7 0,-23 7 0,0-2 0,75-28 0,-5 1 0,75-27 0,-166 57 0,0-2 0,0 0 0,30-19 0,-24 13 0,26-11 0,-6 9 0,82-19 0,-121 34 0,23-8 0,0 0 0,46-24 0,-51 21 0,0 2 0,1 0 0,51-12 0,-61 19 0,0 0 0,0-1 0,0-1 0,-1-1 0,0 0 0,15-9 0,-19 11 0,-1 0 0,1 0 0,0 1 0,0 0 0,0 0 0,0 1 0,19-1 0,76 3 0,-59 2 0,838 0 0,-481-3 0,-388 2 0,1 0 0,0 1 0,-1 1 0,26 7 0,59 27 0,-28-10 0,-39-15 0,-1 1 0,-1 1 0,59 36 0,-74-38 0,-1 1 0,-1 1 0,0 0 0,0 0 0,-2 1 0,0 1 0,-1 0 0,14 27 0,-11-23 0,-1-2 0,2 0 0,1 0 0,24 20 0,-6-4 0,-17-18 0,0-1 0,1-1 0,1-1 0,25 14 0,12-1 0,-40-20 0,-1 1 0,0 0 0,14 10 0,61 35 0,-57-34 0,31 22 0,-23-10 0,2 2 0,59 32 0,-66-42 0,-1 0 0,-1 3 0,41 37 0,-63-53 0,0 0 0,1-1 0,23 12 0,22 13 0,-18-8 0,14 11 0,20 15 0,-52-35 0,37 20 0,-40-26 0,0 1 0,-1 1 0,27 23 0,-33-24 0,10 10 0,1-1 0,35 25 0,-48-38 0,-1 1 0,1 0 0,-1 1 0,-1-1 0,13 19 0,-12-16 0,0 1 0,1-1 0,18 15 0,0-6 0,48 42 0,-47-38 0,1-1 0,39 23 0,-44-31 0,-1 1 0,0 1 0,-1 1 0,-1 1 0,21 24 0,24 34 0,133 120 0,-99-103 0,-57-54 0,-30-26 0,1 0 0,1-1 0,0-1 0,27 16 0,-23-17 0,-1 1 0,18 16 0,2 0 0,-20-16 0,-1-1 0,2 0 0,-1-2 0,1 0 0,1-2 0,-1 0 0,1-1 0,1-1 0,-1-1 0,28 2 0,-38-5 0,-1 0 0,1 1 0,0 0 0,0 1 0,-1 0 0,1 1 0,-1 0 0,10 6 0,3 0 0,42 12 0,-44-16 0,0 1 0,-1 1 0,22 10 0,-29-10 0,1-1 0,0 0 0,0-1 0,1-1 0,0 0 0,0-1 0,0-1 0,31 3 0,-27-3 0,1 0 0,-1 2 0,0 0 0,-1 1 0,37 16 0,-27-10 0,39 11 0,-18-7 0,0 2 0,-2 1 0,0 3 0,49 32 0,-77-45 0,1-1 0,0 0 0,0-2 0,1 0 0,25 3 0,41 12 0,-56-12 0,0-2 0,1-1 0,61 4 0,98-11 0,-79-1 0,1051 2 0,-1135-1 0,-1-2 0,35-7 0,-30 3 0,33-1 0,286 6 0,-181 4 0,1543-2 0,-1700 0 0,0 1 0,-1 1 0,1 0 0,-1 0 0,0 1 0,12 5 0,67 34 0,-64-29 0,0 0 0,34 10 0,-40-18 0,0 0 0,1-2 0,37 2 0,69-8 0,-41 0 0,342 3 0,-418 0 0,1-1 0,0-1 0,-1 1 0,1-2 0,-1 0 0,0 0 0,0-1 0,20-10 0,1-4 0,45-34 0,23-13 0,-51 38 0,204-118 0,-218 121 0,2 1 0,41-17 0,-62 33 0,1 0 0,0 2 0,0 0 0,0 1 0,1 0 0,0 2 0,29-1 0,380 7 0,-407-2 0,0 0 0,0 2 0,0 0 0,0 1 0,30 13 0,1-1 0,-31-10 0,37 19 0,-41-18 0,0 0 0,0-2 0,28 9 0,-29-11 0,-1 1 0,-1 0 0,1 2 0,-1-1 0,14 10 0,-13-8 0,-1 0 0,1-1 0,1 0 0,20 5 0,36 8 0,-29-7 0,1-2 0,-1-2 0,2-2 0,43 2 0,348-11 0,-418 2 0,-1-1 0,0-1 0,0-1 0,0 0 0,0-1 0,0-1 0,21-9 0,6-7 0,48-31 0,-68 38 0,33-14 0,-44 23 0,0 0 0,0-2 0,0 1 0,0-2 0,14-11 0,43-35 0,-7 7 0,-48 36 0,1 0 0,19-9 0,21-15 0,-16 1 0,42-47 0,14-13 0,-38 44 0,-3-2 0,85-106 0,-121 135 0,2 1 0,0 0 0,2 2 0,0 0 0,1 2 0,46-29 0,-11 21 0,-47 22 0,0-1 0,0 0 0,0 0 0,-1-1 0,15-11 0,-9 5 0,0 0 0,0 1 0,1 1 0,0 1 0,1 1 0,0 0 0,0 1 0,1 1 0,29-6 0,-4 5 0,0 2 0,1 2 0,48 2 0,447 3 0,-315-2 0,-218 0 0,1 0 0,0 1 0,-1 0 0,1 0 0,-1 1 0,1 0 0,-1 0 0,1 1 0,-1 0 0,8 4 0,-4 0 0,0 1 0,-1 0 0,1 1 0,-2 0 0,11 11 0,23 24 0,-28-32 0,-2 1 0,0 1 0,-1 0 0,0 1 0,11 19 0,-17-25 0,0-1 0,1 1 0,0-1 0,0-1 0,0 1 0,1-1 0,0-1 0,1 1 0,0-1 0,0-1 0,14 7 0,20 14 0,67 62 0,-74-65 0,-24-16 0,0 1 0,0 0 0,21 19 0,-8-4 0,1-1 0,0-1 0,2-2 0,30 17 0,1 1 0,-9-6 0,-24-16 0,-1 1 0,25 22 0,-34-26 0,0-1 0,0-1 0,1-1 0,0 0 0,1-1 0,33 10 0,-22-8 0,39 20 0,-43-15 0,27 20 0,-36-22 0,1-1 0,1-1 0,0-1 0,25 10 0,33 10 0,90 29 0,-119-48 0,-29-7 0,-1 0 0,30 12 0,-27-8 0,0-1 0,0-1 0,0 0 0,34 4 0,-15-6 0,61-2 0,419-4-1365,-492 2-5461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10:31:33.29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3095 24575,'68'1'0,"-38"1"0,0-2 0,0 0 0,48-9 0,-60 4 0,1-1 0,18-8 0,-22 8 0,-1 0 0,1 1 0,31-6 0,17 6 0,107 6 0,-66 1 0,-93-2 0,95 4 0,-90-3 0,0 2 0,0 0 0,0 1 0,23 9 0,19 11 0,-2 0 0,67 18 0,-39-15 0,-62-18 0,1-1 0,1-2 0,-1 0 0,46 5 0,231-10 0,-139-3 0,175 2 0,-313-1 0,-1-2 0,40-8 0,15-2 0,-53 9 0,1-1 0,-1-2 0,0 0 0,46-20 0,-22 7 0,-22 11 0,55-10 0,-50 13 0,37-12 0,-12 0 0,-38 14 0,0-1 0,-1-2 0,0 1 0,0-2 0,19-12 0,-17 9 0,1 0 0,0 1 0,39-13 0,69-13 0,-85 25 0,-14 5 0,0 1 0,43-1 0,-38 4 0,45-9 0,-34 3 0,0 2 0,47-1 0,94 8 0,-71 1 0,259-2 0,-354 1 0,0 2 0,0 0 0,30 8 0,-4 0 0,103 20 0,-121-25 0,-1 2 0,0 1 0,33 15 0,10 3 0,-2-5 0,42 17 0,-96-34 0,1-1 0,-1 0 0,29 4 0,18 4 0,75 18 0,-106-24 0,39 3 0,-51-8 0,-1 1 0,0 0 0,1 1 0,-1 1 0,-1 1 0,1 0 0,-1 2 0,16 7 0,-19-6 0,0-1 0,0 0 0,1-1 0,-1-1 0,1 0 0,1-1 0,-1 0 0,0-1 0,24 1 0,107 14 0,-74-7 0,-48-7 0,1 2 0,43 16 0,-16-5 0,-33-12 0,0-1 0,0-1 0,0 0 0,19-1 0,77-4 0,-44 0 0,512 2 0,-556-2 0,0 0 0,39-10 0,-35 6 0,38-3 0,-22 6 0,0-3 0,0-1 0,-1-2 0,0-3 0,0-1 0,46-21 0,-68 24 0,2 2 0,-1 1 0,1 0 0,34-3 0,-24 3 0,49-17 0,13-2 0,-72 20 0,-1 0 0,1-1 0,-1-2 0,40-19 0,-37 15 0,0 2 0,42-12 0,-40 14 0,0 0 0,35-19 0,-48 21 0,0 1 0,1 0 0,-1 1 0,1 1 0,0 1 0,0 0 0,0 1 0,18 1 0,-2-2 0,-21 2 0,1-2 0,-1 0 0,0 0 0,0-2 0,16-6 0,-13 4 0,0 1 0,22-5 0,-14 6 0,1-2 0,-1 0 0,0-2 0,-1 0 0,27-16 0,-21 12 0,0 0 0,1 3 0,0 0 0,59-11 0,34-11 0,-103 25 0,0-2 0,-1-1 0,0 0 0,30-24 0,-27 19 0,0 1 0,31-15 0,-24 17 0,38-10 0,22-8 0,21-13 0,18-8 0,-92 37 0,0 2 0,1 2 0,42-7 0,43-13 0,-103 25 0,0-2 0,0 0 0,-1-1 0,25-17 0,192-131 0,-99 77 0,-114 68 0,0 0 0,1 1 0,24-6 0,38-18 0,107-73 0,-166 95 0,0 0 0,1 2 0,45-13 0,-44 16 0,0-1 0,-1-2 0,44-23 0,-47 19 0,42-33 0,-11 9 0,-40 29 0,0 0 0,-1-1 0,14-13 0,84-102 0,-28 41 0,-4 4 0,101-80 0,-153 141 0,1 1 0,39-17 0,-34 18 0,47-31 0,60-61 0,-127 101 0,0 0 0,0 1 0,16-7 0,-14 7 0,0 0 0,20-14 0,13-17 0,-1-3 0,-2-2 0,55-69 0,-81 93 0,0 0 0,42-30 0,-36 30 0,37-36 0,7-25 0,-42 47 0,1 2 0,35-31 0,-20 23 0,-23 20 0,23-17 0,-33 30 0,0 1 0,0 0 0,0 1 0,1 0 0,0 1 0,0 0 0,0 0 0,15-1 0,-8 1 0,-1 0 0,26-9 0,7-6 0,94-18 0,-92 28 0,-1 4 0,1 1 0,65 6 0,-20-1 0,270-2 0,-349 1 0,0 1 0,0 1 0,-1 1 0,1 1 0,-1 0 0,0 1 0,16 9 0,27 8 0,-43-16 0,0 1 0,-1 0 0,0 1 0,-1 1 0,0 0 0,0 1 0,20 21 0,0-4 0,73 43 0,-72-50 0,-1 2 0,47 41 0,-57-44 0,1 0 0,35 21 0,-37-26 0,59 46 0,-55-39 0,56 33 0,-47-35 0,-2 2 0,0 1 0,55 50 0,-76-62 0,0 0 0,1-1 0,0-1 0,32 15 0,-31-16 0,1 0 0,-1 1 0,-1 1 0,24 20 0,-17-11 0,1-1 0,38 23 0,-29-18 0,0 1 0,31 31 0,-7-5 0,-21-18 0,-1 2 0,45 61 0,-43-51 0,-3-1 0,-23-29 0,0-1 0,1 1 0,1-2 0,0 1 0,0-2 0,1 0 0,27 18 0,89 48 0,-103-60 0,-2 1 0,43 41 0,-47-40 0,43 30 0,-47-39 0,-1 1 0,0 1 0,-1 1 0,-1 0 0,0 1 0,12 15 0,-17-18 0,1-1 0,0 0 0,1-1 0,0 0 0,0-1 0,1 1 0,18 9 0,1 2 0,-23-14 0,0-1 0,-1 1 0,1 1 0,7 11 0,-9-12 0,1 1 0,-1-1 0,1 0 0,0 0 0,10 6 0,51 23 0,-49-27 0,-1 1 0,31 21 0,-32-19 0,1-1 0,0-1 0,0-1 0,24 9 0,-15-7 0,29 16 0,4 4 0,-31-17 0,25 18 0,110 88 0,-109-77 0,85 66 0,-112-88 0,1 0 0,43 20 0,2 3 0,-28-14 0,-23-13 0,1-1 0,0-2 0,1 0 0,0-1 0,27 8 0,-21-11 0,-12-5 0,-1 1 0,0 1 0,0 1 0,25 13 0,-14-4 0,0-2 0,33 11 0,5 3 0,-52-23 0,0 0 0,1-1 0,0 0 0,0-1 0,23 1 0,-24-3 0,1 1 0,-1 0 0,0 1 0,0 0 0,0 1 0,18 9 0,6 4 0,1-2 0,54 14 0,-22-8 0,-59-16 0,0 0 0,0 1 0,13 8 0,-15-7 0,0-2 0,0 1 0,1-1 0,15 4 0,-6-4 0,33 2 0,-39-6 0,0 1 0,0 0 0,-1 1 0,1 1 0,19 7 0,30 15 0,32 16 0,-64-26 0,0-2 0,0-2 0,1-1 0,1-1 0,0-1 0,0-2 0,1-2 0,-1-1 0,1-1 0,40-3 0,507-1 0,-566 0 0,1 0 0,-1-1 0,0-1 0,0 0 0,20-7 0,70-33 0,-88 35 0,1 1 0,0 1 0,22-5 0,6-1 0,-5 0 0,2 1 0,-1 2 0,1 2 0,0 3 0,63-1 0,323 7 0,-402-1 0,0 1 0,0 1 0,-1 2 0,39 11 0,100 43 0,-134-47 0,-12-6 0,1-1 0,-1 0 0,1-2 0,0 0 0,0-2 0,21 0 0,14 1 0,-37 1 0,1 0 0,-1 1 0,1 1 0,26 11 0,0 0 0,-27-11 0,0-1 0,0-1 0,0-1 0,20 1 0,76-5 0,-44 0 0,328 2 0,-374-2 0,1-1 0,-1 0 0,0-2 0,40-14 0,-38 11 0,1 0 0,0 2 0,38-3 0,-51 8 0,0 1 0,-1-1 0,0 0 0,0-1 0,0 0 0,0-1 0,0-1 0,16-6 0,12-8 0,70-21 0,-80 33 0,0 1 0,1 2 0,-1 1 0,1 2 0,32 3 0,10-1 0,660-2-1365,-708 0-5461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10:31:53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3863 24575,'1042'0'0,"-1027"0"0,-1 1 0,1 1 0,-1 1 0,1 0 0,20 7 0,66 33 0,-4-2 0,67 4 0,-120-34 0,-7 0 0,-1 2 0,49 24 0,38 14 0,-59-25 0,-50-19 0,1 0 0,0-1 0,0-1 0,22 4 0,2-3 0,-1 2 0,0 1 0,0 2 0,49 22 0,-72-24 0,-1-1 0,0 2 0,17 13 0,-19-13 0,1 0 0,1-1 0,28 15 0,-9-11 0,0-2 0,0-1 0,47 7 0,-25-5 0,-33-6 0,1-2 0,32 3 0,310-5 0,-180-4 0,-126-1 0,0-3 0,-1-2 0,0-3 0,77-25 0,-118 30 0,1-1 0,-1-1 0,18-11 0,-21 10 0,0 2 0,0 0 0,1 1 0,29-9 0,56-14 0,-73 20 0,0 1 0,0 1 0,29-4 0,-32 8 0,0-2 0,-1-1 0,1-1 0,-1-1 0,-1-1 0,41-22 0,-47 24 0,0 1 0,27-8 0,-24 9 0,33-14 0,-17 4 0,54-15 0,-10 4 0,43-22 0,-96 37 0,39-20 0,-48 21 0,1 1 0,0 0 0,1 2 0,32-9 0,-9 7 0,2-1 0,2 2 0,68-4 0,535 12 0,-288 2 0,282-2 0,-623 1 0,1 1 0,-1 2 0,31 7 0,-7 0 0,-21-5 0,0 1 0,23 11 0,-22-8 0,43 11 0,-27-11 0,-11-3 0,51 6 0,-53-9 0,34 8 0,-37-6 0,50 5 0,-54-8 0,0 0 0,1 1 0,-2 2 0,1 0 0,36 17 0,-31-13 0,0 0 0,42 9 0,118 18 0,-155-30 0,46 15 0,-55-14 0,2-1 0,-1-1 0,1-1 0,27 2 0,-11-5 0,-26-3 0,1 2 0,0-1 0,0 2 0,-1 0 0,1 1 0,0 0 0,-1 1 0,24 10 0,-24-8 0,0-1 0,1 0 0,0 0 0,0-1 0,0-1 0,0 0 0,19 0 0,105-3 0,-70-2 0,-14 2 0,-1 2 0,85 14 0,-72-8 0,-1-3 0,121-5 0,-74-2 0,1785 2 0,-1870-2 0,1-1 0,-1-1 0,1-2 0,39-13 0,31-6 0,-63 16 0,-1-1 0,54-24 0,-67 26 0,4 0 0,0 0 0,0 2 0,1 1 0,39-2 0,-44 5 0,-7-1 0,-1 0 0,1 0 0,-1-1 0,20-10 0,-17 8 0,0 0 0,22-5 0,10 0 0,-6 2 0,-1 1 0,71-4 0,478 12 0,-262 2 0,-303-3 0,-1-1 0,0-1 0,38-9 0,-18 5 0,1 2 0,0 1 0,86 6 0,-41 0 0,216-2 0,-291 0 0,-1-2 0,1 1 0,-1-2 0,0 0 0,1 0 0,-1-2 0,-1 0 0,1 0 0,-1-1 0,0-1 0,0 0 0,23-18 0,64-36 0,-7 4 0,-74 45 0,-1 1 0,33-12 0,3-3 0,-39 17 0,-1-1 0,0 0 0,-1-1 0,21-23 0,21-17 0,-17 25 0,1 1 0,2 2 0,46-19 0,-75 35 0,1 0 0,-1-1 0,0 0 0,-1-1 0,0 0 0,0-1 0,-1 0 0,-1-1 0,1 0 0,-2 0 0,1-1 0,-2 0 0,7-14 0,-1 0 0,-2-2 0,0 0 0,-2 0 0,-2-1 0,6-37 0,-3 12 0,-2 12 0,4-76 0,-12 100 0,1 1 0,1 0 0,1 0 0,0 0 0,1 0 0,0 0 0,2 1 0,10-23 0,4-17 0,-14 39 0,0 1 0,9-19 0,0 1 0,-1-1 0,-2 0 0,-2-1 0,12-71 0,-2 12 0,-17 83 0,2 1 0,-1-1 0,1 1 0,1 0 0,0 1 0,9-11 0,-7 8 0,0 1 0,-1-1 0,7-17 0,63-164 0,-66 171 0,2 2 0,0-1 0,2 2 0,17-20 0,25-37 0,-56 75 0,159-241 0,-138 210 0,2 0 0,2 2 0,0 1 0,61-52 0,43-30 0,18-13 0,-49 42 0,143-153 0,-191 189 0,-37 35 0,0 0 0,0-1 0,-1-1 0,12-16 0,-15 15 0,1 1 0,0 1 0,1 0 0,1 1 0,0 0 0,27-19 0,-15 12 0,38-38 0,-47 41 0,1 0 0,1 1 0,0 0 0,39-22 0,178-98 0,-180 98 0,-5 3 0,66-33 0,-98 58 0,1 0 0,0 2 0,0 1 0,1 0 0,0 1 0,0 1 0,32-2 0,14 5 0,83 8 0,-141-6 0,0 1 0,1-1 0,-1 1 0,-1 0 0,1 1 0,0 0 0,0 0 0,-1 1 0,0 0 0,0 0 0,7 6 0,-5-2 0,-1-1 0,0 1 0,0 1 0,0 0 0,-2 0 0,1 0 0,6 13 0,0 5 0,-1 1 0,-1 0 0,-2 1 0,0 1 0,4 33 0,-5-15 0,-4-22 0,0-1 0,15 43 0,-5-24 0,-2 0 0,8 56 0,5 19 0,38 93 0,-48-174 0,1 0 0,2-1 0,1-1 0,35 48 0,-33-50 0,-1 1 0,27 61 0,-11-18 0,-26-55 0,13 44 0,-18-49 0,0 0 0,2-1 0,0 0 0,15 25 0,-14-28 0,-1 0 0,-1 0 0,0 1 0,-1-1 0,4 17 0,-6-18 0,1 1 0,0-1 0,1 0 0,0-1 0,1 1 0,15 21 0,-7-11 0,-1-1 0,-1 2 0,-1 0 0,-1 0 0,11 42 0,-2-10 0,-12-32 0,8 42 0,-10-37 0,10 29 0,-13-49 0,1-1 0,1 0 0,0 0 0,0-1 0,0 1 0,1-1 0,0 0 0,6 7 0,5 2 0,-1 1 0,-1 1 0,-1 0 0,16 27 0,-28-44 0,22 47 0,3-2 0,2 0 0,52 65 0,-65-92 0,0 1 0,16 31 0,-21-34 0,0 0 0,1-1 0,0 0 0,1-1 0,16 15 0,-12-13 0,0 1 0,-1 1 0,-1 0 0,-1 1 0,12 22 0,-7-11 0,30 40 0,-34-54 0,15 18 0,-2 1 0,23 42 0,-41-62 0,0-1 0,1 0 0,1 0 0,0-1 0,0-1 0,2 0 0,14 12 0,-12-11 0,0 1 0,-1 0 0,14 20 0,-15-17 0,1-1 0,28 25 0,-27-29 0,0 1 0,-1 0 0,-1 1 0,0 1 0,-1 0 0,11 19 0,-14-22 0,1-1 0,0 1 0,0-2 0,1 0 0,1 0 0,20 14 0,17 17 0,-42-34 0,0 0 0,-1 0 0,0 1 0,0 0 0,5 12 0,-6-11 0,1 0 0,0 0 0,0-1 0,13 15 0,67 50 0,-35-31 0,-42-36 0,1 1 0,0-2 0,1 1 0,0-1 0,0-1 0,0 0 0,1 0 0,18 4 0,-7-4 0,0-1 0,0-1 0,38 0 0,-51-2 0,0-1 0,0 2 0,-1-1 0,1 1 0,0 1 0,-1 0 0,1 0 0,-1 1 0,0 0 0,13 8 0,-1-1 0,0-1 0,0-1 0,42 12 0,-32-11 0,29 14 0,3 0 0,11 7 0,6 2 0,-56-26 0,-5 0 0,0-1 0,1-1 0,0-1 0,31 3 0,290-6 0,-162-3 0,403 2 0,-574 0 0,0 0 0,1-1 0,-1 0 0,0 0 0,0-1 0,0 0 0,0-1 0,0 0 0,-1 0 0,1 0 0,-1-1 0,0 0 0,0-1 0,0 1 0,0-1 0,-1-1 0,0 1 0,0-1 0,-1 0 0,1-1 0,-1 1 0,6-11 0,3-10 0,0 0 0,15-48 0,0 1 0,-13 42 0,1 1 0,2 1 0,35-44 0,-3 6 0,-43 57 0,2 1 0,0 0 0,0 0 0,1 1 0,0 0 0,13-7 0,-12 7 0,1 0 0,-1 0 0,-1-1 0,18-20 0,-12 6 0,-1-1 0,17-37 0,-4 8 0,18-21 0,14-24 0,8-15 0,-52 91 0,-1-2 0,-1 1 0,-1-2 0,-2 0 0,14-40 0,27-92 0,-32 98 0,-6 17 0,-8 19 0,18-39 0,-12 36 0,56-121 0,-57 119 0,-2 0 0,-1-1 0,6-38 0,-7 33 0,1 0 0,3 1 0,23-52 0,3-7 0,-26 61 0,50-131 0,-50 140 0,2 0 0,0 0 0,34-40 0,-2 3 0,-19 25 0,-19 25 0,1-1 0,-2 0 0,1 0 0,-2 0 0,10-23 0,79-195 0,-79 197 0,36-51 0,5-8 0,-8-20 0,-33 69 0,25-42 0,7-12 0,-34 65 0,1 1 0,2 0 0,38-51 0,-11 23 0,15-17 0,-51 67 0,0 0 0,1 0 0,-1 1 0,1 1 0,0-1 0,16-7 0,10-5 0,-1-1 0,-2-2 0,48-41 0,-55 43 0,1 2 0,0 2 0,2 0 0,52-22 0,-63 30 0,0-1 0,26-18 0,-31 19 0,-1 0 0,1 1 0,1 0 0,-1 1 0,1 1 0,24-8 0,19 1-455,0 3 0,100-5 0,-130 14-6371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10:31:15.6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4 402 24575,'0'0'0,"0"0"0,0-1 0,0 1 0,0 0 0,0 0 0,1 0 0,-1 0 0,0 0 0,0 0 0,0-1 0,0 1 0,0 0 0,0 0 0,0 0 0,0 0 0,1-1 0,-1 1 0,0 0 0,0 0 0,0 0 0,0-1 0,0 1 0,0 0 0,0 0 0,0 0 0,0-1 0,0 1 0,0 0 0,0 0 0,0 0 0,0 0 0,-1-1 0,1 1 0,0 0 0,0 0 0,0 0 0,0 0 0,0-1 0,0 1 0,0 0 0,-1 0 0,1 0 0,0 0 0,0 0 0,0-1 0,0 1 0,0 0 0,-1 0 0,1 0 0,0 0 0,0 0 0,0 0 0,0 0 0,-1 0 0,1 0 0,0 0 0,0 0 0,0 0 0,-1 0 0,1 0 0,15-11 0,0 2 0,0 0 0,-1-2 0,21-18 0,-17 13 0,26-17 0,-25 19 0,1 2 0,0 0 0,1 1 0,1 1 0,-1 0 0,43-10 0,-13 7 0,0-2 0,-2-3 0,52-25 0,-31 6 0,-58 28 0,1 2 0,0-1 0,0 2 0,1 0 0,0 0 0,0 2 0,28-7 0,14 7 0,93 6 0,-49 1 0,-19-5 0,83 4 0,-141 2 0,0 1 0,-1 0 0,42 17 0,-13-4 0,-5-1 0,79 40 0,-112-51 0,0-2 0,-1 0 0,2 0 0,-1-1 0,0-1 0,0 0 0,18-1 0,-16 0 0,-1 0 0,0 1 0,0 0 0,0 1 0,0 1 0,18 6 0,-4 4 0,-1 1 0,-1 2 0,0 0 0,45 40 0,-63-50 0,1-1 0,0 0 0,0-1 0,1 0 0,16 7 0,-17-9 0,1 1 0,-1 1 0,0 0 0,0 0 0,-1 0 0,13 12 0,26 30 0,40 37 0,-43-43 0,-32-29 0,0-1 0,0 0 0,2-1 0,-1 0 0,24 13 0,-1-8 0,65 17 0,-63-21 0,61 26 0,4 4 0,-22-10 0,-45-15 0,-21-9 0,0 1 0,1-2 0,0-1 0,0 0 0,0 0 0,1-2 0,20 2 0,235-4 0,-116-4 0,150 4 0,-288-3 0,1 0 0,-1-1 0,0 0 0,0-2 0,28-11 0,-23 9 0,-1 0 0,41-7 0,-23 7 0,0-2 0,75-28 0,-5 1 0,75-27 0,-166 57 0,0-2 0,0 0 0,30-19 0,-24 13 0,26-11 0,-6 9 0,82-19 0,-121 34 0,23-8 0,0 0 0,46-24 0,-51 21 0,0 2 0,1 0 0,51-12 0,-61 19 0,0 0 0,0-1 0,0-1 0,-1-1 0,0 0 0,15-9 0,-19 11 0,-1 0 0,1 0 0,0 1 0,0 0 0,0 0 0,0 1 0,19-1 0,76 3 0,-59 2 0,838 0 0,-481-3 0,-388 2 0,1 0 0,0 1 0,-1 1 0,26 7 0,59 27 0,-28-10 0,-39-15 0,-1 1 0,-1 1 0,59 36 0,-74-38 0,-1 1 0,-1 1 0,0 0 0,0 0 0,-2 1 0,0 1 0,-1 0 0,14 27 0,-11-23 0,-1-2 0,2 0 0,1 0 0,24 20 0,-6-4 0,-17-18 0,0-1 0,1-1 0,1-1 0,25 14 0,12-1 0,-40-20 0,-1 1 0,0 0 0,14 10 0,61 35 0,-57-34 0,31 22 0,-23-10 0,2 2 0,59 32 0,-66-42 0,-1 0 0,-1 3 0,41 37 0,-63-53 0,0 0 0,1-1 0,23 12 0,22 13 0,-18-8 0,14 11 0,20 15 0,-52-35 0,37 20 0,-40-26 0,0 1 0,-1 1 0,27 23 0,-33-24 0,10 10 0,1-1 0,35 25 0,-48-38 0,-1 1 0,1 0 0,-1 1 0,-1-1 0,13 19 0,-12-16 0,0 1 0,1-1 0,18 15 0,0-6 0,48 42 0,-47-38 0,1-1 0,39 23 0,-44-31 0,-1 1 0,0 1 0,-1 1 0,-1 1 0,21 24 0,24 34 0,133 120 0,-99-103 0,-57-54 0,-30-26 0,1 0 0,1-1 0,0-1 0,27 16 0,-23-17 0,-1 1 0,18 16 0,2 0 0,-20-16 0,-1-1 0,2 0 0,-1-2 0,1 0 0,1-2 0,-1 0 0,1-1 0,1-1 0,-1-1 0,28 2 0,-38-5 0,-1 0 0,1 1 0,0 0 0,0 1 0,-1 0 0,1 1 0,-1 0 0,10 6 0,3 0 0,42 12 0,-44-16 0,0 1 0,-1 1 0,22 10 0,-29-10 0,1-1 0,0 0 0,0-1 0,1-1 0,0 0 0,0-1 0,0-1 0,31 3 0,-27-3 0,1 0 0,-1 2 0,0 0 0,-1 1 0,37 16 0,-27-10 0,39 11 0,-18-7 0,0 2 0,-2 1 0,0 3 0,49 32 0,-77-45 0,1-1 0,0 0 0,0-2 0,1 0 0,25 3 0,41 12 0,-56-12 0,0-2 0,1-1 0,61 4 0,98-11 0,-79-1 0,1051 2 0,-1135-1 0,-1-2 0,35-7 0,-30 3 0,33-1 0,286 6 0,-181 4 0,1543-2 0,-1700 0 0,0 1 0,-1 1 0,1 0 0,-1 0 0,0 1 0,12 5 0,67 34 0,-64-29 0,0 0 0,34 10 0,-40-18 0,0 0 0,1-2 0,37 2 0,69-8 0,-41 0 0,342 3 0,-418 0 0,1-1 0,0-1 0,-1 1 0,1-2 0,-1 0 0,0 0 0,0-1 0,20-10 0,1-4 0,45-34 0,23-13 0,-51 38 0,204-118 0,-218 121 0,2 1 0,41-17 0,-62 33 0,1 0 0,0 2 0,0 0 0,0 1 0,1 0 0,0 2 0,29-1 0,380 7 0,-407-2 0,0 0 0,0 2 0,0 0 0,0 1 0,30 13 0,1-1 0,-31-10 0,37 19 0,-41-18 0,0 0 0,0-2 0,28 9 0,-29-11 0,-1 1 0,-1 0 0,1 2 0,-1-1 0,14 10 0,-13-8 0,-1 0 0,1-1 0,1 0 0,20 5 0,36 8 0,-29-7 0,1-2 0,-1-2 0,2-2 0,43 2 0,348-11 0,-418 2 0,-1-1 0,0-1 0,0-1 0,0 0 0,0-1 0,0-1 0,21-9 0,6-7 0,48-31 0,-68 38 0,33-14 0,-44 23 0,0 0 0,0-2 0,0 1 0,0-2 0,14-11 0,43-35 0,-7 7 0,-48 36 0,1 0 0,19-9 0,21-15 0,-16 1 0,42-47 0,14-13 0,-38 44 0,-3-2 0,85-106 0,-121 135 0,2 1 0,0 0 0,2 2 0,0 0 0,1 2 0,46-29 0,-11 21 0,-47 22 0,0-1 0,0 0 0,0 0 0,-1-1 0,15-11 0,-9 5 0,0 0 0,0 1 0,1 1 0,0 1 0,1 1 0,0 0 0,0 1 0,1 1 0,29-6 0,-4 5 0,0 2 0,1 2 0,48 2 0,447 3 0,-315-2 0,-218 0 0,1 0 0,0 1 0,-1 0 0,1 0 0,-1 1 0,1 0 0,-1 0 0,1 1 0,-1 0 0,8 4 0,-4 0 0,0 1 0,-1 0 0,1 1 0,-2 0 0,11 11 0,23 24 0,-28-32 0,-2 1 0,0 1 0,-1 0 0,0 1 0,11 19 0,-17-25 0,0-1 0,1 1 0,0-1 0,0-1 0,0 1 0,1-1 0,0-1 0,1 1 0,0-1 0,0-1 0,14 7 0,20 14 0,67 62 0,-74-65 0,-24-16 0,0 1 0,0 0 0,21 19 0,-8-4 0,1-1 0,0-1 0,2-2 0,30 17 0,1 1 0,-9-6 0,-24-16 0,-1 1 0,25 22 0,-34-26 0,0-1 0,0-1 0,1-1 0,0 0 0,1-1 0,33 10 0,-22-8 0,39 20 0,-43-15 0,27 20 0,-36-22 0,1-1 0,1-1 0,0-1 0,25 10 0,33 10 0,90 29 0,-119-48 0,-29-7 0,-1 0 0,30 12 0,-27-8 0,0-1 0,0-1 0,0 0 0,34 4 0,-15-6 0,61-2 0,419-4-1365,-492 2-5461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10:31:33.29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3095 24575,'68'1'0,"-38"1"0,0-2 0,0 0 0,48-9 0,-60 4 0,1-1 0,18-8 0,-22 8 0,-1 0 0,1 1 0,31-6 0,17 6 0,107 6 0,-66 1 0,-93-2 0,95 4 0,-90-3 0,0 2 0,0 0 0,0 1 0,23 9 0,19 11 0,-2 0 0,67 18 0,-39-15 0,-62-18 0,1-1 0,1-2 0,-1 0 0,46 5 0,231-10 0,-139-3 0,175 2 0,-313-1 0,-1-2 0,40-8 0,15-2 0,-53 9 0,1-1 0,-1-2 0,0 0 0,46-20 0,-22 7 0,-22 11 0,55-10 0,-50 13 0,37-12 0,-12 0 0,-38 14 0,0-1 0,-1-2 0,0 1 0,0-2 0,19-12 0,-17 9 0,1 0 0,0 1 0,39-13 0,69-13 0,-85 25 0,-14 5 0,0 1 0,43-1 0,-38 4 0,45-9 0,-34 3 0,0 2 0,47-1 0,94 8 0,-71 1 0,259-2 0,-354 1 0,0 2 0,0 0 0,30 8 0,-4 0 0,103 20 0,-121-25 0,-1 2 0,0 1 0,33 15 0,10 3 0,-2-5 0,42 17 0,-96-34 0,1-1 0,-1 0 0,29 4 0,18 4 0,75 18 0,-106-24 0,39 3 0,-51-8 0,-1 1 0,0 0 0,1 1 0,-1 1 0,-1 1 0,1 0 0,-1 2 0,16 7 0,-19-6 0,0-1 0,0 0 0,1-1 0,-1-1 0,1 0 0,1-1 0,-1 0 0,0-1 0,24 1 0,107 14 0,-74-7 0,-48-7 0,1 2 0,43 16 0,-16-5 0,-33-12 0,0-1 0,0-1 0,0 0 0,19-1 0,77-4 0,-44 0 0,512 2 0,-556-2 0,0 0 0,39-10 0,-35 6 0,38-3 0,-22 6 0,0-3 0,0-1 0,-1-2 0,0-3 0,0-1 0,46-21 0,-68 24 0,2 2 0,-1 1 0,1 0 0,34-3 0,-24 3 0,49-17 0,13-2 0,-72 20 0,-1 0 0,1-1 0,-1-2 0,40-19 0,-37 15 0,0 2 0,42-12 0,-40 14 0,0 0 0,35-19 0,-48 21 0,0 1 0,1 0 0,-1 1 0,1 1 0,0 1 0,0 0 0,0 1 0,18 1 0,-2-2 0,-21 2 0,1-2 0,-1 0 0,0 0 0,0-2 0,16-6 0,-13 4 0,0 1 0,22-5 0,-14 6 0,1-2 0,-1 0 0,0-2 0,-1 0 0,27-16 0,-21 12 0,0 0 0,1 3 0,0 0 0,59-11 0,34-11 0,-103 25 0,0-2 0,-1-1 0,0 0 0,30-24 0,-27 19 0,0 1 0,31-15 0,-24 17 0,38-10 0,22-8 0,21-13 0,18-8 0,-92 37 0,0 2 0,1 2 0,42-7 0,43-13 0,-103 25 0,0-2 0,0 0 0,-1-1 0,25-17 0,192-131 0,-99 77 0,-114 68 0,0 0 0,1 1 0,24-6 0,38-18 0,107-73 0,-166 95 0,0 0 0,1 2 0,45-13 0,-44 16 0,0-1 0,-1-2 0,44-23 0,-47 19 0,42-33 0,-11 9 0,-40 29 0,0 0 0,-1-1 0,14-13 0,84-102 0,-28 41 0,-4 4 0,101-80 0,-153 141 0,1 1 0,39-17 0,-34 18 0,47-31 0,60-61 0,-127 101 0,0 0 0,0 1 0,16-7 0,-14 7 0,0 0 0,20-14 0,13-17 0,-1-3 0,-2-2 0,55-69 0,-81 93 0,0 0 0,42-30 0,-36 30 0,37-36 0,7-25 0,-42 47 0,1 2 0,35-31 0,-20 23 0,-23 20 0,23-17 0,-33 30 0,0 1 0,0 0 0,0 1 0,1 0 0,0 1 0,0 0 0,0 0 0,15-1 0,-8 1 0,-1 0 0,26-9 0,7-6 0,94-18 0,-92 28 0,-1 4 0,1 1 0,65 6 0,-20-1 0,270-2 0,-349 1 0,0 1 0,0 1 0,-1 1 0,1 1 0,-1 0 0,0 1 0,16 9 0,27 8 0,-43-16 0,0 1 0,-1 0 0,0 1 0,-1 1 0,0 0 0,0 1 0,20 21 0,0-4 0,73 43 0,-72-50 0,-1 2 0,47 41 0,-57-44 0,1 0 0,35 21 0,-37-26 0,59 46 0,-55-39 0,56 33 0,-47-35 0,-2 2 0,0 1 0,55 50 0,-76-62 0,0 0 0,1-1 0,0-1 0,32 15 0,-31-16 0,1 0 0,-1 1 0,-1 1 0,24 20 0,-17-11 0,1-1 0,38 23 0,-29-18 0,0 1 0,31 31 0,-7-5 0,-21-18 0,-1 2 0,45 61 0,-43-51 0,-3-1 0,-23-29 0,0-1 0,1 1 0,1-2 0,0 1 0,0-2 0,1 0 0,27 18 0,89 48 0,-103-60 0,-2 1 0,43 41 0,-47-40 0,43 30 0,-47-39 0,-1 1 0,0 1 0,-1 1 0,-1 0 0,0 1 0,12 15 0,-17-18 0,1-1 0,0 0 0,1-1 0,0 0 0,0-1 0,1 1 0,18 9 0,1 2 0,-23-14 0,0-1 0,-1 1 0,1 1 0,7 11 0,-9-12 0,1 1 0,-1-1 0,1 0 0,0 0 0,10 6 0,51 23 0,-49-27 0,-1 1 0,31 21 0,-32-19 0,1-1 0,0-1 0,0-1 0,24 9 0,-15-7 0,29 16 0,4 4 0,-31-17 0,25 18 0,110 88 0,-109-77 0,85 66 0,-112-88 0,1 0 0,43 20 0,2 3 0,-28-14 0,-23-13 0,1-1 0,0-2 0,1 0 0,0-1 0,27 8 0,-21-11 0,-12-5 0,-1 1 0,0 1 0,0 1 0,25 13 0,-14-4 0,0-2 0,33 11 0,5 3 0,-52-23 0,0 0 0,1-1 0,0 0 0,0-1 0,23 1 0,-24-3 0,1 1 0,-1 0 0,0 1 0,0 0 0,0 1 0,18 9 0,6 4 0,1-2 0,54 14 0,-22-8 0,-59-16 0,0 0 0,0 1 0,13 8 0,-15-7 0,0-2 0,0 1 0,1-1 0,15 4 0,-6-4 0,33 2 0,-39-6 0,0 1 0,0 0 0,-1 1 0,1 1 0,19 7 0,30 15 0,32 16 0,-64-26 0,0-2 0,0-2 0,1-1 0,1-1 0,0-1 0,0-2 0,1-2 0,-1-1 0,1-1 0,40-3 0,507-1 0,-566 0 0,1 0 0,-1-1 0,0-1 0,0 0 0,20-7 0,70-33 0,-88 35 0,1 1 0,0 1 0,22-5 0,6-1 0,-5 0 0,2 1 0,-1 2 0,1 2 0,0 3 0,63-1 0,323 7 0,-402-1 0,0 1 0,0 1 0,-1 2 0,39 11 0,100 43 0,-134-47 0,-12-6 0,1-1 0,-1 0 0,1-2 0,0 0 0,0-2 0,21 0 0,14 1 0,-37 1 0,1 0 0,-1 1 0,1 1 0,26 11 0,0 0 0,-27-11 0,0-1 0,0-1 0,0-1 0,20 1 0,76-5 0,-44 0 0,328 2 0,-374-2 0,1-1 0,-1 0 0,0-2 0,40-14 0,-38 11 0,1 0 0,0 2 0,38-3 0,-51 8 0,0 1 0,-1-1 0,0 0 0,0-1 0,0 0 0,0-1 0,0-1 0,16-6 0,12-8 0,70-21 0,-80 33 0,0 1 0,1 2 0,-1 1 0,1 2 0,32 3 0,10-1 0,660-2-1365,-708 0-5461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2T10:31:53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3863 24575,'1042'0'0,"-1027"0"0,-1 1 0,1 1 0,-1 1 0,1 0 0,20 7 0,66 33 0,-4-2 0,67 4 0,-120-34 0,-7 0 0,-1 2 0,49 24 0,38 14 0,-59-25 0,-50-19 0,1 0 0,0-1 0,0-1 0,22 4 0,2-3 0,-1 2 0,0 1 0,0 2 0,49 22 0,-72-24 0,-1-1 0,0 2 0,17 13 0,-19-13 0,1 0 0,1-1 0,28 15 0,-9-11 0,0-2 0,0-1 0,47 7 0,-25-5 0,-33-6 0,1-2 0,32 3 0,310-5 0,-180-4 0,-126-1 0,0-3 0,-1-2 0,0-3 0,77-25 0,-118 30 0,1-1 0,-1-1 0,18-11 0,-21 10 0,0 2 0,0 0 0,1 1 0,29-9 0,56-14 0,-73 20 0,0 1 0,0 1 0,29-4 0,-32 8 0,0-2 0,-1-1 0,1-1 0,-1-1 0,-1-1 0,41-22 0,-47 24 0,0 1 0,27-8 0,-24 9 0,33-14 0,-17 4 0,54-15 0,-10 4 0,43-22 0,-96 37 0,39-20 0,-48 21 0,1 1 0,0 0 0,1 2 0,32-9 0,-9 7 0,2-1 0,2 2 0,68-4 0,535 12 0,-288 2 0,282-2 0,-623 1 0,1 1 0,-1 2 0,31 7 0,-7 0 0,-21-5 0,0 1 0,23 11 0,-22-8 0,43 11 0,-27-11 0,-11-3 0,51 6 0,-53-9 0,34 8 0,-37-6 0,50 5 0,-54-8 0,0 0 0,1 1 0,-2 2 0,1 0 0,36 17 0,-31-13 0,0 0 0,42 9 0,118 18 0,-155-30 0,46 15 0,-55-14 0,2-1 0,-1-1 0,1-1 0,27 2 0,-11-5 0,-26-3 0,1 2 0,0-1 0,0 2 0,-1 0 0,1 1 0,0 0 0,-1 1 0,24 10 0,-24-8 0,0-1 0,1 0 0,0 0 0,0-1 0,0-1 0,0 0 0,19 0 0,105-3 0,-70-2 0,-14 2 0,-1 2 0,85 14 0,-72-8 0,-1-3 0,121-5 0,-74-2 0,1785 2 0,-1870-2 0,1-1 0,-1-1 0,1-2 0,39-13 0,31-6 0,-63 16 0,-1-1 0,54-24 0,-67 26 0,4 0 0,0 0 0,0 2 0,1 1 0,39-2 0,-44 5 0,-7-1 0,-1 0 0,1 0 0,-1-1 0,20-10 0,-17 8 0,0 0 0,22-5 0,10 0 0,-6 2 0,-1 1 0,71-4 0,478 12 0,-262 2 0,-303-3 0,-1-1 0,0-1 0,38-9 0,-18 5 0,1 2 0,0 1 0,86 6 0,-41 0 0,216-2 0,-291 0 0,-1-2 0,1 1 0,-1-2 0,0 0 0,1 0 0,-1-2 0,-1 0 0,1 0 0,-1-1 0,0-1 0,0 0 0,23-18 0,64-36 0,-7 4 0,-74 45 0,-1 1 0,33-12 0,3-3 0,-39 17 0,-1-1 0,0 0 0,-1-1 0,21-23 0,21-17 0,-17 25 0,1 1 0,2 2 0,46-19 0,-75 35 0,1 0 0,-1-1 0,0 0 0,-1-1 0,0 0 0,0-1 0,-1 0 0,-1-1 0,1 0 0,-2 0 0,1-1 0,-2 0 0,7-14 0,-1 0 0,-2-2 0,0 0 0,-2 0 0,-2-1 0,6-37 0,-3 12 0,-2 12 0,4-76 0,-12 100 0,1 1 0,1 0 0,1 0 0,0 0 0,1 0 0,0 0 0,2 1 0,10-23 0,4-17 0,-14 39 0,0 1 0,9-19 0,0 1 0,-1-1 0,-2 0 0,-2-1 0,12-71 0,-2 12 0,-17 83 0,2 1 0,-1-1 0,1 1 0,1 0 0,0 1 0,9-11 0,-7 8 0,0 1 0,-1-1 0,7-17 0,63-164 0,-66 171 0,2 2 0,0-1 0,2 2 0,17-20 0,25-37 0,-56 75 0,159-241 0,-138 210 0,2 0 0,2 2 0,0 1 0,61-52 0,43-30 0,18-13 0,-49 42 0,143-153 0,-191 189 0,-37 35 0,0 0 0,0-1 0,-1-1 0,12-16 0,-15 15 0,1 1 0,0 1 0,1 0 0,1 1 0,0 0 0,27-19 0,-15 12 0,38-38 0,-47 41 0,1 0 0,1 1 0,0 0 0,39-22 0,178-98 0,-180 98 0,-5 3 0,66-33 0,-98 58 0,1 0 0,0 2 0,0 1 0,1 0 0,0 1 0,0 1 0,32-2 0,14 5 0,83 8 0,-141-6 0,0 1 0,1-1 0,-1 1 0,-1 0 0,1 1 0,0 0 0,0 0 0,-1 1 0,0 0 0,0 0 0,7 6 0,-5-2 0,-1-1 0,0 1 0,0 1 0,0 0 0,-2 0 0,1 0 0,6 13 0,0 5 0,-1 1 0,-1 0 0,-2 1 0,0 1 0,4 33 0,-5-15 0,-4-22 0,0-1 0,15 43 0,-5-24 0,-2 0 0,8 56 0,5 19 0,38 93 0,-48-174 0,1 0 0,2-1 0,1-1 0,35 48 0,-33-50 0,-1 1 0,27 61 0,-11-18 0,-26-55 0,13 44 0,-18-49 0,0 0 0,2-1 0,0 0 0,15 25 0,-14-28 0,-1 0 0,-1 0 0,0 1 0,-1-1 0,4 17 0,-6-18 0,1 1 0,0-1 0,1 0 0,0-1 0,1 1 0,15 21 0,-7-11 0,-1-1 0,-1 2 0,-1 0 0,-1 0 0,11 42 0,-2-10 0,-12-32 0,8 42 0,-10-37 0,10 29 0,-13-49 0,1-1 0,1 0 0,0 0 0,0-1 0,0 1 0,1-1 0,0 0 0,6 7 0,5 2 0,-1 1 0,-1 1 0,-1 0 0,16 27 0,-28-44 0,22 47 0,3-2 0,2 0 0,52 65 0,-65-92 0,0 1 0,16 31 0,-21-34 0,0 0 0,1-1 0,0 0 0,1-1 0,16 15 0,-12-13 0,0 1 0,-1 1 0,-1 0 0,-1 1 0,12 22 0,-7-11 0,30 40 0,-34-54 0,15 18 0,-2 1 0,23 42 0,-41-62 0,0-1 0,1 0 0,1 0 0,0-1 0,0-1 0,2 0 0,14 12 0,-12-11 0,0 1 0,-1 0 0,14 20 0,-15-17 0,1-1 0,28 25 0,-27-29 0,0 1 0,-1 0 0,-1 1 0,0 1 0,-1 0 0,11 19 0,-14-22 0,1-1 0,0 1 0,0-2 0,1 0 0,1 0 0,20 14 0,17 17 0,-42-34 0,0 0 0,-1 0 0,0 1 0,0 0 0,5 12 0,-6-11 0,1 0 0,0 0 0,0-1 0,13 15 0,67 50 0,-35-31 0,-42-36 0,1 1 0,0-2 0,1 1 0,0-1 0,0-1 0,0 0 0,1 0 0,18 4 0,-7-4 0,0-1 0,0-1 0,38 0 0,-51-2 0,0-1 0,0 2 0,-1-1 0,1 1 0,0 1 0,-1 0 0,1 0 0,-1 1 0,0 0 0,13 8 0,-1-1 0,0-1 0,0-1 0,42 12 0,-32-11 0,29 14 0,3 0 0,11 7 0,6 2 0,-56-26 0,-5 0 0,0-1 0,1-1 0,0-1 0,31 3 0,290-6 0,-162-3 0,403 2 0,-574 0 0,0 0 0,1-1 0,-1 0 0,0 0 0,0-1 0,0 0 0,0-1 0,0 0 0,-1 0 0,1 0 0,-1-1 0,0 0 0,0-1 0,0 1 0,0-1 0,-1-1 0,0 1 0,0-1 0,-1 0 0,1-1 0,-1 1 0,6-11 0,3-10 0,0 0 0,15-48 0,0 1 0,-13 42 0,1 1 0,2 1 0,35-44 0,-3 6 0,-43 57 0,2 1 0,0 0 0,0 0 0,1 1 0,0 0 0,13-7 0,-12 7 0,1 0 0,-1 0 0,-1-1 0,18-20 0,-12 6 0,-1-1 0,17-37 0,-4 8 0,18-21 0,14-24 0,8-15 0,-52 91 0,-1-2 0,-1 1 0,-1-2 0,-2 0 0,14-40 0,27-92 0,-32 98 0,-6 17 0,-8 19 0,18-39 0,-12 36 0,56-121 0,-57 119 0,-2 0 0,-1-1 0,6-38 0,-7 33 0,1 0 0,3 1 0,23-52 0,3-7 0,-26 61 0,50-131 0,-50 140 0,2 0 0,0 0 0,34-40 0,-2 3 0,-19 25 0,-19 25 0,1-1 0,-2 0 0,1 0 0,-2 0 0,10-23 0,79-195 0,-79 197 0,36-51 0,5-8 0,-8-20 0,-33 69 0,25-42 0,7-12 0,-34 65 0,1 1 0,2 0 0,38-51 0,-11 23 0,15-17 0,-51 67 0,0 0 0,1 0 0,-1 1 0,1 1 0,0-1 0,16-7 0,10-5 0,-1-1 0,-2-2 0,48-41 0,-55 43 0,1 2 0,0 2 0,2 0 0,52-22 0,-63 30 0,0-1 0,26-18 0,-31 19 0,-1 0 0,1 1 0,1 0 0,-1 1 0,1 1 0,24-8 0,19 1-455,0 3 0,100-5 0,-130 14-6371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5" Type="http://schemas.openxmlformats.org/officeDocument/2006/relationships/image" Target="../media/image3.png"/><Relationship Id="rId4" Type="http://schemas.openxmlformats.org/officeDocument/2006/relationships/customXml" Target="../ink/ink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.xml"/><Relationship Id="rId5" Type="http://schemas.openxmlformats.org/officeDocument/2006/relationships/image" Target="../media/image3.png"/><Relationship Id="rId4" Type="http://schemas.openxmlformats.org/officeDocument/2006/relationships/customXml" Target="../ink/ink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.xml"/><Relationship Id="rId5" Type="http://schemas.openxmlformats.org/officeDocument/2006/relationships/image" Target="../media/image3.png"/><Relationship Id="rId4" Type="http://schemas.openxmlformats.org/officeDocument/2006/relationships/customXml" Target="../ink/ink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12" Type="http://schemas.openxmlformats.org/officeDocument/2006/relationships/image" Target="../media/image4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2.xml"/><Relationship Id="rId11" Type="http://schemas.openxmlformats.org/officeDocument/2006/relationships/customXml" Target="../ink/ink15.xml"/><Relationship Id="rId5" Type="http://schemas.openxmlformats.org/officeDocument/2006/relationships/image" Target="../media/image3.png"/><Relationship Id="rId10" Type="http://schemas.openxmlformats.org/officeDocument/2006/relationships/customXml" Target="../ink/ink14.xml"/><Relationship Id="rId4" Type="http://schemas.openxmlformats.org/officeDocument/2006/relationships/customXml" Target="../ink/ink11.xml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04AD6-5C25-472B-B78B-C502C7CB2C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Cognitive states in flexible decision making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5C0DB-656A-49EA-9056-06F9DBF6FE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Rick N</a:t>
            </a:r>
            <a:r>
              <a:rPr lang="hu-HU" dirty="0" err="1"/>
              <a:t>émeth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82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197B61D0-38E5-45D5-90B6-7A833F710D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56" t="32471" r="34669" b="3534"/>
          <a:stretch/>
        </p:blipFill>
        <p:spPr>
          <a:xfrm>
            <a:off x="42231" y="0"/>
            <a:ext cx="12107537" cy="70901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C0CD052-436B-47E2-B037-1CF1B6158E07}"/>
              </a:ext>
            </a:extLst>
          </p:cNvPr>
          <p:cNvSpPr/>
          <p:nvPr/>
        </p:nvSpPr>
        <p:spPr>
          <a:xfrm>
            <a:off x="5122843" y="330506"/>
            <a:ext cx="2148290" cy="2093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56DCC1-F5B9-49EE-98EB-E78BF2F343D4}"/>
              </a:ext>
            </a:extLst>
          </p:cNvPr>
          <p:cNvSpPr/>
          <p:nvPr/>
        </p:nvSpPr>
        <p:spPr>
          <a:xfrm>
            <a:off x="5122843" y="3634140"/>
            <a:ext cx="2148290" cy="2093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F21F1F-9420-43E1-BD91-601E3C537CFA}"/>
              </a:ext>
            </a:extLst>
          </p:cNvPr>
          <p:cNvSpPr txBox="1"/>
          <p:nvPr/>
        </p:nvSpPr>
        <p:spPr>
          <a:xfrm>
            <a:off x="3354636" y="202760"/>
            <a:ext cx="568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States and posterior probabilities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809A64-8478-4E0F-ADEF-F2F947A02FF6}"/>
              </a:ext>
            </a:extLst>
          </p:cNvPr>
          <p:cNvSpPr txBox="1"/>
          <p:nvPr/>
        </p:nvSpPr>
        <p:spPr>
          <a:xfrm>
            <a:off x="3253647" y="3449474"/>
            <a:ext cx="568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States with null states introduced</a:t>
            </a:r>
          </a:p>
        </p:txBody>
      </p:sp>
    </p:spTree>
    <p:extLst>
      <p:ext uri="{BB962C8B-B14F-4D97-AF65-F5344CB8AC3E}">
        <p14:creationId xmlns:p14="http://schemas.microsoft.com/office/powerpoint/2010/main" val="1581622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15661-4310-4834-BEF9-B3AA0EAC74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Current goal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478B9B-71B0-408E-9A86-FA5AB2DDF3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5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10C9632-BB6F-48EE-AB65-501878BA5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EC8AAB6-953B-4D29-9967-3C44D06BB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C89ED458-2326-40DC-9C7B-1A717B655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B897DF-069D-4C68-A531-ED7A76EBF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>
                <a:solidFill>
                  <a:schemeClr val="tx1"/>
                </a:solidFill>
              </a:rPr>
              <a:t>Connection between units and states</a:t>
            </a: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4834CB90-CDC0-4899-8F4C-E5EA233BAF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217" r="30480"/>
          <a:stretch/>
        </p:blipFill>
        <p:spPr>
          <a:xfrm>
            <a:off x="5194607" y="803751"/>
            <a:ext cx="6391533" cy="525049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F9D1DE6-E368-4F07-85F9-D5B767477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63B1F66-4ACE-4A01-8ADF-F175A9C35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F8448ED-9332-4A9B-8CAB-B1985E596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26420-FCC0-42A7-A85F-357E8870A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Aligning spikes with transitions</a:t>
            </a:r>
          </a:p>
          <a:p>
            <a:r>
              <a:rPr lang="en-US" dirty="0">
                <a:solidFill>
                  <a:schemeClr val="tx1"/>
                </a:solidFill>
              </a:rPr>
              <a:t>PSTH: spike density vs lags</a:t>
            </a:r>
          </a:p>
          <a:p>
            <a:r>
              <a:rPr lang="en-US" dirty="0">
                <a:solidFill>
                  <a:schemeClr val="tx1"/>
                </a:solidFill>
              </a:rPr>
              <a:t>Question: where to center it?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End of states in general?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End of a given state, beginning of a next state?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Null or no null? </a:t>
            </a:r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ED3A2261-1C75-40FF-8CD6-18C5900C1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0266911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77547-25A4-47F9-8F90-17F733EB4C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Results (so far)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D081F-73F4-4A0E-BEF0-0AC31CC956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61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931B1-6BDD-4926-AF08-063B668A9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9770A-5A10-492D-ADD4-78C49D7AB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LPFC and MCC duration are from different distributions (K-S test, p ≈ 0)</a:t>
            </a:r>
          </a:p>
          <a:p>
            <a:r>
              <a:rPr lang="en-US" dirty="0">
                <a:solidFill>
                  <a:schemeClr val="tx1"/>
                </a:solidFill>
              </a:rPr>
              <a:t>Shorter states (and more switches) in MCC (Wilcox-test, p ≈ 0)</a:t>
            </a:r>
          </a:p>
          <a:p>
            <a:r>
              <a:rPr lang="en-US" dirty="0">
                <a:solidFill>
                  <a:schemeClr val="tx1"/>
                </a:solidFill>
              </a:rPr>
              <a:t>No recognizable spatial organization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517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ED2E2BB-3846-41EB-9F1E-92C33C4A8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73D5773-5AC9-444A-A47A-EB6656ACD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81EB4475-C020-4325-AF59-31FCBFB7C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F7689D68-C339-4D5B-9DAA-E13F6BD4D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9CC3E5-EA42-4393-A2C0-5192B91BD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E1EAB3-69D9-465A-AD95-F9BC699829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9228" y="474132"/>
            <a:ext cx="5191875" cy="3439617"/>
          </a:xfrm>
          <a:prstGeom prst="roundRect">
            <a:avLst>
              <a:gd name="adj" fmla="val 0"/>
            </a:avLst>
          </a:prstGeom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B8DBC8E-FBA7-466C-8D97-75B15FBE9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167DBC-F607-4166-9108-D1C953AB00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3942" y="473338"/>
            <a:ext cx="4648130" cy="3439617"/>
          </a:xfrm>
          <a:prstGeom prst="roundRect">
            <a:avLst>
              <a:gd name="adj" fmla="val 0"/>
            </a:avLst>
          </a:prstGeom>
          <a:effectLst/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6FFF64E-1FE4-4AE0-9D62-567AA183C1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133850"/>
            <a:ext cx="11277600" cy="2250018"/>
          </a:xfrm>
          <a:custGeom>
            <a:avLst/>
            <a:gdLst>
              <a:gd name="connsiteX0" fmla="*/ 5264150 w 11277600"/>
              <a:gd name="connsiteY0" fmla="*/ 0 h 2250018"/>
              <a:gd name="connsiteX1" fmla="*/ 5499100 w 11277600"/>
              <a:gd name="connsiteY1" fmla="*/ 1588 h 2250018"/>
              <a:gd name="connsiteX2" fmla="*/ 5730875 w 11277600"/>
              <a:gd name="connsiteY2" fmla="*/ 1588 h 2250018"/>
              <a:gd name="connsiteX3" fmla="*/ 5961063 w 11277600"/>
              <a:gd name="connsiteY3" fmla="*/ 4763 h 2250018"/>
              <a:gd name="connsiteX4" fmla="*/ 6186488 w 11277600"/>
              <a:gd name="connsiteY4" fmla="*/ 9525 h 2250018"/>
              <a:gd name="connsiteX5" fmla="*/ 6410325 w 11277600"/>
              <a:gd name="connsiteY5" fmla="*/ 14288 h 2250018"/>
              <a:gd name="connsiteX6" fmla="*/ 6629400 w 11277600"/>
              <a:gd name="connsiteY6" fmla="*/ 19050 h 2250018"/>
              <a:gd name="connsiteX7" fmla="*/ 6846888 w 11277600"/>
              <a:gd name="connsiteY7" fmla="*/ 26988 h 2250018"/>
              <a:gd name="connsiteX8" fmla="*/ 7061200 w 11277600"/>
              <a:gd name="connsiteY8" fmla="*/ 34925 h 2250018"/>
              <a:gd name="connsiteX9" fmla="*/ 7270750 w 11277600"/>
              <a:gd name="connsiteY9" fmla="*/ 42863 h 2250018"/>
              <a:gd name="connsiteX10" fmla="*/ 7680325 w 11277600"/>
              <a:gd name="connsiteY10" fmla="*/ 63500 h 2250018"/>
              <a:gd name="connsiteX11" fmla="*/ 8072438 w 11277600"/>
              <a:gd name="connsiteY11" fmla="*/ 85725 h 2250018"/>
              <a:gd name="connsiteX12" fmla="*/ 8448675 w 11277600"/>
              <a:gd name="connsiteY12" fmla="*/ 109538 h 2250018"/>
              <a:gd name="connsiteX13" fmla="*/ 8805862 w 11277600"/>
              <a:gd name="connsiteY13" fmla="*/ 134938 h 2250018"/>
              <a:gd name="connsiteX14" fmla="*/ 9145588 w 11277600"/>
              <a:gd name="connsiteY14" fmla="*/ 161925 h 2250018"/>
              <a:gd name="connsiteX15" fmla="*/ 9461500 w 11277600"/>
              <a:gd name="connsiteY15" fmla="*/ 190500 h 2250018"/>
              <a:gd name="connsiteX16" fmla="*/ 9758362 w 11277600"/>
              <a:gd name="connsiteY16" fmla="*/ 219075 h 2250018"/>
              <a:gd name="connsiteX17" fmla="*/ 10031412 w 11277600"/>
              <a:gd name="connsiteY17" fmla="*/ 247650 h 2250018"/>
              <a:gd name="connsiteX18" fmla="*/ 10282238 w 11277600"/>
              <a:gd name="connsiteY18" fmla="*/ 274638 h 2250018"/>
              <a:gd name="connsiteX19" fmla="*/ 10504488 w 11277600"/>
              <a:gd name="connsiteY19" fmla="*/ 300038 h 2250018"/>
              <a:gd name="connsiteX20" fmla="*/ 10704512 w 11277600"/>
              <a:gd name="connsiteY20" fmla="*/ 323850 h 2250018"/>
              <a:gd name="connsiteX21" fmla="*/ 10874375 w 11277600"/>
              <a:gd name="connsiteY21" fmla="*/ 344488 h 2250018"/>
              <a:gd name="connsiteX22" fmla="*/ 11015662 w 11277600"/>
              <a:gd name="connsiteY22" fmla="*/ 363538 h 2250018"/>
              <a:gd name="connsiteX23" fmla="*/ 11210925 w 11277600"/>
              <a:gd name="connsiteY23" fmla="*/ 390525 h 2250018"/>
              <a:gd name="connsiteX24" fmla="*/ 11277600 w 11277600"/>
              <a:gd name="connsiteY24" fmla="*/ 400050 h 2250018"/>
              <a:gd name="connsiteX25" fmla="*/ 11277600 w 11277600"/>
              <a:gd name="connsiteY25" fmla="*/ 2250018 h 2250018"/>
              <a:gd name="connsiteX26" fmla="*/ 0 w 11277600"/>
              <a:gd name="connsiteY26" fmla="*/ 2250018 h 2250018"/>
              <a:gd name="connsiteX27" fmla="*/ 0 w 11277600"/>
              <a:gd name="connsiteY27" fmla="*/ 398463 h 2250018"/>
              <a:gd name="connsiteX28" fmla="*/ 255588 w 11277600"/>
              <a:gd name="connsiteY28" fmla="*/ 358775 h 2250018"/>
              <a:gd name="connsiteX29" fmla="*/ 511175 w 11277600"/>
              <a:gd name="connsiteY29" fmla="*/ 320675 h 2250018"/>
              <a:gd name="connsiteX30" fmla="*/ 766762 w 11277600"/>
              <a:gd name="connsiteY30" fmla="*/ 284163 h 2250018"/>
              <a:gd name="connsiteX31" fmla="*/ 1023938 w 11277600"/>
              <a:gd name="connsiteY31" fmla="*/ 252413 h 2250018"/>
              <a:gd name="connsiteX32" fmla="*/ 1279525 w 11277600"/>
              <a:gd name="connsiteY32" fmla="*/ 220663 h 2250018"/>
              <a:gd name="connsiteX33" fmla="*/ 1536700 w 11277600"/>
              <a:gd name="connsiteY33" fmla="*/ 190500 h 2250018"/>
              <a:gd name="connsiteX34" fmla="*/ 1790700 w 11277600"/>
              <a:gd name="connsiteY34" fmla="*/ 165100 h 2250018"/>
              <a:gd name="connsiteX35" fmla="*/ 2047875 w 11277600"/>
              <a:gd name="connsiteY35" fmla="*/ 141288 h 2250018"/>
              <a:gd name="connsiteX36" fmla="*/ 2303462 w 11277600"/>
              <a:gd name="connsiteY36" fmla="*/ 119063 h 2250018"/>
              <a:gd name="connsiteX37" fmla="*/ 2555875 w 11277600"/>
              <a:gd name="connsiteY37" fmla="*/ 100013 h 2250018"/>
              <a:gd name="connsiteX38" fmla="*/ 2809875 w 11277600"/>
              <a:gd name="connsiteY38" fmla="*/ 80963 h 2250018"/>
              <a:gd name="connsiteX39" fmla="*/ 3062288 w 11277600"/>
              <a:gd name="connsiteY39" fmla="*/ 65088 h 2250018"/>
              <a:gd name="connsiteX40" fmla="*/ 3313113 w 11277600"/>
              <a:gd name="connsiteY40" fmla="*/ 52388 h 2250018"/>
              <a:gd name="connsiteX41" fmla="*/ 3563938 w 11277600"/>
              <a:gd name="connsiteY41" fmla="*/ 39688 h 2250018"/>
              <a:gd name="connsiteX42" fmla="*/ 3811588 w 11277600"/>
              <a:gd name="connsiteY42" fmla="*/ 28575 h 2250018"/>
              <a:gd name="connsiteX43" fmla="*/ 4057650 w 11277600"/>
              <a:gd name="connsiteY43" fmla="*/ 20638 h 2250018"/>
              <a:gd name="connsiteX44" fmla="*/ 4303713 w 11277600"/>
              <a:gd name="connsiteY44" fmla="*/ 14288 h 2250018"/>
              <a:gd name="connsiteX45" fmla="*/ 4546600 w 11277600"/>
              <a:gd name="connsiteY45" fmla="*/ 7938 h 2250018"/>
              <a:gd name="connsiteX46" fmla="*/ 4787900 w 11277600"/>
              <a:gd name="connsiteY46" fmla="*/ 4763 h 2250018"/>
              <a:gd name="connsiteX47" fmla="*/ 5027613 w 11277600"/>
              <a:gd name="connsiteY47" fmla="*/ 1588 h 225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277600" h="2250018">
                <a:moveTo>
                  <a:pt x="5264150" y="0"/>
                </a:moveTo>
                <a:lnTo>
                  <a:pt x="5499100" y="1588"/>
                </a:lnTo>
                <a:lnTo>
                  <a:pt x="5730875" y="1588"/>
                </a:lnTo>
                <a:lnTo>
                  <a:pt x="5961063" y="4763"/>
                </a:lnTo>
                <a:lnTo>
                  <a:pt x="6186488" y="9525"/>
                </a:lnTo>
                <a:lnTo>
                  <a:pt x="6410325" y="14288"/>
                </a:lnTo>
                <a:lnTo>
                  <a:pt x="6629400" y="19050"/>
                </a:lnTo>
                <a:lnTo>
                  <a:pt x="6846888" y="26988"/>
                </a:lnTo>
                <a:lnTo>
                  <a:pt x="7061200" y="34925"/>
                </a:lnTo>
                <a:lnTo>
                  <a:pt x="7270750" y="42863"/>
                </a:lnTo>
                <a:lnTo>
                  <a:pt x="7680325" y="63500"/>
                </a:lnTo>
                <a:lnTo>
                  <a:pt x="8072438" y="85725"/>
                </a:lnTo>
                <a:lnTo>
                  <a:pt x="8448675" y="109538"/>
                </a:lnTo>
                <a:lnTo>
                  <a:pt x="8805862" y="134938"/>
                </a:lnTo>
                <a:lnTo>
                  <a:pt x="9145588" y="161925"/>
                </a:lnTo>
                <a:lnTo>
                  <a:pt x="9461500" y="190500"/>
                </a:lnTo>
                <a:lnTo>
                  <a:pt x="9758362" y="219075"/>
                </a:lnTo>
                <a:lnTo>
                  <a:pt x="10031412" y="247650"/>
                </a:lnTo>
                <a:lnTo>
                  <a:pt x="10282238" y="274638"/>
                </a:lnTo>
                <a:lnTo>
                  <a:pt x="10504488" y="300038"/>
                </a:lnTo>
                <a:lnTo>
                  <a:pt x="10704512" y="323850"/>
                </a:lnTo>
                <a:lnTo>
                  <a:pt x="10874375" y="344488"/>
                </a:lnTo>
                <a:lnTo>
                  <a:pt x="11015662" y="363538"/>
                </a:lnTo>
                <a:lnTo>
                  <a:pt x="11210925" y="390525"/>
                </a:lnTo>
                <a:lnTo>
                  <a:pt x="11277600" y="400050"/>
                </a:lnTo>
                <a:lnTo>
                  <a:pt x="11277600" y="2250018"/>
                </a:lnTo>
                <a:lnTo>
                  <a:pt x="0" y="2250018"/>
                </a:lnTo>
                <a:lnTo>
                  <a:pt x="0" y="398463"/>
                </a:lnTo>
                <a:lnTo>
                  <a:pt x="255588" y="358775"/>
                </a:lnTo>
                <a:lnTo>
                  <a:pt x="511175" y="320675"/>
                </a:lnTo>
                <a:lnTo>
                  <a:pt x="766762" y="284163"/>
                </a:lnTo>
                <a:lnTo>
                  <a:pt x="1023938" y="252413"/>
                </a:lnTo>
                <a:lnTo>
                  <a:pt x="1279525" y="220663"/>
                </a:lnTo>
                <a:lnTo>
                  <a:pt x="1536700" y="190500"/>
                </a:lnTo>
                <a:lnTo>
                  <a:pt x="1790700" y="165100"/>
                </a:lnTo>
                <a:lnTo>
                  <a:pt x="2047875" y="141288"/>
                </a:lnTo>
                <a:lnTo>
                  <a:pt x="2303462" y="119063"/>
                </a:lnTo>
                <a:lnTo>
                  <a:pt x="2555875" y="100013"/>
                </a:lnTo>
                <a:lnTo>
                  <a:pt x="2809875" y="80963"/>
                </a:lnTo>
                <a:lnTo>
                  <a:pt x="3062288" y="65088"/>
                </a:lnTo>
                <a:lnTo>
                  <a:pt x="3313113" y="52388"/>
                </a:lnTo>
                <a:lnTo>
                  <a:pt x="3563938" y="39688"/>
                </a:lnTo>
                <a:lnTo>
                  <a:pt x="3811588" y="28575"/>
                </a:lnTo>
                <a:lnTo>
                  <a:pt x="4057650" y="20638"/>
                </a:lnTo>
                <a:lnTo>
                  <a:pt x="4303713" y="14288"/>
                </a:lnTo>
                <a:lnTo>
                  <a:pt x="4546600" y="7938"/>
                </a:lnTo>
                <a:lnTo>
                  <a:pt x="4787900" y="4763"/>
                </a:lnTo>
                <a:lnTo>
                  <a:pt x="5027613" y="158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9C80E52D-DE5C-4267-9C99-8741F2E42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371525">
            <a:off x="263767" y="4117124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630C8C-44F8-4AED-BAD2-1F6980A97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75" y="4517136"/>
            <a:ext cx="10893095" cy="11749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Duration distribution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86F2CD-A874-4FB8-99A9-E40C5018999E}"/>
              </a:ext>
            </a:extLst>
          </p:cNvPr>
          <p:cNvSpPr txBox="1"/>
          <p:nvPr/>
        </p:nvSpPr>
        <p:spPr>
          <a:xfrm>
            <a:off x="1293206" y="3705819"/>
            <a:ext cx="1740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No null state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032D74-5DA5-4D15-A69F-EFA4C17C880B}"/>
              </a:ext>
            </a:extLst>
          </p:cNvPr>
          <p:cNvSpPr txBox="1"/>
          <p:nvPr/>
        </p:nvSpPr>
        <p:spPr>
          <a:xfrm>
            <a:off x="7014559" y="3725328"/>
            <a:ext cx="3176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With null state</a:t>
            </a:r>
          </a:p>
        </p:txBody>
      </p:sp>
    </p:spTree>
    <p:extLst>
      <p:ext uri="{BB962C8B-B14F-4D97-AF65-F5344CB8AC3E}">
        <p14:creationId xmlns:p14="http://schemas.microsoft.com/office/powerpoint/2010/main" val="1880069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11">
            <a:extLst>
              <a:ext uri="{FF2B5EF4-FFF2-40B4-BE49-F238E27FC236}">
                <a16:creationId xmlns:a16="http://schemas.microsoft.com/office/drawing/2014/main" id="{EED2E2BB-3846-41EB-9F1E-92C33C4A8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73D5773-5AC9-444A-A47A-EB6656ACD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81EB4475-C020-4325-AF59-31FCBFB7C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58" name="Rectangle 15">
            <a:extLst>
              <a:ext uri="{FF2B5EF4-FFF2-40B4-BE49-F238E27FC236}">
                <a16:creationId xmlns:a16="http://schemas.microsoft.com/office/drawing/2014/main" id="{F7689D68-C339-4D5B-9DAA-E13F6BD4D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Rectangle 17">
            <a:extLst>
              <a:ext uri="{FF2B5EF4-FFF2-40B4-BE49-F238E27FC236}">
                <a16:creationId xmlns:a16="http://schemas.microsoft.com/office/drawing/2014/main" id="{1B9CC3E5-EA42-4393-A2C0-5192B91BD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3F14F167-9769-47FF-B1B2-322038D718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1110" y="770621"/>
            <a:ext cx="5448111" cy="2846638"/>
          </a:xfrm>
          <a:prstGeom prst="roundRect">
            <a:avLst>
              <a:gd name="adj" fmla="val 0"/>
            </a:avLst>
          </a:prstGeom>
          <a:effectLst/>
        </p:spPr>
      </p:pic>
      <p:sp>
        <p:nvSpPr>
          <p:cNvPr id="60" name="Rectangle 19">
            <a:extLst>
              <a:ext uri="{FF2B5EF4-FFF2-40B4-BE49-F238E27FC236}">
                <a16:creationId xmlns:a16="http://schemas.microsoft.com/office/drawing/2014/main" id="{FB8DBC8E-FBA7-466C-8D97-75B15FBE9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94492961-6573-48AF-95F5-0D46E5B2E5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946" y="706912"/>
            <a:ext cx="5370123" cy="2972469"/>
          </a:xfrm>
          <a:prstGeom prst="roundRect">
            <a:avLst>
              <a:gd name="adj" fmla="val 0"/>
            </a:avLst>
          </a:prstGeom>
          <a:effectLst/>
        </p:spPr>
      </p:pic>
      <p:sp>
        <p:nvSpPr>
          <p:cNvPr id="61" name="Freeform: Shape 21">
            <a:extLst>
              <a:ext uri="{FF2B5EF4-FFF2-40B4-BE49-F238E27FC236}">
                <a16:creationId xmlns:a16="http://schemas.microsoft.com/office/drawing/2014/main" id="{E6FFF64E-1FE4-4AE0-9D62-567AA183C1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133850"/>
            <a:ext cx="11277600" cy="2250018"/>
          </a:xfrm>
          <a:custGeom>
            <a:avLst/>
            <a:gdLst>
              <a:gd name="connsiteX0" fmla="*/ 5264150 w 11277600"/>
              <a:gd name="connsiteY0" fmla="*/ 0 h 2250018"/>
              <a:gd name="connsiteX1" fmla="*/ 5499100 w 11277600"/>
              <a:gd name="connsiteY1" fmla="*/ 1588 h 2250018"/>
              <a:gd name="connsiteX2" fmla="*/ 5730875 w 11277600"/>
              <a:gd name="connsiteY2" fmla="*/ 1588 h 2250018"/>
              <a:gd name="connsiteX3" fmla="*/ 5961063 w 11277600"/>
              <a:gd name="connsiteY3" fmla="*/ 4763 h 2250018"/>
              <a:gd name="connsiteX4" fmla="*/ 6186488 w 11277600"/>
              <a:gd name="connsiteY4" fmla="*/ 9525 h 2250018"/>
              <a:gd name="connsiteX5" fmla="*/ 6410325 w 11277600"/>
              <a:gd name="connsiteY5" fmla="*/ 14288 h 2250018"/>
              <a:gd name="connsiteX6" fmla="*/ 6629400 w 11277600"/>
              <a:gd name="connsiteY6" fmla="*/ 19050 h 2250018"/>
              <a:gd name="connsiteX7" fmla="*/ 6846888 w 11277600"/>
              <a:gd name="connsiteY7" fmla="*/ 26988 h 2250018"/>
              <a:gd name="connsiteX8" fmla="*/ 7061200 w 11277600"/>
              <a:gd name="connsiteY8" fmla="*/ 34925 h 2250018"/>
              <a:gd name="connsiteX9" fmla="*/ 7270750 w 11277600"/>
              <a:gd name="connsiteY9" fmla="*/ 42863 h 2250018"/>
              <a:gd name="connsiteX10" fmla="*/ 7680325 w 11277600"/>
              <a:gd name="connsiteY10" fmla="*/ 63500 h 2250018"/>
              <a:gd name="connsiteX11" fmla="*/ 8072438 w 11277600"/>
              <a:gd name="connsiteY11" fmla="*/ 85725 h 2250018"/>
              <a:gd name="connsiteX12" fmla="*/ 8448675 w 11277600"/>
              <a:gd name="connsiteY12" fmla="*/ 109538 h 2250018"/>
              <a:gd name="connsiteX13" fmla="*/ 8805862 w 11277600"/>
              <a:gd name="connsiteY13" fmla="*/ 134938 h 2250018"/>
              <a:gd name="connsiteX14" fmla="*/ 9145588 w 11277600"/>
              <a:gd name="connsiteY14" fmla="*/ 161925 h 2250018"/>
              <a:gd name="connsiteX15" fmla="*/ 9461500 w 11277600"/>
              <a:gd name="connsiteY15" fmla="*/ 190500 h 2250018"/>
              <a:gd name="connsiteX16" fmla="*/ 9758362 w 11277600"/>
              <a:gd name="connsiteY16" fmla="*/ 219075 h 2250018"/>
              <a:gd name="connsiteX17" fmla="*/ 10031412 w 11277600"/>
              <a:gd name="connsiteY17" fmla="*/ 247650 h 2250018"/>
              <a:gd name="connsiteX18" fmla="*/ 10282238 w 11277600"/>
              <a:gd name="connsiteY18" fmla="*/ 274638 h 2250018"/>
              <a:gd name="connsiteX19" fmla="*/ 10504488 w 11277600"/>
              <a:gd name="connsiteY19" fmla="*/ 300038 h 2250018"/>
              <a:gd name="connsiteX20" fmla="*/ 10704512 w 11277600"/>
              <a:gd name="connsiteY20" fmla="*/ 323850 h 2250018"/>
              <a:gd name="connsiteX21" fmla="*/ 10874375 w 11277600"/>
              <a:gd name="connsiteY21" fmla="*/ 344488 h 2250018"/>
              <a:gd name="connsiteX22" fmla="*/ 11015662 w 11277600"/>
              <a:gd name="connsiteY22" fmla="*/ 363538 h 2250018"/>
              <a:gd name="connsiteX23" fmla="*/ 11210925 w 11277600"/>
              <a:gd name="connsiteY23" fmla="*/ 390525 h 2250018"/>
              <a:gd name="connsiteX24" fmla="*/ 11277600 w 11277600"/>
              <a:gd name="connsiteY24" fmla="*/ 400050 h 2250018"/>
              <a:gd name="connsiteX25" fmla="*/ 11277600 w 11277600"/>
              <a:gd name="connsiteY25" fmla="*/ 2250018 h 2250018"/>
              <a:gd name="connsiteX26" fmla="*/ 0 w 11277600"/>
              <a:gd name="connsiteY26" fmla="*/ 2250018 h 2250018"/>
              <a:gd name="connsiteX27" fmla="*/ 0 w 11277600"/>
              <a:gd name="connsiteY27" fmla="*/ 398463 h 2250018"/>
              <a:gd name="connsiteX28" fmla="*/ 255588 w 11277600"/>
              <a:gd name="connsiteY28" fmla="*/ 358775 h 2250018"/>
              <a:gd name="connsiteX29" fmla="*/ 511175 w 11277600"/>
              <a:gd name="connsiteY29" fmla="*/ 320675 h 2250018"/>
              <a:gd name="connsiteX30" fmla="*/ 766762 w 11277600"/>
              <a:gd name="connsiteY30" fmla="*/ 284163 h 2250018"/>
              <a:gd name="connsiteX31" fmla="*/ 1023938 w 11277600"/>
              <a:gd name="connsiteY31" fmla="*/ 252413 h 2250018"/>
              <a:gd name="connsiteX32" fmla="*/ 1279525 w 11277600"/>
              <a:gd name="connsiteY32" fmla="*/ 220663 h 2250018"/>
              <a:gd name="connsiteX33" fmla="*/ 1536700 w 11277600"/>
              <a:gd name="connsiteY33" fmla="*/ 190500 h 2250018"/>
              <a:gd name="connsiteX34" fmla="*/ 1790700 w 11277600"/>
              <a:gd name="connsiteY34" fmla="*/ 165100 h 2250018"/>
              <a:gd name="connsiteX35" fmla="*/ 2047875 w 11277600"/>
              <a:gd name="connsiteY35" fmla="*/ 141288 h 2250018"/>
              <a:gd name="connsiteX36" fmla="*/ 2303462 w 11277600"/>
              <a:gd name="connsiteY36" fmla="*/ 119063 h 2250018"/>
              <a:gd name="connsiteX37" fmla="*/ 2555875 w 11277600"/>
              <a:gd name="connsiteY37" fmla="*/ 100013 h 2250018"/>
              <a:gd name="connsiteX38" fmla="*/ 2809875 w 11277600"/>
              <a:gd name="connsiteY38" fmla="*/ 80963 h 2250018"/>
              <a:gd name="connsiteX39" fmla="*/ 3062288 w 11277600"/>
              <a:gd name="connsiteY39" fmla="*/ 65088 h 2250018"/>
              <a:gd name="connsiteX40" fmla="*/ 3313113 w 11277600"/>
              <a:gd name="connsiteY40" fmla="*/ 52388 h 2250018"/>
              <a:gd name="connsiteX41" fmla="*/ 3563938 w 11277600"/>
              <a:gd name="connsiteY41" fmla="*/ 39688 h 2250018"/>
              <a:gd name="connsiteX42" fmla="*/ 3811588 w 11277600"/>
              <a:gd name="connsiteY42" fmla="*/ 28575 h 2250018"/>
              <a:gd name="connsiteX43" fmla="*/ 4057650 w 11277600"/>
              <a:gd name="connsiteY43" fmla="*/ 20638 h 2250018"/>
              <a:gd name="connsiteX44" fmla="*/ 4303713 w 11277600"/>
              <a:gd name="connsiteY44" fmla="*/ 14288 h 2250018"/>
              <a:gd name="connsiteX45" fmla="*/ 4546600 w 11277600"/>
              <a:gd name="connsiteY45" fmla="*/ 7938 h 2250018"/>
              <a:gd name="connsiteX46" fmla="*/ 4787900 w 11277600"/>
              <a:gd name="connsiteY46" fmla="*/ 4763 h 2250018"/>
              <a:gd name="connsiteX47" fmla="*/ 5027613 w 11277600"/>
              <a:gd name="connsiteY47" fmla="*/ 1588 h 225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277600" h="2250018">
                <a:moveTo>
                  <a:pt x="5264150" y="0"/>
                </a:moveTo>
                <a:lnTo>
                  <a:pt x="5499100" y="1588"/>
                </a:lnTo>
                <a:lnTo>
                  <a:pt x="5730875" y="1588"/>
                </a:lnTo>
                <a:lnTo>
                  <a:pt x="5961063" y="4763"/>
                </a:lnTo>
                <a:lnTo>
                  <a:pt x="6186488" y="9525"/>
                </a:lnTo>
                <a:lnTo>
                  <a:pt x="6410325" y="14288"/>
                </a:lnTo>
                <a:lnTo>
                  <a:pt x="6629400" y="19050"/>
                </a:lnTo>
                <a:lnTo>
                  <a:pt x="6846888" y="26988"/>
                </a:lnTo>
                <a:lnTo>
                  <a:pt x="7061200" y="34925"/>
                </a:lnTo>
                <a:lnTo>
                  <a:pt x="7270750" y="42863"/>
                </a:lnTo>
                <a:lnTo>
                  <a:pt x="7680325" y="63500"/>
                </a:lnTo>
                <a:lnTo>
                  <a:pt x="8072438" y="85725"/>
                </a:lnTo>
                <a:lnTo>
                  <a:pt x="8448675" y="109538"/>
                </a:lnTo>
                <a:lnTo>
                  <a:pt x="8805862" y="134938"/>
                </a:lnTo>
                <a:lnTo>
                  <a:pt x="9145588" y="161925"/>
                </a:lnTo>
                <a:lnTo>
                  <a:pt x="9461500" y="190500"/>
                </a:lnTo>
                <a:lnTo>
                  <a:pt x="9758362" y="219075"/>
                </a:lnTo>
                <a:lnTo>
                  <a:pt x="10031412" y="247650"/>
                </a:lnTo>
                <a:lnTo>
                  <a:pt x="10282238" y="274638"/>
                </a:lnTo>
                <a:lnTo>
                  <a:pt x="10504488" y="300038"/>
                </a:lnTo>
                <a:lnTo>
                  <a:pt x="10704512" y="323850"/>
                </a:lnTo>
                <a:lnTo>
                  <a:pt x="10874375" y="344488"/>
                </a:lnTo>
                <a:lnTo>
                  <a:pt x="11015662" y="363538"/>
                </a:lnTo>
                <a:lnTo>
                  <a:pt x="11210925" y="390525"/>
                </a:lnTo>
                <a:lnTo>
                  <a:pt x="11277600" y="400050"/>
                </a:lnTo>
                <a:lnTo>
                  <a:pt x="11277600" y="2250018"/>
                </a:lnTo>
                <a:lnTo>
                  <a:pt x="0" y="2250018"/>
                </a:lnTo>
                <a:lnTo>
                  <a:pt x="0" y="398463"/>
                </a:lnTo>
                <a:lnTo>
                  <a:pt x="255588" y="358775"/>
                </a:lnTo>
                <a:lnTo>
                  <a:pt x="511175" y="320675"/>
                </a:lnTo>
                <a:lnTo>
                  <a:pt x="766762" y="284163"/>
                </a:lnTo>
                <a:lnTo>
                  <a:pt x="1023938" y="252413"/>
                </a:lnTo>
                <a:lnTo>
                  <a:pt x="1279525" y="220663"/>
                </a:lnTo>
                <a:lnTo>
                  <a:pt x="1536700" y="190500"/>
                </a:lnTo>
                <a:lnTo>
                  <a:pt x="1790700" y="165100"/>
                </a:lnTo>
                <a:lnTo>
                  <a:pt x="2047875" y="141288"/>
                </a:lnTo>
                <a:lnTo>
                  <a:pt x="2303462" y="119063"/>
                </a:lnTo>
                <a:lnTo>
                  <a:pt x="2555875" y="100013"/>
                </a:lnTo>
                <a:lnTo>
                  <a:pt x="2809875" y="80963"/>
                </a:lnTo>
                <a:lnTo>
                  <a:pt x="3062288" y="65088"/>
                </a:lnTo>
                <a:lnTo>
                  <a:pt x="3313113" y="52388"/>
                </a:lnTo>
                <a:lnTo>
                  <a:pt x="3563938" y="39688"/>
                </a:lnTo>
                <a:lnTo>
                  <a:pt x="3811588" y="28575"/>
                </a:lnTo>
                <a:lnTo>
                  <a:pt x="4057650" y="20638"/>
                </a:lnTo>
                <a:lnTo>
                  <a:pt x="4303713" y="14288"/>
                </a:lnTo>
                <a:lnTo>
                  <a:pt x="4546600" y="7938"/>
                </a:lnTo>
                <a:lnTo>
                  <a:pt x="4787900" y="4763"/>
                </a:lnTo>
                <a:lnTo>
                  <a:pt x="5027613" y="158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Freeform 5">
            <a:extLst>
              <a:ext uri="{FF2B5EF4-FFF2-40B4-BE49-F238E27FC236}">
                <a16:creationId xmlns:a16="http://schemas.microsoft.com/office/drawing/2014/main" id="{9C80E52D-DE5C-4267-9C99-8741F2E42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371525">
            <a:off x="263767" y="4117124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11803B-7A36-4282-97AA-EC774596A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75" y="4517136"/>
            <a:ext cx="10893095" cy="117494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Mean state duration spatial distribution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18DB0FC-26B6-421C-8BF8-78F049CFDDE0}"/>
              </a:ext>
            </a:extLst>
          </p:cNvPr>
          <p:cNvSpPr txBox="1"/>
          <p:nvPr/>
        </p:nvSpPr>
        <p:spPr>
          <a:xfrm>
            <a:off x="946630" y="3640209"/>
            <a:ext cx="1740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No null state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311C741-7F81-4651-9D6A-734C37BDE706}"/>
              </a:ext>
            </a:extLst>
          </p:cNvPr>
          <p:cNvSpPr txBox="1"/>
          <p:nvPr/>
        </p:nvSpPr>
        <p:spPr>
          <a:xfrm>
            <a:off x="6667983" y="3659718"/>
            <a:ext cx="3176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With null state</a:t>
            </a:r>
          </a:p>
        </p:txBody>
      </p:sp>
    </p:spTree>
    <p:extLst>
      <p:ext uri="{BB962C8B-B14F-4D97-AF65-F5344CB8AC3E}">
        <p14:creationId xmlns:p14="http://schemas.microsoft.com/office/powerpoint/2010/main" val="1177147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3313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5595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DA707-408D-45F8-A505-1DC97621F2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Algorithmic considerations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07A3AC-9DB9-4CFF-806B-0BDBAEC7C2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01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F4DEC-C1B5-49EC-BB89-6125FF90B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The </a:t>
            </a:r>
            <a:r>
              <a:rPr lang="en-US" dirty="0"/>
              <a:t>outline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3225A-E0BE-440D-A380-6C4079B1C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</a:t>
            </a:r>
            <a:r>
              <a:rPr lang="hu-HU" dirty="0"/>
              <a:t>:</a:t>
            </a:r>
          </a:p>
          <a:p>
            <a:pPr lvl="1"/>
            <a:r>
              <a:rPr lang="en-US" dirty="0"/>
              <a:t>Parallel electrophysiological recordings from macaque MCC and LPFC</a:t>
            </a:r>
          </a:p>
          <a:p>
            <a:pPr lvl="1"/>
            <a:r>
              <a:rPr lang="en-US" dirty="0"/>
              <a:t>Extracted </a:t>
            </a:r>
            <a:r>
              <a:rPr lang="hu-HU" dirty="0"/>
              <a:t>S</a:t>
            </a:r>
            <a:r>
              <a:rPr lang="en-US" dirty="0"/>
              <a:t>UA</a:t>
            </a:r>
          </a:p>
          <a:p>
            <a:r>
              <a:rPr lang="en-US" dirty="0"/>
              <a:t>Goals</a:t>
            </a:r>
            <a:r>
              <a:rPr lang="hu-HU" dirty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Classify spikes (putative interneurons &amp; pyramidal cells)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Characterize the layer-structure of the cortices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Create a state-space model for the </a:t>
            </a:r>
            <a:r>
              <a:rPr lang="hu-HU" b="1" dirty="0"/>
              <a:t>S</a:t>
            </a:r>
            <a:r>
              <a:rPr lang="en-US" b="1" dirty="0"/>
              <a:t>UA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Combine the results</a:t>
            </a:r>
          </a:p>
        </p:txBody>
      </p:sp>
    </p:spTree>
    <p:extLst>
      <p:ext uri="{BB962C8B-B14F-4D97-AF65-F5344CB8AC3E}">
        <p14:creationId xmlns:p14="http://schemas.microsoft.com/office/powerpoint/2010/main" val="438034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85BDF-1B65-45EF-9FC9-DFAA1B55B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2A148E-6A22-4595-AFDA-E23AF2C828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Parameters: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[1, …,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state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observation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state transition matrix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observation (emission) matrix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initial state distribution</a:t>
                </a:r>
              </a:p>
              <a:p>
                <a:r>
                  <a:rPr lang="en-US" dirty="0"/>
                  <a:t>Markovian property:</a:t>
                </a:r>
              </a:p>
              <a:p>
                <a:pPr lvl="1"/>
                <a:r>
                  <a:rPr lang="en-US" dirty="0"/>
                  <a:t>Stochastic</a:t>
                </a:r>
              </a:p>
              <a:p>
                <a:pPr lvl="1"/>
                <a:r>
                  <a:rPr lang="en-US" dirty="0"/>
                  <a:t>State only depends on previous state</a:t>
                </a:r>
              </a:p>
              <a:p>
                <a:pPr lvl="1"/>
                <a:r>
                  <a:rPr lang="en-US" dirty="0"/>
                  <a:t>Observation only depends on current state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2A148E-6A22-4595-AFDA-E23AF2C828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" t="-1248" b="-1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05037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n 5">
            <a:extLst>
              <a:ext uri="{FF2B5EF4-FFF2-40B4-BE49-F238E27FC236}">
                <a16:creationId xmlns:a16="http://schemas.microsoft.com/office/drawing/2014/main" id="{844976B6-A9EE-4AD1-8FC6-EAEA5A4A1142}"/>
              </a:ext>
            </a:extLst>
          </p:cNvPr>
          <p:cNvSpPr/>
          <p:nvPr/>
        </p:nvSpPr>
        <p:spPr>
          <a:xfrm>
            <a:off x="1046602" y="1454226"/>
            <a:ext cx="705080" cy="705080"/>
          </a:xfrm>
          <a:prstGeom prst="sun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n 6">
            <a:extLst>
              <a:ext uri="{FF2B5EF4-FFF2-40B4-BE49-F238E27FC236}">
                <a16:creationId xmlns:a16="http://schemas.microsoft.com/office/drawing/2014/main" id="{C16D134F-96CE-41DF-91EF-9AD9036ECA90}"/>
              </a:ext>
            </a:extLst>
          </p:cNvPr>
          <p:cNvSpPr/>
          <p:nvPr/>
        </p:nvSpPr>
        <p:spPr>
          <a:xfrm>
            <a:off x="1893065" y="615108"/>
            <a:ext cx="705080" cy="705080"/>
          </a:xfrm>
          <a:prstGeom prst="sun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86EE0FEE-50C1-4EBC-8809-D089EBB13F61}"/>
              </a:ext>
            </a:extLst>
          </p:cNvPr>
          <p:cNvSpPr/>
          <p:nvPr/>
        </p:nvSpPr>
        <p:spPr>
          <a:xfrm>
            <a:off x="1107195" y="2335576"/>
            <a:ext cx="583894" cy="583894"/>
          </a:xfrm>
          <a:prstGeom prst="cloud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792B9B75-E118-4EEC-B925-9EF95C1EC3ED}"/>
              </a:ext>
            </a:extLst>
          </p:cNvPr>
          <p:cNvSpPr/>
          <p:nvPr/>
        </p:nvSpPr>
        <p:spPr>
          <a:xfrm>
            <a:off x="2801957" y="675701"/>
            <a:ext cx="583894" cy="583894"/>
          </a:xfrm>
          <a:prstGeom prst="cloud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176F1D-706F-4BBC-AA51-1A2B8F17F206}"/>
              </a:ext>
            </a:extLst>
          </p:cNvPr>
          <p:cNvCxnSpPr/>
          <p:nvPr/>
        </p:nvCxnSpPr>
        <p:spPr>
          <a:xfrm>
            <a:off x="1046602" y="1320188"/>
            <a:ext cx="261099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9D627CD-0C25-4DB1-9A53-603F5EF55D85}"/>
              </a:ext>
            </a:extLst>
          </p:cNvPr>
          <p:cNvCxnSpPr>
            <a:cxnSpLocks/>
          </p:cNvCxnSpPr>
          <p:nvPr/>
        </p:nvCxnSpPr>
        <p:spPr>
          <a:xfrm flipV="1">
            <a:off x="1751682" y="752819"/>
            <a:ext cx="0" cy="21666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04F3402-7889-4937-A4AC-3C9578F52DF7}"/>
              </a:ext>
            </a:extLst>
          </p:cNvPr>
          <p:cNvSpPr txBox="1"/>
          <p:nvPr/>
        </p:nvSpPr>
        <p:spPr>
          <a:xfrm>
            <a:off x="1876540" y="1535097"/>
            <a:ext cx="806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0.7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E12C2B-B277-4C42-AE81-5C286AA741D7}"/>
              </a:ext>
            </a:extLst>
          </p:cNvPr>
          <p:cNvSpPr txBox="1"/>
          <p:nvPr/>
        </p:nvSpPr>
        <p:spPr>
          <a:xfrm>
            <a:off x="2690870" y="1535097"/>
            <a:ext cx="806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0.3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0CA263-5836-40E9-8CD4-E2B5566A630E}"/>
              </a:ext>
            </a:extLst>
          </p:cNvPr>
          <p:cNvSpPr txBox="1"/>
          <p:nvPr/>
        </p:nvSpPr>
        <p:spPr>
          <a:xfrm>
            <a:off x="1898574" y="2285199"/>
            <a:ext cx="806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0.4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46B353-29F0-4648-BCFA-43B87D377758}"/>
              </a:ext>
            </a:extLst>
          </p:cNvPr>
          <p:cNvSpPr txBox="1"/>
          <p:nvPr/>
        </p:nvSpPr>
        <p:spPr>
          <a:xfrm>
            <a:off x="2704641" y="2273225"/>
            <a:ext cx="806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0.6</a:t>
            </a:r>
          </a:p>
        </p:txBody>
      </p:sp>
      <p:sp>
        <p:nvSpPr>
          <p:cNvPr id="27" name="Sun 26">
            <a:extLst>
              <a:ext uri="{FF2B5EF4-FFF2-40B4-BE49-F238E27FC236}">
                <a16:creationId xmlns:a16="http://schemas.microsoft.com/office/drawing/2014/main" id="{6EAD7790-6254-4D09-B7A7-2DC03B6C6C28}"/>
              </a:ext>
            </a:extLst>
          </p:cNvPr>
          <p:cNvSpPr/>
          <p:nvPr/>
        </p:nvSpPr>
        <p:spPr>
          <a:xfrm>
            <a:off x="1893065" y="3791712"/>
            <a:ext cx="705080" cy="705080"/>
          </a:xfrm>
          <a:prstGeom prst="sun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loud 28">
            <a:extLst>
              <a:ext uri="{FF2B5EF4-FFF2-40B4-BE49-F238E27FC236}">
                <a16:creationId xmlns:a16="http://schemas.microsoft.com/office/drawing/2014/main" id="{63A4946C-026D-4761-8251-2F7CED327FAD}"/>
              </a:ext>
            </a:extLst>
          </p:cNvPr>
          <p:cNvSpPr/>
          <p:nvPr/>
        </p:nvSpPr>
        <p:spPr>
          <a:xfrm>
            <a:off x="2801957" y="3852305"/>
            <a:ext cx="583894" cy="583894"/>
          </a:xfrm>
          <a:prstGeom prst="cloud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1A7E17D-7096-4F33-A089-E5E9E1BA3B6B}"/>
              </a:ext>
            </a:extLst>
          </p:cNvPr>
          <p:cNvCxnSpPr/>
          <p:nvPr/>
        </p:nvCxnSpPr>
        <p:spPr>
          <a:xfrm>
            <a:off x="1046602" y="4496792"/>
            <a:ext cx="261099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BA1D7B1-3536-4527-A2B2-89314C0549B2}"/>
              </a:ext>
            </a:extLst>
          </p:cNvPr>
          <p:cNvCxnSpPr>
            <a:cxnSpLocks/>
          </p:cNvCxnSpPr>
          <p:nvPr/>
        </p:nvCxnSpPr>
        <p:spPr>
          <a:xfrm flipV="1">
            <a:off x="1751682" y="3929423"/>
            <a:ext cx="0" cy="21666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E6E60E5-C261-4E2A-9DB4-AFAA0A3E016D}"/>
              </a:ext>
            </a:extLst>
          </p:cNvPr>
          <p:cNvSpPr txBox="1"/>
          <p:nvPr/>
        </p:nvSpPr>
        <p:spPr>
          <a:xfrm>
            <a:off x="1876540" y="4711701"/>
            <a:ext cx="806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0.7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9487D46-638A-4E13-B6A9-C45CE3698B49}"/>
              </a:ext>
            </a:extLst>
          </p:cNvPr>
          <p:cNvSpPr txBox="1"/>
          <p:nvPr/>
        </p:nvSpPr>
        <p:spPr>
          <a:xfrm>
            <a:off x="2690870" y="4711701"/>
            <a:ext cx="806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0.3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4E8777-F59E-4ADD-B779-1E2E66672623}"/>
              </a:ext>
            </a:extLst>
          </p:cNvPr>
          <p:cNvSpPr txBox="1"/>
          <p:nvPr/>
        </p:nvSpPr>
        <p:spPr>
          <a:xfrm>
            <a:off x="1898574" y="5461803"/>
            <a:ext cx="806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0.</a:t>
            </a:r>
            <a:r>
              <a:rPr lang="hu-HU" sz="2800" b="1" dirty="0"/>
              <a:t>1</a:t>
            </a:r>
            <a:endParaRPr lang="en-US" sz="28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1591BAF-F19F-4BEA-994E-96CBEE5DD956}"/>
              </a:ext>
            </a:extLst>
          </p:cNvPr>
          <p:cNvSpPr txBox="1"/>
          <p:nvPr/>
        </p:nvSpPr>
        <p:spPr>
          <a:xfrm>
            <a:off x="2704641" y="5461802"/>
            <a:ext cx="806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0.</a:t>
            </a:r>
            <a:r>
              <a:rPr lang="hu-HU" sz="2800" b="1" dirty="0"/>
              <a:t>9</a:t>
            </a:r>
            <a:endParaRPr lang="en-US" sz="2800" b="1" dirty="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B9CDF89-C52B-4BDE-8CA0-6C538546C141}"/>
              </a:ext>
            </a:extLst>
          </p:cNvPr>
          <p:cNvGrpSpPr/>
          <p:nvPr/>
        </p:nvGrpSpPr>
        <p:grpSpPr>
          <a:xfrm>
            <a:off x="1092507" y="5412724"/>
            <a:ext cx="577080" cy="637556"/>
            <a:chOff x="5672547" y="2796445"/>
            <a:chExt cx="2006965" cy="2624867"/>
          </a:xfrm>
        </p:grpSpPr>
        <p:sp>
          <p:nvSpPr>
            <p:cNvPr id="36" name="Moon 35">
              <a:extLst>
                <a:ext uri="{FF2B5EF4-FFF2-40B4-BE49-F238E27FC236}">
                  <a16:creationId xmlns:a16="http://schemas.microsoft.com/office/drawing/2014/main" id="{70D011E8-7095-43C5-9CDD-AADBA7BAA716}"/>
                </a:ext>
              </a:extLst>
            </p:cNvPr>
            <p:cNvSpPr/>
            <p:nvPr/>
          </p:nvSpPr>
          <p:spPr>
            <a:xfrm rot="5913127">
              <a:off x="5625814" y="3544573"/>
              <a:ext cx="806063" cy="712597"/>
            </a:xfrm>
            <a:prstGeom prst="mo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Moon 36">
              <a:extLst>
                <a:ext uri="{FF2B5EF4-FFF2-40B4-BE49-F238E27FC236}">
                  <a16:creationId xmlns:a16="http://schemas.microsoft.com/office/drawing/2014/main" id="{456BD807-6825-42D2-879B-1B443A3EAB97}"/>
                </a:ext>
              </a:extLst>
            </p:cNvPr>
            <p:cNvSpPr/>
            <p:nvPr/>
          </p:nvSpPr>
          <p:spPr>
            <a:xfrm rot="5400000">
              <a:off x="6272998" y="3628365"/>
              <a:ext cx="806063" cy="712597"/>
            </a:xfrm>
            <a:prstGeom prst="mo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Moon 37">
              <a:extLst>
                <a:ext uri="{FF2B5EF4-FFF2-40B4-BE49-F238E27FC236}">
                  <a16:creationId xmlns:a16="http://schemas.microsoft.com/office/drawing/2014/main" id="{5996910F-D0CF-4704-8EB2-0C764BC2689B}"/>
                </a:ext>
              </a:extLst>
            </p:cNvPr>
            <p:cNvSpPr/>
            <p:nvPr/>
          </p:nvSpPr>
          <p:spPr>
            <a:xfrm rot="4837498">
              <a:off x="6920182" y="3591779"/>
              <a:ext cx="806063" cy="712597"/>
            </a:xfrm>
            <a:prstGeom prst="mo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Moon 38">
              <a:extLst>
                <a:ext uri="{FF2B5EF4-FFF2-40B4-BE49-F238E27FC236}">
                  <a16:creationId xmlns:a16="http://schemas.microsoft.com/office/drawing/2014/main" id="{E53E2F86-7F4D-4042-87B0-C135F4810FBD}"/>
                </a:ext>
              </a:extLst>
            </p:cNvPr>
            <p:cNvSpPr/>
            <p:nvPr/>
          </p:nvSpPr>
          <p:spPr>
            <a:xfrm rot="5567244">
              <a:off x="6275753" y="2622729"/>
              <a:ext cx="806063" cy="1917806"/>
            </a:xfrm>
            <a:prstGeom prst="mo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6C6688D-B827-432A-8246-EE319D5E0DEE}"/>
                </a:ext>
              </a:extLst>
            </p:cNvPr>
            <p:cNvSpPr/>
            <p:nvPr/>
          </p:nvSpPr>
          <p:spPr>
            <a:xfrm>
              <a:off x="6145213" y="3504576"/>
              <a:ext cx="1075981" cy="4800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12682BD-BC90-474D-855E-533E64F19BB9}"/>
                </a:ext>
              </a:extLst>
            </p:cNvPr>
            <p:cNvSpPr/>
            <p:nvPr/>
          </p:nvSpPr>
          <p:spPr>
            <a:xfrm>
              <a:off x="6319731" y="3581632"/>
              <a:ext cx="84549" cy="66468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C931128-5E76-4BF8-AB56-34581C5AA9B1}"/>
                </a:ext>
              </a:extLst>
            </p:cNvPr>
            <p:cNvSpPr/>
            <p:nvPr/>
          </p:nvSpPr>
          <p:spPr>
            <a:xfrm>
              <a:off x="6906021" y="3668617"/>
              <a:ext cx="201416" cy="4800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03121DD-35DE-4813-89A2-1F6B62EDA0D4}"/>
                </a:ext>
              </a:extLst>
            </p:cNvPr>
            <p:cNvSpPr/>
            <p:nvPr/>
          </p:nvSpPr>
          <p:spPr>
            <a:xfrm>
              <a:off x="6601857" y="2796445"/>
              <a:ext cx="74171" cy="24384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Block Arc 44">
              <a:extLst>
                <a:ext uri="{FF2B5EF4-FFF2-40B4-BE49-F238E27FC236}">
                  <a16:creationId xmlns:a16="http://schemas.microsoft.com/office/drawing/2014/main" id="{F898B62D-94F8-402D-95F1-3BACF9E061EB}"/>
                </a:ext>
              </a:extLst>
            </p:cNvPr>
            <p:cNvSpPr/>
            <p:nvPr/>
          </p:nvSpPr>
          <p:spPr>
            <a:xfrm rot="10800000">
              <a:off x="6601855" y="5011157"/>
              <a:ext cx="286303" cy="410155"/>
            </a:xfrm>
            <a:prstGeom prst="blockArc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0E1582D-2268-4F56-888B-2543E7CE1720}"/>
              </a:ext>
            </a:extLst>
          </p:cNvPr>
          <p:cNvGrpSpPr/>
          <p:nvPr/>
        </p:nvGrpSpPr>
        <p:grpSpPr>
          <a:xfrm>
            <a:off x="1247393" y="4607843"/>
            <a:ext cx="234056" cy="670127"/>
            <a:chOff x="9152568" y="2777765"/>
            <a:chExt cx="712597" cy="2604063"/>
          </a:xfrm>
        </p:grpSpPr>
        <p:sp>
          <p:nvSpPr>
            <p:cNvPr id="47" name="Moon 46">
              <a:extLst>
                <a:ext uri="{FF2B5EF4-FFF2-40B4-BE49-F238E27FC236}">
                  <a16:creationId xmlns:a16="http://schemas.microsoft.com/office/drawing/2014/main" id="{780420DA-8F9B-4ED6-AE4D-A8CDB8FC737A}"/>
                </a:ext>
              </a:extLst>
            </p:cNvPr>
            <p:cNvSpPr/>
            <p:nvPr/>
          </p:nvSpPr>
          <p:spPr>
            <a:xfrm rot="5400000">
              <a:off x="9105835" y="4225806"/>
              <a:ext cx="806063" cy="712597"/>
            </a:xfrm>
            <a:prstGeom prst="moon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8D34217-A489-4ADE-BCF5-6838462E2144}"/>
                </a:ext>
              </a:extLst>
            </p:cNvPr>
            <p:cNvSpPr/>
            <p:nvPr/>
          </p:nvSpPr>
          <p:spPr>
            <a:xfrm>
              <a:off x="9434695" y="2777765"/>
              <a:ext cx="74171" cy="243847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Block Arc 53">
              <a:extLst>
                <a:ext uri="{FF2B5EF4-FFF2-40B4-BE49-F238E27FC236}">
                  <a16:creationId xmlns:a16="http://schemas.microsoft.com/office/drawing/2014/main" id="{1FE11FA6-022D-46C8-8621-DAAFFA1A00E7}"/>
                </a:ext>
              </a:extLst>
            </p:cNvPr>
            <p:cNvSpPr/>
            <p:nvPr/>
          </p:nvSpPr>
          <p:spPr>
            <a:xfrm rot="10800000">
              <a:off x="9433517" y="4971673"/>
              <a:ext cx="286303" cy="410155"/>
            </a:xfrm>
            <a:prstGeom prst="blockArc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E9AFAFA8-EC5E-453E-829D-FCDDD7EFCF10}"/>
                </a:ext>
              </a:extLst>
            </p:cNvPr>
            <p:cNvSpPr/>
            <p:nvPr/>
          </p:nvSpPr>
          <p:spPr>
            <a:xfrm>
              <a:off x="9216919" y="3165598"/>
              <a:ext cx="583894" cy="1373413"/>
            </a:xfrm>
            <a:prstGeom prst="triangle">
              <a:avLst>
                <a:gd name="adj" fmla="val 44925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Sun 57">
            <a:extLst>
              <a:ext uri="{FF2B5EF4-FFF2-40B4-BE49-F238E27FC236}">
                <a16:creationId xmlns:a16="http://schemas.microsoft.com/office/drawing/2014/main" id="{67E20F8A-42E8-4F0B-9F3B-CDF86F2C8B16}"/>
              </a:ext>
            </a:extLst>
          </p:cNvPr>
          <p:cNvSpPr/>
          <p:nvPr/>
        </p:nvSpPr>
        <p:spPr>
          <a:xfrm>
            <a:off x="5308523" y="1766371"/>
            <a:ext cx="1367929" cy="1367929"/>
          </a:xfrm>
          <a:prstGeom prst="sun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loud 58">
            <a:extLst>
              <a:ext uri="{FF2B5EF4-FFF2-40B4-BE49-F238E27FC236}">
                <a16:creationId xmlns:a16="http://schemas.microsoft.com/office/drawing/2014/main" id="{7A4A6101-DCEE-458A-A506-9DD7397FDEA8}"/>
              </a:ext>
            </a:extLst>
          </p:cNvPr>
          <p:cNvSpPr/>
          <p:nvPr/>
        </p:nvSpPr>
        <p:spPr>
          <a:xfrm>
            <a:off x="9149509" y="1976969"/>
            <a:ext cx="1165951" cy="1165951"/>
          </a:xfrm>
          <a:prstGeom prst="cloud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CC5BB0F-A1E2-472E-90EC-EE1DC01A65F6}"/>
              </a:ext>
            </a:extLst>
          </p:cNvPr>
          <p:cNvGrpSpPr/>
          <p:nvPr/>
        </p:nvGrpSpPr>
        <p:grpSpPr>
          <a:xfrm>
            <a:off x="8263302" y="4800356"/>
            <a:ext cx="1246091" cy="1376677"/>
            <a:chOff x="5672547" y="2796445"/>
            <a:chExt cx="2006965" cy="2624867"/>
          </a:xfrm>
        </p:grpSpPr>
        <p:sp>
          <p:nvSpPr>
            <p:cNvPr id="61" name="Moon 60">
              <a:extLst>
                <a:ext uri="{FF2B5EF4-FFF2-40B4-BE49-F238E27FC236}">
                  <a16:creationId xmlns:a16="http://schemas.microsoft.com/office/drawing/2014/main" id="{C04EC321-7FC3-44D1-8238-136BD52B4EB8}"/>
                </a:ext>
              </a:extLst>
            </p:cNvPr>
            <p:cNvSpPr/>
            <p:nvPr/>
          </p:nvSpPr>
          <p:spPr>
            <a:xfrm rot="5913127">
              <a:off x="5625814" y="3544573"/>
              <a:ext cx="806063" cy="712597"/>
            </a:xfrm>
            <a:prstGeom prst="mo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Moon 61">
              <a:extLst>
                <a:ext uri="{FF2B5EF4-FFF2-40B4-BE49-F238E27FC236}">
                  <a16:creationId xmlns:a16="http://schemas.microsoft.com/office/drawing/2014/main" id="{E03C6F31-D148-4B0A-8A42-19E2E7A10DC0}"/>
                </a:ext>
              </a:extLst>
            </p:cNvPr>
            <p:cNvSpPr/>
            <p:nvPr/>
          </p:nvSpPr>
          <p:spPr>
            <a:xfrm rot="5400000">
              <a:off x="6272998" y="3628365"/>
              <a:ext cx="806063" cy="712597"/>
            </a:xfrm>
            <a:prstGeom prst="mo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Moon 62">
              <a:extLst>
                <a:ext uri="{FF2B5EF4-FFF2-40B4-BE49-F238E27FC236}">
                  <a16:creationId xmlns:a16="http://schemas.microsoft.com/office/drawing/2014/main" id="{B2F69686-38A3-4FB5-91CE-A0A951EE94AA}"/>
                </a:ext>
              </a:extLst>
            </p:cNvPr>
            <p:cNvSpPr/>
            <p:nvPr/>
          </p:nvSpPr>
          <p:spPr>
            <a:xfrm rot="4837498">
              <a:off x="6920182" y="3591779"/>
              <a:ext cx="806063" cy="712597"/>
            </a:xfrm>
            <a:prstGeom prst="mo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Moon 63">
              <a:extLst>
                <a:ext uri="{FF2B5EF4-FFF2-40B4-BE49-F238E27FC236}">
                  <a16:creationId xmlns:a16="http://schemas.microsoft.com/office/drawing/2014/main" id="{C526B697-D7A2-459F-91EA-4E765D2B08B1}"/>
                </a:ext>
              </a:extLst>
            </p:cNvPr>
            <p:cNvSpPr/>
            <p:nvPr/>
          </p:nvSpPr>
          <p:spPr>
            <a:xfrm rot="5567244">
              <a:off x="6275753" y="2622729"/>
              <a:ext cx="806063" cy="1917806"/>
            </a:xfrm>
            <a:prstGeom prst="mo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6E531DCC-4FC7-4B7E-AF38-9C86E811BB81}"/>
                </a:ext>
              </a:extLst>
            </p:cNvPr>
            <p:cNvSpPr/>
            <p:nvPr/>
          </p:nvSpPr>
          <p:spPr>
            <a:xfrm>
              <a:off x="6145213" y="3504576"/>
              <a:ext cx="1075981" cy="4800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DB47AF0A-F15F-41B0-A14A-4660964962AD}"/>
                </a:ext>
              </a:extLst>
            </p:cNvPr>
            <p:cNvSpPr/>
            <p:nvPr/>
          </p:nvSpPr>
          <p:spPr>
            <a:xfrm>
              <a:off x="6319731" y="3581632"/>
              <a:ext cx="84549" cy="66468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E6DC234-2C16-4379-A856-2F6BD56BFDB8}"/>
                </a:ext>
              </a:extLst>
            </p:cNvPr>
            <p:cNvSpPr/>
            <p:nvPr/>
          </p:nvSpPr>
          <p:spPr>
            <a:xfrm>
              <a:off x="6906021" y="3668617"/>
              <a:ext cx="201416" cy="4800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372E7DE-BB6D-4B8E-9C6F-B8850E6B8CB6}"/>
                </a:ext>
              </a:extLst>
            </p:cNvPr>
            <p:cNvSpPr/>
            <p:nvPr/>
          </p:nvSpPr>
          <p:spPr>
            <a:xfrm>
              <a:off x="6601857" y="2796445"/>
              <a:ext cx="74171" cy="24384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Block Arc 68">
              <a:extLst>
                <a:ext uri="{FF2B5EF4-FFF2-40B4-BE49-F238E27FC236}">
                  <a16:creationId xmlns:a16="http://schemas.microsoft.com/office/drawing/2014/main" id="{62082FC6-E0E2-43A2-9C77-538EEB361319}"/>
                </a:ext>
              </a:extLst>
            </p:cNvPr>
            <p:cNvSpPr/>
            <p:nvPr/>
          </p:nvSpPr>
          <p:spPr>
            <a:xfrm rot="10800000">
              <a:off x="6601855" y="5011157"/>
              <a:ext cx="286303" cy="410155"/>
            </a:xfrm>
            <a:prstGeom prst="blockArc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DBA0CDB-70A8-45D2-AC6D-91FCD890564C}"/>
              </a:ext>
            </a:extLst>
          </p:cNvPr>
          <p:cNvGrpSpPr/>
          <p:nvPr/>
        </p:nvGrpSpPr>
        <p:grpSpPr>
          <a:xfrm>
            <a:off x="6830385" y="4890414"/>
            <a:ext cx="442439" cy="1266749"/>
            <a:chOff x="9152568" y="2777765"/>
            <a:chExt cx="712597" cy="2604063"/>
          </a:xfrm>
        </p:grpSpPr>
        <p:sp>
          <p:nvSpPr>
            <p:cNvPr id="71" name="Moon 70">
              <a:extLst>
                <a:ext uri="{FF2B5EF4-FFF2-40B4-BE49-F238E27FC236}">
                  <a16:creationId xmlns:a16="http://schemas.microsoft.com/office/drawing/2014/main" id="{FCB099D8-C271-47BA-9AA3-15B2BF862B61}"/>
                </a:ext>
              </a:extLst>
            </p:cNvPr>
            <p:cNvSpPr/>
            <p:nvPr/>
          </p:nvSpPr>
          <p:spPr>
            <a:xfrm rot="5400000">
              <a:off x="9105835" y="4225806"/>
              <a:ext cx="806063" cy="712597"/>
            </a:xfrm>
            <a:prstGeom prst="moon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7E50874-E992-4622-9769-056931065D38}"/>
                </a:ext>
              </a:extLst>
            </p:cNvPr>
            <p:cNvSpPr/>
            <p:nvPr/>
          </p:nvSpPr>
          <p:spPr>
            <a:xfrm>
              <a:off x="9434695" y="2777765"/>
              <a:ext cx="74171" cy="243847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Block Arc 72">
              <a:extLst>
                <a:ext uri="{FF2B5EF4-FFF2-40B4-BE49-F238E27FC236}">
                  <a16:creationId xmlns:a16="http://schemas.microsoft.com/office/drawing/2014/main" id="{BEFB3BC9-6FD8-44EE-99C6-1E2E1064B982}"/>
                </a:ext>
              </a:extLst>
            </p:cNvPr>
            <p:cNvSpPr/>
            <p:nvPr/>
          </p:nvSpPr>
          <p:spPr>
            <a:xfrm rot="10800000">
              <a:off x="9433517" y="4971673"/>
              <a:ext cx="286303" cy="410155"/>
            </a:xfrm>
            <a:prstGeom prst="blockArc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E11B9ECF-E3DA-4CE0-AFED-0245ED5D4DC4}"/>
                </a:ext>
              </a:extLst>
            </p:cNvPr>
            <p:cNvSpPr/>
            <p:nvPr/>
          </p:nvSpPr>
          <p:spPr>
            <a:xfrm>
              <a:off x="9216919" y="3165598"/>
              <a:ext cx="583894" cy="1373413"/>
            </a:xfrm>
            <a:prstGeom prst="triangle">
              <a:avLst>
                <a:gd name="adj" fmla="val 44925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Arrow: Curved Down 76">
            <a:extLst>
              <a:ext uri="{FF2B5EF4-FFF2-40B4-BE49-F238E27FC236}">
                <a16:creationId xmlns:a16="http://schemas.microsoft.com/office/drawing/2014/main" id="{7F283453-DC4E-4758-A9C3-C3F8BC3794B7}"/>
              </a:ext>
            </a:extLst>
          </p:cNvPr>
          <p:cNvSpPr/>
          <p:nvPr/>
        </p:nvSpPr>
        <p:spPr>
          <a:xfrm>
            <a:off x="6673070" y="1413713"/>
            <a:ext cx="2410223" cy="315817"/>
          </a:xfrm>
          <a:prstGeom prst="curved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Arrow: Curved Down 77">
            <a:extLst>
              <a:ext uri="{FF2B5EF4-FFF2-40B4-BE49-F238E27FC236}">
                <a16:creationId xmlns:a16="http://schemas.microsoft.com/office/drawing/2014/main" id="{B76C6007-FB5A-482A-973F-6C483BC95D46}"/>
              </a:ext>
            </a:extLst>
          </p:cNvPr>
          <p:cNvSpPr/>
          <p:nvPr/>
        </p:nvSpPr>
        <p:spPr>
          <a:xfrm rot="5400000">
            <a:off x="10213274" y="2271309"/>
            <a:ext cx="997585" cy="499431"/>
          </a:xfrm>
          <a:prstGeom prst="curved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Arrow: Curved Down 78">
            <a:extLst>
              <a:ext uri="{FF2B5EF4-FFF2-40B4-BE49-F238E27FC236}">
                <a16:creationId xmlns:a16="http://schemas.microsoft.com/office/drawing/2014/main" id="{5EF9D067-4D6D-4728-A70E-DEA20A38969F}"/>
              </a:ext>
            </a:extLst>
          </p:cNvPr>
          <p:cNvSpPr/>
          <p:nvPr/>
        </p:nvSpPr>
        <p:spPr>
          <a:xfrm rot="10800000">
            <a:off x="6673069" y="3259152"/>
            <a:ext cx="2410223" cy="392109"/>
          </a:xfrm>
          <a:prstGeom prst="curved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Arrow: Curved Down 79">
            <a:extLst>
              <a:ext uri="{FF2B5EF4-FFF2-40B4-BE49-F238E27FC236}">
                <a16:creationId xmlns:a16="http://schemas.microsoft.com/office/drawing/2014/main" id="{CF5627BC-E96D-4AA5-A842-C7178BAF672B}"/>
              </a:ext>
            </a:extLst>
          </p:cNvPr>
          <p:cNvSpPr/>
          <p:nvPr/>
        </p:nvSpPr>
        <p:spPr>
          <a:xfrm rot="16200000">
            <a:off x="4387075" y="2182092"/>
            <a:ext cx="997585" cy="627730"/>
          </a:xfrm>
          <a:prstGeom prst="curved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2" name="Arrow: Right 81">
            <a:extLst>
              <a:ext uri="{FF2B5EF4-FFF2-40B4-BE49-F238E27FC236}">
                <a16:creationId xmlns:a16="http://schemas.microsoft.com/office/drawing/2014/main" id="{0AD0F1FB-4E15-4687-BB7B-45DA99885295}"/>
              </a:ext>
            </a:extLst>
          </p:cNvPr>
          <p:cNvSpPr/>
          <p:nvPr/>
        </p:nvSpPr>
        <p:spPr>
          <a:xfrm rot="3675207">
            <a:off x="5818598" y="3861730"/>
            <a:ext cx="1443209" cy="386077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0E9DCCA1-6281-46E0-9177-B7BF4FF3CD4B}"/>
              </a:ext>
            </a:extLst>
          </p:cNvPr>
          <p:cNvSpPr/>
          <p:nvPr/>
        </p:nvSpPr>
        <p:spPr>
          <a:xfrm rot="2940849">
            <a:off x="6115647" y="4209012"/>
            <a:ext cx="2350310" cy="122081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DA17EEE5-6486-4D5E-9EB4-C0BF18F0AE6B}"/>
              </a:ext>
            </a:extLst>
          </p:cNvPr>
          <p:cNvSpPr/>
          <p:nvPr/>
        </p:nvSpPr>
        <p:spPr>
          <a:xfrm rot="6836275">
            <a:off x="8732970" y="3871199"/>
            <a:ext cx="1443209" cy="711893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6852F281-2418-489B-86A9-D8265069B06E}"/>
              </a:ext>
            </a:extLst>
          </p:cNvPr>
          <p:cNvSpPr/>
          <p:nvPr/>
        </p:nvSpPr>
        <p:spPr>
          <a:xfrm rot="8071773">
            <a:off x="7314027" y="4230016"/>
            <a:ext cx="2411720" cy="18258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E6C161F-05FB-4CAC-84CD-5106B39B433B}"/>
              </a:ext>
            </a:extLst>
          </p:cNvPr>
          <p:cNvSpPr txBox="1"/>
          <p:nvPr/>
        </p:nvSpPr>
        <p:spPr>
          <a:xfrm>
            <a:off x="4234410" y="1571621"/>
            <a:ext cx="806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0.7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C5AE983-B075-4150-99F6-23905747C696}"/>
              </a:ext>
            </a:extLst>
          </p:cNvPr>
          <p:cNvSpPr txBox="1"/>
          <p:nvPr/>
        </p:nvSpPr>
        <p:spPr>
          <a:xfrm>
            <a:off x="7428260" y="816206"/>
            <a:ext cx="806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0.3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03CCDA3-6969-494F-9C5E-C32459628B0A}"/>
              </a:ext>
            </a:extLst>
          </p:cNvPr>
          <p:cNvSpPr txBox="1"/>
          <p:nvPr/>
        </p:nvSpPr>
        <p:spPr>
          <a:xfrm>
            <a:off x="7546773" y="3039429"/>
            <a:ext cx="806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0.4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16BFAED-B8AC-4044-81CF-EBAF0F1ADD72}"/>
              </a:ext>
            </a:extLst>
          </p:cNvPr>
          <p:cNvSpPr txBox="1"/>
          <p:nvPr/>
        </p:nvSpPr>
        <p:spPr>
          <a:xfrm>
            <a:off x="10961782" y="1792154"/>
            <a:ext cx="806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0.6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B934535-9E5F-48E1-8492-66731A90F13F}"/>
              </a:ext>
            </a:extLst>
          </p:cNvPr>
          <p:cNvSpPr txBox="1"/>
          <p:nvPr/>
        </p:nvSpPr>
        <p:spPr>
          <a:xfrm>
            <a:off x="5732299" y="4019345"/>
            <a:ext cx="806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0.7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9688E5E-38A2-44C9-A05B-C9AA6671029F}"/>
              </a:ext>
            </a:extLst>
          </p:cNvPr>
          <p:cNvSpPr txBox="1"/>
          <p:nvPr/>
        </p:nvSpPr>
        <p:spPr>
          <a:xfrm>
            <a:off x="9982491" y="3965535"/>
            <a:ext cx="806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0.</a:t>
            </a:r>
            <a:r>
              <a:rPr lang="hu-HU" sz="2800" b="1" dirty="0"/>
              <a:t>9</a:t>
            </a:r>
            <a:endParaRPr lang="en-US" sz="2800" b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B06CA63-DD8D-4783-8FB4-2267AB85EE85}"/>
              </a:ext>
            </a:extLst>
          </p:cNvPr>
          <p:cNvSpPr txBox="1"/>
          <p:nvPr/>
        </p:nvSpPr>
        <p:spPr>
          <a:xfrm>
            <a:off x="7256464" y="3752683"/>
            <a:ext cx="806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0.</a:t>
            </a:r>
            <a:r>
              <a:rPr lang="hu-HU" sz="2800" b="1" dirty="0"/>
              <a:t>1</a:t>
            </a:r>
            <a:endParaRPr lang="en-US" sz="28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D57E4D2-497E-436F-A5A7-95D447FC3EFC}"/>
              </a:ext>
            </a:extLst>
          </p:cNvPr>
          <p:cNvSpPr txBox="1"/>
          <p:nvPr/>
        </p:nvSpPr>
        <p:spPr>
          <a:xfrm>
            <a:off x="8009607" y="3741173"/>
            <a:ext cx="806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0.3</a:t>
            </a:r>
          </a:p>
        </p:txBody>
      </p:sp>
    </p:spTree>
    <p:extLst>
      <p:ext uri="{BB962C8B-B14F-4D97-AF65-F5344CB8AC3E}">
        <p14:creationId xmlns:p14="http://schemas.microsoft.com/office/powerpoint/2010/main" val="581951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E9314-5197-46A4-AAB1-BD0B189B5C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Forward-backward</a:t>
            </a:r>
            <a:r>
              <a:rPr lang="hu-HU" dirty="0"/>
              <a:t> </a:t>
            </a:r>
            <a:r>
              <a:rPr lang="en-US" dirty="0"/>
              <a:t>probabilities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215787-728A-49EA-B47C-990A340B5F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42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B091A5D-3D7E-43E5-9A53-A9EB3B9EDA24}"/>
              </a:ext>
            </a:extLst>
          </p:cNvPr>
          <p:cNvGrpSpPr/>
          <p:nvPr/>
        </p:nvGrpSpPr>
        <p:grpSpPr>
          <a:xfrm>
            <a:off x="1101687" y="346507"/>
            <a:ext cx="1586429" cy="1445046"/>
            <a:chOff x="1046602" y="615108"/>
            <a:chExt cx="2610998" cy="2304362"/>
          </a:xfrm>
        </p:grpSpPr>
        <p:sp>
          <p:nvSpPr>
            <p:cNvPr id="2" name="Sun 1">
              <a:extLst>
                <a:ext uri="{FF2B5EF4-FFF2-40B4-BE49-F238E27FC236}">
                  <a16:creationId xmlns:a16="http://schemas.microsoft.com/office/drawing/2014/main" id="{F12E984D-C0C2-4AA5-8B12-504DFAD8A0B7}"/>
                </a:ext>
              </a:extLst>
            </p:cNvPr>
            <p:cNvSpPr/>
            <p:nvPr/>
          </p:nvSpPr>
          <p:spPr>
            <a:xfrm>
              <a:off x="1046602" y="1454226"/>
              <a:ext cx="705080" cy="705080"/>
            </a:xfrm>
            <a:prstGeom prst="sun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Sun 2">
              <a:extLst>
                <a:ext uri="{FF2B5EF4-FFF2-40B4-BE49-F238E27FC236}">
                  <a16:creationId xmlns:a16="http://schemas.microsoft.com/office/drawing/2014/main" id="{57E68A34-BBEE-4856-B4F1-2193BB1B7036}"/>
                </a:ext>
              </a:extLst>
            </p:cNvPr>
            <p:cNvSpPr/>
            <p:nvPr/>
          </p:nvSpPr>
          <p:spPr>
            <a:xfrm>
              <a:off x="1893065" y="615108"/>
              <a:ext cx="705080" cy="705080"/>
            </a:xfrm>
            <a:prstGeom prst="sun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loud 3">
              <a:extLst>
                <a:ext uri="{FF2B5EF4-FFF2-40B4-BE49-F238E27FC236}">
                  <a16:creationId xmlns:a16="http://schemas.microsoft.com/office/drawing/2014/main" id="{20518C50-2E37-484D-9340-DCD2FABE147F}"/>
                </a:ext>
              </a:extLst>
            </p:cNvPr>
            <p:cNvSpPr/>
            <p:nvPr/>
          </p:nvSpPr>
          <p:spPr>
            <a:xfrm>
              <a:off x="1107195" y="2335576"/>
              <a:ext cx="583894" cy="583894"/>
            </a:xfrm>
            <a:prstGeom prst="cloud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loud 4">
              <a:extLst>
                <a:ext uri="{FF2B5EF4-FFF2-40B4-BE49-F238E27FC236}">
                  <a16:creationId xmlns:a16="http://schemas.microsoft.com/office/drawing/2014/main" id="{2A9A97FC-55B8-4625-9C65-7038CCD3F126}"/>
                </a:ext>
              </a:extLst>
            </p:cNvPr>
            <p:cNvSpPr/>
            <p:nvPr/>
          </p:nvSpPr>
          <p:spPr>
            <a:xfrm>
              <a:off x="2801957" y="675701"/>
              <a:ext cx="583894" cy="583894"/>
            </a:xfrm>
            <a:prstGeom prst="cloud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580CFA4-F151-4FE8-A600-B4861F7B0ACE}"/>
                </a:ext>
              </a:extLst>
            </p:cNvPr>
            <p:cNvCxnSpPr>
              <a:cxnSpLocks/>
            </p:cNvCxnSpPr>
            <p:nvPr/>
          </p:nvCxnSpPr>
          <p:spPr>
            <a:xfrm>
              <a:off x="1046602" y="1320188"/>
              <a:ext cx="261099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397A16D-54EA-4E5D-93AC-953F8EC0DF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1682" y="752819"/>
              <a:ext cx="0" cy="21666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3DD2819-CF6B-4149-85CA-15FB66570AD6}"/>
                </a:ext>
              </a:extLst>
            </p:cNvPr>
            <p:cNvSpPr txBox="1"/>
            <p:nvPr/>
          </p:nvSpPr>
          <p:spPr>
            <a:xfrm>
              <a:off x="1876540" y="1535097"/>
              <a:ext cx="806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0.7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680A422-D5F2-4925-AD64-2A63FB1B67BC}"/>
                </a:ext>
              </a:extLst>
            </p:cNvPr>
            <p:cNvSpPr txBox="1"/>
            <p:nvPr/>
          </p:nvSpPr>
          <p:spPr>
            <a:xfrm>
              <a:off x="2690870" y="1535097"/>
              <a:ext cx="806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0.3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AA12B03-715A-42CB-AAC9-21B12F488528}"/>
                </a:ext>
              </a:extLst>
            </p:cNvPr>
            <p:cNvSpPr txBox="1"/>
            <p:nvPr/>
          </p:nvSpPr>
          <p:spPr>
            <a:xfrm>
              <a:off x="1898574" y="2285199"/>
              <a:ext cx="806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0.4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585DAB-3CEF-44C6-A48E-2E2217FB9ED1}"/>
                </a:ext>
              </a:extLst>
            </p:cNvPr>
            <p:cNvSpPr txBox="1"/>
            <p:nvPr/>
          </p:nvSpPr>
          <p:spPr>
            <a:xfrm>
              <a:off x="2704641" y="2273225"/>
              <a:ext cx="806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0.6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3964FA4-8E50-4B7C-88A1-DD9BFBC129F9}"/>
              </a:ext>
            </a:extLst>
          </p:cNvPr>
          <p:cNvGrpSpPr/>
          <p:nvPr/>
        </p:nvGrpSpPr>
        <p:grpSpPr>
          <a:xfrm>
            <a:off x="3822342" y="346507"/>
            <a:ext cx="1586428" cy="1400117"/>
            <a:chOff x="1046602" y="3791712"/>
            <a:chExt cx="2610998" cy="2304362"/>
          </a:xfrm>
        </p:grpSpPr>
        <p:sp>
          <p:nvSpPr>
            <p:cNvPr id="15" name="Sun 14">
              <a:extLst>
                <a:ext uri="{FF2B5EF4-FFF2-40B4-BE49-F238E27FC236}">
                  <a16:creationId xmlns:a16="http://schemas.microsoft.com/office/drawing/2014/main" id="{79432170-6D02-45F4-98A7-F200C605526F}"/>
                </a:ext>
              </a:extLst>
            </p:cNvPr>
            <p:cNvSpPr/>
            <p:nvPr/>
          </p:nvSpPr>
          <p:spPr>
            <a:xfrm>
              <a:off x="1893065" y="3791712"/>
              <a:ext cx="705080" cy="705080"/>
            </a:xfrm>
            <a:prstGeom prst="sun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loud 15">
              <a:extLst>
                <a:ext uri="{FF2B5EF4-FFF2-40B4-BE49-F238E27FC236}">
                  <a16:creationId xmlns:a16="http://schemas.microsoft.com/office/drawing/2014/main" id="{15646D1A-11C2-4EA0-BFFB-55F61588F707}"/>
                </a:ext>
              </a:extLst>
            </p:cNvPr>
            <p:cNvSpPr/>
            <p:nvPr/>
          </p:nvSpPr>
          <p:spPr>
            <a:xfrm>
              <a:off x="2801957" y="3852305"/>
              <a:ext cx="583894" cy="583894"/>
            </a:xfrm>
            <a:prstGeom prst="cloud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8D9235C-3262-4BD9-9D3B-C590B6D1FC14}"/>
                </a:ext>
              </a:extLst>
            </p:cNvPr>
            <p:cNvCxnSpPr/>
            <p:nvPr/>
          </p:nvCxnSpPr>
          <p:spPr>
            <a:xfrm>
              <a:off x="1046602" y="4496792"/>
              <a:ext cx="261099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53D1ED9-464A-4422-AD9A-7E93E2D55D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1682" y="3929423"/>
              <a:ext cx="0" cy="21666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8A3DDA6-C915-4035-82D1-45B8720330EB}"/>
                </a:ext>
              </a:extLst>
            </p:cNvPr>
            <p:cNvSpPr txBox="1"/>
            <p:nvPr/>
          </p:nvSpPr>
          <p:spPr>
            <a:xfrm>
              <a:off x="1876540" y="4711701"/>
              <a:ext cx="806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0.7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A628802-07B7-4E0A-BBB8-800C054666B9}"/>
                </a:ext>
              </a:extLst>
            </p:cNvPr>
            <p:cNvSpPr txBox="1"/>
            <p:nvPr/>
          </p:nvSpPr>
          <p:spPr>
            <a:xfrm>
              <a:off x="2690870" y="4711701"/>
              <a:ext cx="806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0.3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DD76D58-53F8-4880-AD53-26F4FB7D4FAE}"/>
                </a:ext>
              </a:extLst>
            </p:cNvPr>
            <p:cNvSpPr txBox="1"/>
            <p:nvPr/>
          </p:nvSpPr>
          <p:spPr>
            <a:xfrm>
              <a:off x="1898574" y="5461803"/>
              <a:ext cx="806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0.</a:t>
              </a:r>
              <a:r>
                <a:rPr lang="hu-HU" sz="1600" b="1" dirty="0"/>
                <a:t>1</a:t>
              </a:r>
              <a:endParaRPr lang="en-US" sz="1600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1D31E09-55AF-4DDD-93F9-90EBEECF427B}"/>
                </a:ext>
              </a:extLst>
            </p:cNvPr>
            <p:cNvSpPr txBox="1"/>
            <p:nvPr/>
          </p:nvSpPr>
          <p:spPr>
            <a:xfrm>
              <a:off x="2704640" y="5461802"/>
              <a:ext cx="806067" cy="557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0.</a:t>
              </a:r>
              <a:r>
                <a:rPr lang="hu-HU" sz="1600" b="1" dirty="0"/>
                <a:t>9</a:t>
              </a:r>
              <a:endParaRPr lang="en-US" sz="1600" b="1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9E27B4D-D233-4CFC-B6E9-66B7AB57CD37}"/>
                </a:ext>
              </a:extLst>
            </p:cNvPr>
            <p:cNvGrpSpPr/>
            <p:nvPr/>
          </p:nvGrpSpPr>
          <p:grpSpPr>
            <a:xfrm>
              <a:off x="1092507" y="5412724"/>
              <a:ext cx="577080" cy="637556"/>
              <a:chOff x="5672547" y="2796445"/>
              <a:chExt cx="2006965" cy="2624867"/>
            </a:xfrm>
          </p:grpSpPr>
          <p:sp>
            <p:nvSpPr>
              <p:cNvPr id="24" name="Moon 23">
                <a:extLst>
                  <a:ext uri="{FF2B5EF4-FFF2-40B4-BE49-F238E27FC236}">
                    <a16:creationId xmlns:a16="http://schemas.microsoft.com/office/drawing/2014/main" id="{83B45CCA-3B45-4263-B72B-F5C9657CAFFB}"/>
                  </a:ext>
                </a:extLst>
              </p:cNvPr>
              <p:cNvSpPr/>
              <p:nvPr/>
            </p:nvSpPr>
            <p:spPr>
              <a:xfrm rot="5913127">
                <a:off x="5625814" y="3544573"/>
                <a:ext cx="806063" cy="712597"/>
              </a:xfrm>
              <a:prstGeom prst="moon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Moon 24">
                <a:extLst>
                  <a:ext uri="{FF2B5EF4-FFF2-40B4-BE49-F238E27FC236}">
                    <a16:creationId xmlns:a16="http://schemas.microsoft.com/office/drawing/2014/main" id="{6019BC7E-A9FE-42EB-8869-1C950B779365}"/>
                  </a:ext>
                </a:extLst>
              </p:cNvPr>
              <p:cNvSpPr/>
              <p:nvPr/>
            </p:nvSpPr>
            <p:spPr>
              <a:xfrm rot="5400000">
                <a:off x="6272998" y="3628365"/>
                <a:ext cx="806063" cy="712597"/>
              </a:xfrm>
              <a:prstGeom prst="moon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Moon 25">
                <a:extLst>
                  <a:ext uri="{FF2B5EF4-FFF2-40B4-BE49-F238E27FC236}">
                    <a16:creationId xmlns:a16="http://schemas.microsoft.com/office/drawing/2014/main" id="{591950B0-EE35-47B3-B342-F83A314ABBA0}"/>
                  </a:ext>
                </a:extLst>
              </p:cNvPr>
              <p:cNvSpPr/>
              <p:nvPr/>
            </p:nvSpPr>
            <p:spPr>
              <a:xfrm rot="4837498">
                <a:off x="6920182" y="3591779"/>
                <a:ext cx="806063" cy="712597"/>
              </a:xfrm>
              <a:prstGeom prst="moon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Moon 26">
                <a:extLst>
                  <a:ext uri="{FF2B5EF4-FFF2-40B4-BE49-F238E27FC236}">
                    <a16:creationId xmlns:a16="http://schemas.microsoft.com/office/drawing/2014/main" id="{9EC400DB-8041-42C8-837C-683ED3D27AAF}"/>
                  </a:ext>
                </a:extLst>
              </p:cNvPr>
              <p:cNvSpPr/>
              <p:nvPr/>
            </p:nvSpPr>
            <p:spPr>
              <a:xfrm rot="5567244">
                <a:off x="6275753" y="2622729"/>
                <a:ext cx="806063" cy="1917806"/>
              </a:xfrm>
              <a:prstGeom prst="moon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09876552-F1FA-45E6-8298-47B5E3FB6EFC}"/>
                  </a:ext>
                </a:extLst>
              </p:cNvPr>
              <p:cNvSpPr/>
              <p:nvPr/>
            </p:nvSpPr>
            <p:spPr>
              <a:xfrm>
                <a:off x="6145213" y="3504576"/>
                <a:ext cx="1075981" cy="480087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5E2BF66-211A-430E-A922-DCD6B651950B}"/>
                  </a:ext>
                </a:extLst>
              </p:cNvPr>
              <p:cNvSpPr/>
              <p:nvPr/>
            </p:nvSpPr>
            <p:spPr>
              <a:xfrm>
                <a:off x="6319731" y="3581632"/>
                <a:ext cx="84549" cy="664682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EB9BCDD-48A8-4CE5-99A5-C2E4FFE0CF62}"/>
                  </a:ext>
                </a:extLst>
              </p:cNvPr>
              <p:cNvSpPr/>
              <p:nvPr/>
            </p:nvSpPr>
            <p:spPr>
              <a:xfrm>
                <a:off x="6906021" y="3668617"/>
                <a:ext cx="201416" cy="480087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C602344-ED7B-475A-A731-9577DD6F381B}"/>
                  </a:ext>
                </a:extLst>
              </p:cNvPr>
              <p:cNvSpPr/>
              <p:nvPr/>
            </p:nvSpPr>
            <p:spPr>
              <a:xfrm>
                <a:off x="6601857" y="2796445"/>
                <a:ext cx="74171" cy="243847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Block Arc 31">
                <a:extLst>
                  <a:ext uri="{FF2B5EF4-FFF2-40B4-BE49-F238E27FC236}">
                    <a16:creationId xmlns:a16="http://schemas.microsoft.com/office/drawing/2014/main" id="{87260A36-604A-4538-9999-B3B946437692}"/>
                  </a:ext>
                </a:extLst>
              </p:cNvPr>
              <p:cNvSpPr/>
              <p:nvPr/>
            </p:nvSpPr>
            <p:spPr>
              <a:xfrm rot="10800000">
                <a:off x="6601855" y="5011157"/>
                <a:ext cx="286303" cy="410155"/>
              </a:xfrm>
              <a:prstGeom prst="blockArc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FFBA32A-5BFE-4B67-BE81-B828F43A875B}"/>
                </a:ext>
              </a:extLst>
            </p:cNvPr>
            <p:cNvGrpSpPr/>
            <p:nvPr/>
          </p:nvGrpSpPr>
          <p:grpSpPr>
            <a:xfrm>
              <a:off x="1247393" y="4607843"/>
              <a:ext cx="234056" cy="670127"/>
              <a:chOff x="9152568" y="2777765"/>
              <a:chExt cx="712597" cy="2604063"/>
            </a:xfrm>
          </p:grpSpPr>
          <p:sp>
            <p:nvSpPr>
              <p:cNvPr id="34" name="Moon 33">
                <a:extLst>
                  <a:ext uri="{FF2B5EF4-FFF2-40B4-BE49-F238E27FC236}">
                    <a16:creationId xmlns:a16="http://schemas.microsoft.com/office/drawing/2014/main" id="{40048AC1-CB06-4D83-AA56-0E0D80D752E9}"/>
                  </a:ext>
                </a:extLst>
              </p:cNvPr>
              <p:cNvSpPr/>
              <p:nvPr/>
            </p:nvSpPr>
            <p:spPr>
              <a:xfrm rot="5400000">
                <a:off x="9105835" y="4225806"/>
                <a:ext cx="806063" cy="712597"/>
              </a:xfrm>
              <a:prstGeom prst="moon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B30A6842-19DC-4EDE-AD45-7254EA722BD1}"/>
                  </a:ext>
                </a:extLst>
              </p:cNvPr>
              <p:cNvSpPr/>
              <p:nvPr/>
            </p:nvSpPr>
            <p:spPr>
              <a:xfrm>
                <a:off x="9434695" y="2777765"/>
                <a:ext cx="74171" cy="243847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Block Arc 35">
                <a:extLst>
                  <a:ext uri="{FF2B5EF4-FFF2-40B4-BE49-F238E27FC236}">
                    <a16:creationId xmlns:a16="http://schemas.microsoft.com/office/drawing/2014/main" id="{2B635BDE-C2FF-4CFC-A773-43EF7B5FA32F}"/>
                  </a:ext>
                </a:extLst>
              </p:cNvPr>
              <p:cNvSpPr/>
              <p:nvPr/>
            </p:nvSpPr>
            <p:spPr>
              <a:xfrm rot="10800000">
                <a:off x="9433517" y="4971673"/>
                <a:ext cx="286303" cy="410155"/>
              </a:xfrm>
              <a:prstGeom prst="blockArc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8F0C3025-750D-4C4C-94C8-D5202BC25C62}"/>
                  </a:ext>
                </a:extLst>
              </p:cNvPr>
              <p:cNvSpPr/>
              <p:nvPr/>
            </p:nvSpPr>
            <p:spPr>
              <a:xfrm>
                <a:off x="9216919" y="3165598"/>
                <a:ext cx="583894" cy="1373413"/>
              </a:xfrm>
              <a:prstGeom prst="triangle">
                <a:avLst>
                  <a:gd name="adj" fmla="val 44925"/>
                </a:avLst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FCB16B5-05CA-4C80-8581-86BD512EA942}"/>
              </a:ext>
            </a:extLst>
          </p:cNvPr>
          <p:cNvGrpSpPr/>
          <p:nvPr/>
        </p:nvGrpSpPr>
        <p:grpSpPr>
          <a:xfrm>
            <a:off x="6730412" y="720907"/>
            <a:ext cx="1079654" cy="954113"/>
            <a:chOff x="6555035" y="3437262"/>
            <a:chExt cx="1658039" cy="1465244"/>
          </a:xfrm>
        </p:grpSpPr>
        <p:sp>
          <p:nvSpPr>
            <p:cNvPr id="39" name="Sun 38">
              <a:extLst>
                <a:ext uri="{FF2B5EF4-FFF2-40B4-BE49-F238E27FC236}">
                  <a16:creationId xmlns:a16="http://schemas.microsoft.com/office/drawing/2014/main" id="{DF241553-1ED5-4268-BB35-CEAC0D2B01AA}"/>
                </a:ext>
              </a:extLst>
            </p:cNvPr>
            <p:cNvSpPr/>
            <p:nvPr/>
          </p:nvSpPr>
          <p:spPr>
            <a:xfrm>
              <a:off x="6555035" y="3437262"/>
              <a:ext cx="705080" cy="705080"/>
            </a:xfrm>
            <a:prstGeom prst="sun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loud 40">
              <a:extLst>
                <a:ext uri="{FF2B5EF4-FFF2-40B4-BE49-F238E27FC236}">
                  <a16:creationId xmlns:a16="http://schemas.microsoft.com/office/drawing/2014/main" id="{D4F118F9-EB77-4C1D-98A8-22BA029276EF}"/>
                </a:ext>
              </a:extLst>
            </p:cNvPr>
            <p:cNvSpPr/>
            <p:nvPr/>
          </p:nvSpPr>
          <p:spPr>
            <a:xfrm>
              <a:off x="6615628" y="4318612"/>
              <a:ext cx="583894" cy="583894"/>
            </a:xfrm>
            <a:prstGeom prst="cloud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4AB5417-E274-4382-8FD0-A5D6419911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0115" y="3518133"/>
              <a:ext cx="0" cy="138437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3B848DA-A285-4776-9260-8A4ABA3C0B81}"/>
                </a:ext>
              </a:extLst>
            </p:cNvPr>
            <p:cNvSpPr txBox="1"/>
            <p:nvPr/>
          </p:nvSpPr>
          <p:spPr>
            <a:xfrm>
              <a:off x="7384973" y="3518133"/>
              <a:ext cx="806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0.</a:t>
              </a:r>
              <a:r>
                <a:rPr lang="hu-HU" sz="1600" b="1" dirty="0"/>
                <a:t>5</a:t>
              </a:r>
              <a:endParaRPr lang="en-US" sz="1600" b="1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DF149BD-1794-4AC3-AD87-43227D9AA369}"/>
                </a:ext>
              </a:extLst>
            </p:cNvPr>
            <p:cNvSpPr txBox="1"/>
            <p:nvPr/>
          </p:nvSpPr>
          <p:spPr>
            <a:xfrm>
              <a:off x="7407007" y="4268235"/>
              <a:ext cx="806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0.</a:t>
              </a:r>
              <a:r>
                <a:rPr lang="hu-HU" sz="1600" b="1" dirty="0"/>
                <a:t>5</a:t>
              </a:r>
              <a:endParaRPr lang="en-US" sz="1600" b="1" dirty="0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31BDA097-A734-4580-A6FD-F4360D62C75C}"/>
              </a:ext>
            </a:extLst>
          </p:cNvPr>
          <p:cNvSpPr txBox="1"/>
          <p:nvPr/>
        </p:nvSpPr>
        <p:spPr>
          <a:xfrm>
            <a:off x="318430" y="999975"/>
            <a:ext cx="903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/>
              <a:t>A =</a:t>
            </a:r>
            <a:endParaRPr lang="en-US" sz="24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56F7856-7ED9-46CB-BE1E-FD3BCD8864FF}"/>
              </a:ext>
            </a:extLst>
          </p:cNvPr>
          <p:cNvSpPr txBox="1"/>
          <p:nvPr/>
        </p:nvSpPr>
        <p:spPr>
          <a:xfrm>
            <a:off x="3049216" y="977630"/>
            <a:ext cx="903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/>
              <a:t>B =</a:t>
            </a:r>
            <a:endParaRPr lang="en-US" sz="24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4701869-4A09-41A0-9F30-FECED9D5BAC6}"/>
              </a:ext>
            </a:extLst>
          </p:cNvPr>
          <p:cNvSpPr txBox="1"/>
          <p:nvPr/>
        </p:nvSpPr>
        <p:spPr>
          <a:xfrm>
            <a:off x="5918935" y="953707"/>
            <a:ext cx="903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/>
              <a:t>π</a:t>
            </a:r>
            <a:r>
              <a:rPr lang="hu-HU" sz="2400" b="1" dirty="0"/>
              <a:t> =</a:t>
            </a:r>
            <a:endParaRPr lang="en-US" sz="2400" b="1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BF15CA0-8CA1-4187-A666-6F798E51210A}"/>
              </a:ext>
            </a:extLst>
          </p:cNvPr>
          <p:cNvGrpSpPr/>
          <p:nvPr/>
        </p:nvGrpSpPr>
        <p:grpSpPr>
          <a:xfrm>
            <a:off x="8931674" y="1314861"/>
            <a:ext cx="380211" cy="420057"/>
            <a:chOff x="5672547" y="2796445"/>
            <a:chExt cx="2006965" cy="2624867"/>
          </a:xfrm>
        </p:grpSpPr>
        <p:sp>
          <p:nvSpPr>
            <p:cNvPr id="55" name="Moon 54">
              <a:extLst>
                <a:ext uri="{FF2B5EF4-FFF2-40B4-BE49-F238E27FC236}">
                  <a16:creationId xmlns:a16="http://schemas.microsoft.com/office/drawing/2014/main" id="{EC9064D7-67EE-4268-B7E3-2CF3329BB185}"/>
                </a:ext>
              </a:extLst>
            </p:cNvPr>
            <p:cNvSpPr/>
            <p:nvPr/>
          </p:nvSpPr>
          <p:spPr>
            <a:xfrm rot="5913127">
              <a:off x="5625814" y="3544573"/>
              <a:ext cx="806063" cy="712597"/>
            </a:xfrm>
            <a:prstGeom prst="mo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Moon 55">
              <a:extLst>
                <a:ext uri="{FF2B5EF4-FFF2-40B4-BE49-F238E27FC236}">
                  <a16:creationId xmlns:a16="http://schemas.microsoft.com/office/drawing/2014/main" id="{FA5A7738-8D73-4714-944F-7F52B4371A4A}"/>
                </a:ext>
              </a:extLst>
            </p:cNvPr>
            <p:cNvSpPr/>
            <p:nvPr/>
          </p:nvSpPr>
          <p:spPr>
            <a:xfrm rot="5400000">
              <a:off x="6272998" y="3628365"/>
              <a:ext cx="806063" cy="712597"/>
            </a:xfrm>
            <a:prstGeom prst="mo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Moon 56">
              <a:extLst>
                <a:ext uri="{FF2B5EF4-FFF2-40B4-BE49-F238E27FC236}">
                  <a16:creationId xmlns:a16="http://schemas.microsoft.com/office/drawing/2014/main" id="{B149968D-6432-480F-A147-9E9B36B9EDC9}"/>
                </a:ext>
              </a:extLst>
            </p:cNvPr>
            <p:cNvSpPr/>
            <p:nvPr/>
          </p:nvSpPr>
          <p:spPr>
            <a:xfrm rot="4837498">
              <a:off x="6920182" y="3591779"/>
              <a:ext cx="806063" cy="712597"/>
            </a:xfrm>
            <a:prstGeom prst="mo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oon 57">
              <a:extLst>
                <a:ext uri="{FF2B5EF4-FFF2-40B4-BE49-F238E27FC236}">
                  <a16:creationId xmlns:a16="http://schemas.microsoft.com/office/drawing/2014/main" id="{05A8E82F-3AD0-4FC4-9B7A-27B5C7CA8BE7}"/>
                </a:ext>
              </a:extLst>
            </p:cNvPr>
            <p:cNvSpPr/>
            <p:nvPr/>
          </p:nvSpPr>
          <p:spPr>
            <a:xfrm rot="5567244">
              <a:off x="6275753" y="2622729"/>
              <a:ext cx="806063" cy="1917806"/>
            </a:xfrm>
            <a:prstGeom prst="mo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8167B2A-277B-4E6E-9840-005C586DED96}"/>
                </a:ext>
              </a:extLst>
            </p:cNvPr>
            <p:cNvSpPr/>
            <p:nvPr/>
          </p:nvSpPr>
          <p:spPr>
            <a:xfrm>
              <a:off x="6145213" y="3504576"/>
              <a:ext cx="1075981" cy="4800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ED1BD770-29E7-4668-A979-2B64557021DE}"/>
                </a:ext>
              </a:extLst>
            </p:cNvPr>
            <p:cNvSpPr/>
            <p:nvPr/>
          </p:nvSpPr>
          <p:spPr>
            <a:xfrm>
              <a:off x="6319731" y="3581632"/>
              <a:ext cx="84549" cy="66468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4083C06B-BF14-4FD6-B3A8-5091D062BCCC}"/>
                </a:ext>
              </a:extLst>
            </p:cNvPr>
            <p:cNvSpPr/>
            <p:nvPr/>
          </p:nvSpPr>
          <p:spPr>
            <a:xfrm>
              <a:off x="6906021" y="3668617"/>
              <a:ext cx="201416" cy="4800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554AB14-A7A9-4419-9262-995192B0A081}"/>
                </a:ext>
              </a:extLst>
            </p:cNvPr>
            <p:cNvSpPr/>
            <p:nvPr/>
          </p:nvSpPr>
          <p:spPr>
            <a:xfrm>
              <a:off x="6601857" y="2796445"/>
              <a:ext cx="74171" cy="24384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Block Arc 62">
              <a:extLst>
                <a:ext uri="{FF2B5EF4-FFF2-40B4-BE49-F238E27FC236}">
                  <a16:creationId xmlns:a16="http://schemas.microsoft.com/office/drawing/2014/main" id="{79746B11-020C-42C2-8D40-A529BD8D1522}"/>
                </a:ext>
              </a:extLst>
            </p:cNvPr>
            <p:cNvSpPr/>
            <p:nvPr/>
          </p:nvSpPr>
          <p:spPr>
            <a:xfrm rot="10800000">
              <a:off x="6601855" y="5011157"/>
              <a:ext cx="286303" cy="410155"/>
            </a:xfrm>
            <a:prstGeom prst="blockArc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C1B2679-6FD9-43D9-BAC2-1910FF0F8756}"/>
              </a:ext>
            </a:extLst>
          </p:cNvPr>
          <p:cNvGrpSpPr/>
          <p:nvPr/>
        </p:nvGrpSpPr>
        <p:grpSpPr>
          <a:xfrm>
            <a:off x="9021219" y="754722"/>
            <a:ext cx="140783" cy="403077"/>
            <a:chOff x="9152568" y="2777765"/>
            <a:chExt cx="712597" cy="2604063"/>
          </a:xfrm>
        </p:grpSpPr>
        <p:sp>
          <p:nvSpPr>
            <p:cNvPr id="65" name="Moon 64">
              <a:extLst>
                <a:ext uri="{FF2B5EF4-FFF2-40B4-BE49-F238E27FC236}">
                  <a16:creationId xmlns:a16="http://schemas.microsoft.com/office/drawing/2014/main" id="{8C2A40EE-545E-4559-BCCA-59057EB73297}"/>
                </a:ext>
              </a:extLst>
            </p:cNvPr>
            <p:cNvSpPr/>
            <p:nvPr/>
          </p:nvSpPr>
          <p:spPr>
            <a:xfrm rot="5400000">
              <a:off x="9105835" y="4225806"/>
              <a:ext cx="806063" cy="712597"/>
            </a:xfrm>
            <a:prstGeom prst="moon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DBD1770-E5D8-4C01-ADA3-E97B4315D189}"/>
                </a:ext>
              </a:extLst>
            </p:cNvPr>
            <p:cNvSpPr/>
            <p:nvPr/>
          </p:nvSpPr>
          <p:spPr>
            <a:xfrm>
              <a:off x="9434695" y="2777765"/>
              <a:ext cx="74171" cy="243847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Block Arc 66">
              <a:extLst>
                <a:ext uri="{FF2B5EF4-FFF2-40B4-BE49-F238E27FC236}">
                  <a16:creationId xmlns:a16="http://schemas.microsoft.com/office/drawing/2014/main" id="{7E422AF6-B393-43C9-93C3-BBFCE3E99200}"/>
                </a:ext>
              </a:extLst>
            </p:cNvPr>
            <p:cNvSpPr/>
            <p:nvPr/>
          </p:nvSpPr>
          <p:spPr>
            <a:xfrm rot="10800000">
              <a:off x="9433517" y="4971673"/>
              <a:ext cx="286303" cy="410155"/>
            </a:xfrm>
            <a:prstGeom prst="blockArc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A1650111-535C-499E-B944-846A533C3BA1}"/>
                </a:ext>
              </a:extLst>
            </p:cNvPr>
            <p:cNvSpPr/>
            <p:nvPr/>
          </p:nvSpPr>
          <p:spPr>
            <a:xfrm>
              <a:off x="9216919" y="3165598"/>
              <a:ext cx="583894" cy="1373413"/>
            </a:xfrm>
            <a:prstGeom prst="triangle">
              <a:avLst>
                <a:gd name="adj" fmla="val 44925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A31445C0-6620-40BC-8CA4-39E402724582}"/>
              </a:ext>
            </a:extLst>
          </p:cNvPr>
          <p:cNvSpPr txBox="1"/>
          <p:nvPr/>
        </p:nvSpPr>
        <p:spPr>
          <a:xfrm>
            <a:off x="8218397" y="962426"/>
            <a:ext cx="903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/>
              <a:t>Y =</a:t>
            </a:r>
            <a:endParaRPr lang="en-US" sz="2400" b="1" dirty="0"/>
          </a:p>
        </p:txBody>
      </p:sp>
      <p:sp>
        <p:nvSpPr>
          <p:cNvPr id="70" name="Right Brace 69">
            <a:extLst>
              <a:ext uri="{FF2B5EF4-FFF2-40B4-BE49-F238E27FC236}">
                <a16:creationId xmlns:a16="http://schemas.microsoft.com/office/drawing/2014/main" id="{1A7E0A17-A465-4A4B-829F-808927AF5B18}"/>
              </a:ext>
            </a:extLst>
          </p:cNvPr>
          <p:cNvSpPr/>
          <p:nvPr/>
        </p:nvSpPr>
        <p:spPr>
          <a:xfrm rot="5400000">
            <a:off x="3940333" y="-1487364"/>
            <a:ext cx="205703" cy="7138922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9E32F8F-6A69-48F4-A28F-9E9FC7F23133}"/>
              </a:ext>
            </a:extLst>
          </p:cNvPr>
          <p:cNvSpPr txBox="1"/>
          <p:nvPr/>
        </p:nvSpPr>
        <p:spPr>
          <a:xfrm>
            <a:off x="3839550" y="2171164"/>
            <a:ext cx="903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/>
              <a:t>θ</a:t>
            </a:r>
            <a:endParaRPr lang="en-US" sz="2400" b="1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3EEE828-CBB3-486E-85A7-41DA6B969B91}"/>
              </a:ext>
            </a:extLst>
          </p:cNvPr>
          <p:cNvCxnSpPr>
            <a:cxnSpLocks/>
          </p:cNvCxnSpPr>
          <p:nvPr/>
        </p:nvCxnSpPr>
        <p:spPr>
          <a:xfrm flipV="1">
            <a:off x="9335762" y="817346"/>
            <a:ext cx="0" cy="9014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0E8F56B0-8642-414A-8885-769DD9EE2D10}"/>
              </a:ext>
            </a:extLst>
          </p:cNvPr>
          <p:cNvSpPr txBox="1"/>
          <p:nvPr/>
        </p:nvSpPr>
        <p:spPr>
          <a:xfrm>
            <a:off x="9417065" y="817346"/>
            <a:ext cx="524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/>
              <a:t>0</a:t>
            </a:r>
            <a:endParaRPr lang="en-US" sz="16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CC28060-54AC-4FAD-B5E1-E3C600F58C87}"/>
              </a:ext>
            </a:extLst>
          </p:cNvPr>
          <p:cNvSpPr txBox="1"/>
          <p:nvPr/>
        </p:nvSpPr>
        <p:spPr>
          <a:xfrm>
            <a:off x="9431413" y="1305785"/>
            <a:ext cx="524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/>
              <a:t>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FB0B34A-BF3D-42F4-A405-2FF9C7B38C7A}"/>
              </a:ext>
            </a:extLst>
          </p:cNvPr>
          <p:cNvSpPr txBox="1"/>
          <p:nvPr/>
        </p:nvSpPr>
        <p:spPr>
          <a:xfrm>
            <a:off x="9745174" y="825650"/>
            <a:ext cx="524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/>
              <a:t>1</a:t>
            </a:r>
            <a:endParaRPr lang="en-US" sz="1600" b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80F7F48-C09B-4A05-A1F6-FA78CF8D5FB3}"/>
              </a:ext>
            </a:extLst>
          </p:cNvPr>
          <p:cNvSpPr txBox="1"/>
          <p:nvPr/>
        </p:nvSpPr>
        <p:spPr>
          <a:xfrm>
            <a:off x="9759522" y="1314089"/>
            <a:ext cx="524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/>
              <a:t>0</a:t>
            </a:r>
            <a:endParaRPr lang="en-US" sz="1600" b="1" dirty="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A42CEF76-5BA6-4560-A558-3D699B46FA2F}"/>
              </a:ext>
            </a:extLst>
          </p:cNvPr>
          <p:cNvCxnSpPr>
            <a:cxnSpLocks/>
          </p:cNvCxnSpPr>
          <p:nvPr/>
        </p:nvCxnSpPr>
        <p:spPr>
          <a:xfrm flipV="1">
            <a:off x="9733736" y="825650"/>
            <a:ext cx="0" cy="9014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8928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B091A5D-3D7E-43E5-9A53-A9EB3B9EDA24}"/>
              </a:ext>
            </a:extLst>
          </p:cNvPr>
          <p:cNvGrpSpPr/>
          <p:nvPr/>
        </p:nvGrpSpPr>
        <p:grpSpPr>
          <a:xfrm>
            <a:off x="1101687" y="346507"/>
            <a:ext cx="1586429" cy="1445046"/>
            <a:chOff x="1046602" y="615108"/>
            <a:chExt cx="2610998" cy="2304362"/>
          </a:xfrm>
        </p:grpSpPr>
        <p:sp>
          <p:nvSpPr>
            <p:cNvPr id="2" name="Sun 1">
              <a:extLst>
                <a:ext uri="{FF2B5EF4-FFF2-40B4-BE49-F238E27FC236}">
                  <a16:creationId xmlns:a16="http://schemas.microsoft.com/office/drawing/2014/main" id="{F12E984D-C0C2-4AA5-8B12-504DFAD8A0B7}"/>
                </a:ext>
              </a:extLst>
            </p:cNvPr>
            <p:cNvSpPr/>
            <p:nvPr/>
          </p:nvSpPr>
          <p:spPr>
            <a:xfrm>
              <a:off x="1046602" y="1454226"/>
              <a:ext cx="705080" cy="705080"/>
            </a:xfrm>
            <a:prstGeom prst="sun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Sun 2">
              <a:extLst>
                <a:ext uri="{FF2B5EF4-FFF2-40B4-BE49-F238E27FC236}">
                  <a16:creationId xmlns:a16="http://schemas.microsoft.com/office/drawing/2014/main" id="{57E68A34-BBEE-4856-B4F1-2193BB1B7036}"/>
                </a:ext>
              </a:extLst>
            </p:cNvPr>
            <p:cNvSpPr/>
            <p:nvPr/>
          </p:nvSpPr>
          <p:spPr>
            <a:xfrm>
              <a:off x="1893065" y="615108"/>
              <a:ext cx="705080" cy="705080"/>
            </a:xfrm>
            <a:prstGeom prst="sun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loud 3">
              <a:extLst>
                <a:ext uri="{FF2B5EF4-FFF2-40B4-BE49-F238E27FC236}">
                  <a16:creationId xmlns:a16="http://schemas.microsoft.com/office/drawing/2014/main" id="{20518C50-2E37-484D-9340-DCD2FABE147F}"/>
                </a:ext>
              </a:extLst>
            </p:cNvPr>
            <p:cNvSpPr/>
            <p:nvPr/>
          </p:nvSpPr>
          <p:spPr>
            <a:xfrm>
              <a:off x="1107195" y="2335576"/>
              <a:ext cx="583894" cy="583894"/>
            </a:xfrm>
            <a:prstGeom prst="cloud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loud 4">
              <a:extLst>
                <a:ext uri="{FF2B5EF4-FFF2-40B4-BE49-F238E27FC236}">
                  <a16:creationId xmlns:a16="http://schemas.microsoft.com/office/drawing/2014/main" id="{2A9A97FC-55B8-4625-9C65-7038CCD3F126}"/>
                </a:ext>
              </a:extLst>
            </p:cNvPr>
            <p:cNvSpPr/>
            <p:nvPr/>
          </p:nvSpPr>
          <p:spPr>
            <a:xfrm>
              <a:off x="2801957" y="675701"/>
              <a:ext cx="583894" cy="583894"/>
            </a:xfrm>
            <a:prstGeom prst="cloud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580CFA4-F151-4FE8-A600-B4861F7B0ACE}"/>
                </a:ext>
              </a:extLst>
            </p:cNvPr>
            <p:cNvCxnSpPr>
              <a:cxnSpLocks/>
            </p:cNvCxnSpPr>
            <p:nvPr/>
          </p:nvCxnSpPr>
          <p:spPr>
            <a:xfrm>
              <a:off x="1046602" y="1320188"/>
              <a:ext cx="261099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397A16D-54EA-4E5D-93AC-953F8EC0DF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1682" y="752819"/>
              <a:ext cx="0" cy="21666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3DD2819-CF6B-4149-85CA-15FB66570AD6}"/>
                </a:ext>
              </a:extLst>
            </p:cNvPr>
            <p:cNvSpPr txBox="1"/>
            <p:nvPr/>
          </p:nvSpPr>
          <p:spPr>
            <a:xfrm>
              <a:off x="1876540" y="1535097"/>
              <a:ext cx="806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0.7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680A422-D5F2-4925-AD64-2A63FB1B67BC}"/>
                </a:ext>
              </a:extLst>
            </p:cNvPr>
            <p:cNvSpPr txBox="1"/>
            <p:nvPr/>
          </p:nvSpPr>
          <p:spPr>
            <a:xfrm>
              <a:off x="2690870" y="1535097"/>
              <a:ext cx="806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0.3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AA12B03-715A-42CB-AAC9-21B12F488528}"/>
                </a:ext>
              </a:extLst>
            </p:cNvPr>
            <p:cNvSpPr txBox="1"/>
            <p:nvPr/>
          </p:nvSpPr>
          <p:spPr>
            <a:xfrm>
              <a:off x="1898574" y="2285199"/>
              <a:ext cx="806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0.4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585DAB-3CEF-44C6-A48E-2E2217FB9ED1}"/>
                </a:ext>
              </a:extLst>
            </p:cNvPr>
            <p:cNvSpPr txBox="1"/>
            <p:nvPr/>
          </p:nvSpPr>
          <p:spPr>
            <a:xfrm>
              <a:off x="2704641" y="2273225"/>
              <a:ext cx="806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0.6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3964FA4-8E50-4B7C-88A1-DD9BFBC129F9}"/>
              </a:ext>
            </a:extLst>
          </p:cNvPr>
          <p:cNvGrpSpPr/>
          <p:nvPr/>
        </p:nvGrpSpPr>
        <p:grpSpPr>
          <a:xfrm>
            <a:off x="3822342" y="346507"/>
            <a:ext cx="1586428" cy="1400117"/>
            <a:chOff x="1046602" y="3791712"/>
            <a:chExt cx="2610998" cy="2304362"/>
          </a:xfrm>
        </p:grpSpPr>
        <p:sp>
          <p:nvSpPr>
            <p:cNvPr id="15" name="Sun 14">
              <a:extLst>
                <a:ext uri="{FF2B5EF4-FFF2-40B4-BE49-F238E27FC236}">
                  <a16:creationId xmlns:a16="http://schemas.microsoft.com/office/drawing/2014/main" id="{79432170-6D02-45F4-98A7-F200C605526F}"/>
                </a:ext>
              </a:extLst>
            </p:cNvPr>
            <p:cNvSpPr/>
            <p:nvPr/>
          </p:nvSpPr>
          <p:spPr>
            <a:xfrm>
              <a:off x="1893065" y="3791712"/>
              <a:ext cx="705080" cy="705080"/>
            </a:xfrm>
            <a:prstGeom prst="sun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loud 15">
              <a:extLst>
                <a:ext uri="{FF2B5EF4-FFF2-40B4-BE49-F238E27FC236}">
                  <a16:creationId xmlns:a16="http://schemas.microsoft.com/office/drawing/2014/main" id="{15646D1A-11C2-4EA0-BFFB-55F61588F707}"/>
                </a:ext>
              </a:extLst>
            </p:cNvPr>
            <p:cNvSpPr/>
            <p:nvPr/>
          </p:nvSpPr>
          <p:spPr>
            <a:xfrm>
              <a:off x="2801957" y="3852305"/>
              <a:ext cx="583894" cy="583894"/>
            </a:xfrm>
            <a:prstGeom prst="cloud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8D9235C-3262-4BD9-9D3B-C590B6D1FC14}"/>
                </a:ext>
              </a:extLst>
            </p:cNvPr>
            <p:cNvCxnSpPr/>
            <p:nvPr/>
          </p:nvCxnSpPr>
          <p:spPr>
            <a:xfrm>
              <a:off x="1046602" y="4496792"/>
              <a:ext cx="261099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53D1ED9-464A-4422-AD9A-7E93E2D55D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1682" y="3929423"/>
              <a:ext cx="0" cy="21666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8A3DDA6-C915-4035-82D1-45B8720330EB}"/>
                </a:ext>
              </a:extLst>
            </p:cNvPr>
            <p:cNvSpPr txBox="1"/>
            <p:nvPr/>
          </p:nvSpPr>
          <p:spPr>
            <a:xfrm>
              <a:off x="1876540" y="4711701"/>
              <a:ext cx="806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0.7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A628802-07B7-4E0A-BBB8-800C054666B9}"/>
                </a:ext>
              </a:extLst>
            </p:cNvPr>
            <p:cNvSpPr txBox="1"/>
            <p:nvPr/>
          </p:nvSpPr>
          <p:spPr>
            <a:xfrm>
              <a:off x="2690870" y="4711701"/>
              <a:ext cx="806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0.3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DD76D58-53F8-4880-AD53-26F4FB7D4FAE}"/>
                </a:ext>
              </a:extLst>
            </p:cNvPr>
            <p:cNvSpPr txBox="1"/>
            <p:nvPr/>
          </p:nvSpPr>
          <p:spPr>
            <a:xfrm>
              <a:off x="1898574" y="5461803"/>
              <a:ext cx="806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0.</a:t>
              </a:r>
              <a:r>
                <a:rPr lang="hu-HU" sz="1600" b="1" dirty="0"/>
                <a:t>1</a:t>
              </a:r>
              <a:endParaRPr lang="en-US" sz="1600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1D31E09-55AF-4DDD-93F9-90EBEECF427B}"/>
                </a:ext>
              </a:extLst>
            </p:cNvPr>
            <p:cNvSpPr txBox="1"/>
            <p:nvPr/>
          </p:nvSpPr>
          <p:spPr>
            <a:xfrm>
              <a:off x="2704640" y="5461802"/>
              <a:ext cx="806067" cy="557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0.</a:t>
              </a:r>
              <a:r>
                <a:rPr lang="hu-HU" sz="1600" b="1" dirty="0"/>
                <a:t>9</a:t>
              </a:r>
              <a:endParaRPr lang="en-US" sz="1600" b="1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9E27B4D-D233-4CFC-B6E9-66B7AB57CD37}"/>
                </a:ext>
              </a:extLst>
            </p:cNvPr>
            <p:cNvGrpSpPr/>
            <p:nvPr/>
          </p:nvGrpSpPr>
          <p:grpSpPr>
            <a:xfrm>
              <a:off x="1092507" y="5412724"/>
              <a:ext cx="577080" cy="637556"/>
              <a:chOff x="5672547" y="2796445"/>
              <a:chExt cx="2006965" cy="2624867"/>
            </a:xfrm>
          </p:grpSpPr>
          <p:sp>
            <p:nvSpPr>
              <p:cNvPr id="24" name="Moon 23">
                <a:extLst>
                  <a:ext uri="{FF2B5EF4-FFF2-40B4-BE49-F238E27FC236}">
                    <a16:creationId xmlns:a16="http://schemas.microsoft.com/office/drawing/2014/main" id="{83B45CCA-3B45-4263-B72B-F5C9657CAFFB}"/>
                  </a:ext>
                </a:extLst>
              </p:cNvPr>
              <p:cNvSpPr/>
              <p:nvPr/>
            </p:nvSpPr>
            <p:spPr>
              <a:xfrm rot="5913127">
                <a:off x="5625814" y="3544573"/>
                <a:ext cx="806063" cy="712597"/>
              </a:xfrm>
              <a:prstGeom prst="moon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Moon 24">
                <a:extLst>
                  <a:ext uri="{FF2B5EF4-FFF2-40B4-BE49-F238E27FC236}">
                    <a16:creationId xmlns:a16="http://schemas.microsoft.com/office/drawing/2014/main" id="{6019BC7E-A9FE-42EB-8869-1C950B779365}"/>
                  </a:ext>
                </a:extLst>
              </p:cNvPr>
              <p:cNvSpPr/>
              <p:nvPr/>
            </p:nvSpPr>
            <p:spPr>
              <a:xfrm rot="5400000">
                <a:off x="6272998" y="3628365"/>
                <a:ext cx="806063" cy="712597"/>
              </a:xfrm>
              <a:prstGeom prst="moon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Moon 25">
                <a:extLst>
                  <a:ext uri="{FF2B5EF4-FFF2-40B4-BE49-F238E27FC236}">
                    <a16:creationId xmlns:a16="http://schemas.microsoft.com/office/drawing/2014/main" id="{591950B0-EE35-47B3-B342-F83A314ABBA0}"/>
                  </a:ext>
                </a:extLst>
              </p:cNvPr>
              <p:cNvSpPr/>
              <p:nvPr/>
            </p:nvSpPr>
            <p:spPr>
              <a:xfrm rot="4837498">
                <a:off x="6920182" y="3591779"/>
                <a:ext cx="806063" cy="712597"/>
              </a:xfrm>
              <a:prstGeom prst="moon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Moon 26">
                <a:extLst>
                  <a:ext uri="{FF2B5EF4-FFF2-40B4-BE49-F238E27FC236}">
                    <a16:creationId xmlns:a16="http://schemas.microsoft.com/office/drawing/2014/main" id="{9EC400DB-8041-42C8-837C-683ED3D27AAF}"/>
                  </a:ext>
                </a:extLst>
              </p:cNvPr>
              <p:cNvSpPr/>
              <p:nvPr/>
            </p:nvSpPr>
            <p:spPr>
              <a:xfrm rot="5567244">
                <a:off x="6275753" y="2622729"/>
                <a:ext cx="806063" cy="1917806"/>
              </a:xfrm>
              <a:prstGeom prst="moon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09876552-F1FA-45E6-8298-47B5E3FB6EFC}"/>
                  </a:ext>
                </a:extLst>
              </p:cNvPr>
              <p:cNvSpPr/>
              <p:nvPr/>
            </p:nvSpPr>
            <p:spPr>
              <a:xfrm>
                <a:off x="6145213" y="3504576"/>
                <a:ext cx="1075981" cy="480087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5E2BF66-211A-430E-A922-DCD6B651950B}"/>
                  </a:ext>
                </a:extLst>
              </p:cNvPr>
              <p:cNvSpPr/>
              <p:nvPr/>
            </p:nvSpPr>
            <p:spPr>
              <a:xfrm>
                <a:off x="6319731" y="3581632"/>
                <a:ext cx="84549" cy="664682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EB9BCDD-48A8-4CE5-99A5-C2E4FFE0CF62}"/>
                  </a:ext>
                </a:extLst>
              </p:cNvPr>
              <p:cNvSpPr/>
              <p:nvPr/>
            </p:nvSpPr>
            <p:spPr>
              <a:xfrm>
                <a:off x="6906021" y="3668617"/>
                <a:ext cx="201416" cy="480087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C602344-ED7B-475A-A731-9577DD6F381B}"/>
                  </a:ext>
                </a:extLst>
              </p:cNvPr>
              <p:cNvSpPr/>
              <p:nvPr/>
            </p:nvSpPr>
            <p:spPr>
              <a:xfrm>
                <a:off x="6601857" y="2796445"/>
                <a:ext cx="74171" cy="243847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Block Arc 31">
                <a:extLst>
                  <a:ext uri="{FF2B5EF4-FFF2-40B4-BE49-F238E27FC236}">
                    <a16:creationId xmlns:a16="http://schemas.microsoft.com/office/drawing/2014/main" id="{87260A36-604A-4538-9999-B3B946437692}"/>
                  </a:ext>
                </a:extLst>
              </p:cNvPr>
              <p:cNvSpPr/>
              <p:nvPr/>
            </p:nvSpPr>
            <p:spPr>
              <a:xfrm rot="10800000">
                <a:off x="6601855" y="5011157"/>
                <a:ext cx="286303" cy="410155"/>
              </a:xfrm>
              <a:prstGeom prst="blockArc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FFBA32A-5BFE-4B67-BE81-B828F43A875B}"/>
                </a:ext>
              </a:extLst>
            </p:cNvPr>
            <p:cNvGrpSpPr/>
            <p:nvPr/>
          </p:nvGrpSpPr>
          <p:grpSpPr>
            <a:xfrm>
              <a:off x="1247393" y="4607843"/>
              <a:ext cx="234056" cy="670127"/>
              <a:chOff x="9152568" y="2777765"/>
              <a:chExt cx="712597" cy="2604063"/>
            </a:xfrm>
          </p:grpSpPr>
          <p:sp>
            <p:nvSpPr>
              <p:cNvPr id="34" name="Moon 33">
                <a:extLst>
                  <a:ext uri="{FF2B5EF4-FFF2-40B4-BE49-F238E27FC236}">
                    <a16:creationId xmlns:a16="http://schemas.microsoft.com/office/drawing/2014/main" id="{40048AC1-CB06-4D83-AA56-0E0D80D752E9}"/>
                  </a:ext>
                </a:extLst>
              </p:cNvPr>
              <p:cNvSpPr/>
              <p:nvPr/>
            </p:nvSpPr>
            <p:spPr>
              <a:xfrm rot="5400000">
                <a:off x="9105835" y="4225806"/>
                <a:ext cx="806063" cy="712597"/>
              </a:xfrm>
              <a:prstGeom prst="moon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B30A6842-19DC-4EDE-AD45-7254EA722BD1}"/>
                  </a:ext>
                </a:extLst>
              </p:cNvPr>
              <p:cNvSpPr/>
              <p:nvPr/>
            </p:nvSpPr>
            <p:spPr>
              <a:xfrm>
                <a:off x="9434695" y="2777765"/>
                <a:ext cx="74171" cy="243847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Block Arc 35">
                <a:extLst>
                  <a:ext uri="{FF2B5EF4-FFF2-40B4-BE49-F238E27FC236}">
                    <a16:creationId xmlns:a16="http://schemas.microsoft.com/office/drawing/2014/main" id="{2B635BDE-C2FF-4CFC-A773-43EF7B5FA32F}"/>
                  </a:ext>
                </a:extLst>
              </p:cNvPr>
              <p:cNvSpPr/>
              <p:nvPr/>
            </p:nvSpPr>
            <p:spPr>
              <a:xfrm rot="10800000">
                <a:off x="9433517" y="4971673"/>
                <a:ext cx="286303" cy="410155"/>
              </a:xfrm>
              <a:prstGeom prst="blockArc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8F0C3025-750D-4C4C-94C8-D5202BC25C62}"/>
                  </a:ext>
                </a:extLst>
              </p:cNvPr>
              <p:cNvSpPr/>
              <p:nvPr/>
            </p:nvSpPr>
            <p:spPr>
              <a:xfrm>
                <a:off x="9216919" y="3165598"/>
                <a:ext cx="583894" cy="1373413"/>
              </a:xfrm>
              <a:prstGeom prst="triangle">
                <a:avLst>
                  <a:gd name="adj" fmla="val 44925"/>
                </a:avLst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FCB16B5-05CA-4C80-8581-86BD512EA942}"/>
              </a:ext>
            </a:extLst>
          </p:cNvPr>
          <p:cNvGrpSpPr/>
          <p:nvPr/>
        </p:nvGrpSpPr>
        <p:grpSpPr>
          <a:xfrm>
            <a:off x="6730412" y="720907"/>
            <a:ext cx="1079654" cy="954113"/>
            <a:chOff x="6555035" y="3437262"/>
            <a:chExt cx="1658039" cy="1465244"/>
          </a:xfrm>
        </p:grpSpPr>
        <p:sp>
          <p:nvSpPr>
            <p:cNvPr id="39" name="Sun 38">
              <a:extLst>
                <a:ext uri="{FF2B5EF4-FFF2-40B4-BE49-F238E27FC236}">
                  <a16:creationId xmlns:a16="http://schemas.microsoft.com/office/drawing/2014/main" id="{DF241553-1ED5-4268-BB35-CEAC0D2B01AA}"/>
                </a:ext>
              </a:extLst>
            </p:cNvPr>
            <p:cNvSpPr/>
            <p:nvPr/>
          </p:nvSpPr>
          <p:spPr>
            <a:xfrm>
              <a:off x="6555035" y="3437262"/>
              <a:ext cx="705080" cy="705080"/>
            </a:xfrm>
            <a:prstGeom prst="sun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loud 40">
              <a:extLst>
                <a:ext uri="{FF2B5EF4-FFF2-40B4-BE49-F238E27FC236}">
                  <a16:creationId xmlns:a16="http://schemas.microsoft.com/office/drawing/2014/main" id="{D4F118F9-EB77-4C1D-98A8-22BA029276EF}"/>
                </a:ext>
              </a:extLst>
            </p:cNvPr>
            <p:cNvSpPr/>
            <p:nvPr/>
          </p:nvSpPr>
          <p:spPr>
            <a:xfrm>
              <a:off x="6615628" y="4318612"/>
              <a:ext cx="583894" cy="583894"/>
            </a:xfrm>
            <a:prstGeom prst="cloud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4AB5417-E274-4382-8FD0-A5D6419911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0115" y="3518133"/>
              <a:ext cx="0" cy="138437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3B848DA-A285-4776-9260-8A4ABA3C0B81}"/>
                </a:ext>
              </a:extLst>
            </p:cNvPr>
            <p:cNvSpPr txBox="1"/>
            <p:nvPr/>
          </p:nvSpPr>
          <p:spPr>
            <a:xfrm>
              <a:off x="7384973" y="3518133"/>
              <a:ext cx="806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0.</a:t>
              </a:r>
              <a:r>
                <a:rPr lang="hu-HU" sz="1600" b="1" dirty="0"/>
                <a:t>5</a:t>
              </a:r>
              <a:endParaRPr lang="en-US" sz="1600" b="1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DF149BD-1794-4AC3-AD87-43227D9AA369}"/>
                </a:ext>
              </a:extLst>
            </p:cNvPr>
            <p:cNvSpPr txBox="1"/>
            <p:nvPr/>
          </p:nvSpPr>
          <p:spPr>
            <a:xfrm>
              <a:off x="7407007" y="4268235"/>
              <a:ext cx="806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0.</a:t>
              </a:r>
              <a:r>
                <a:rPr lang="hu-HU" sz="1600" b="1" dirty="0"/>
                <a:t>5</a:t>
              </a:r>
              <a:endParaRPr lang="en-US" sz="1600" b="1" dirty="0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31BDA097-A734-4580-A6FD-F4360D62C75C}"/>
              </a:ext>
            </a:extLst>
          </p:cNvPr>
          <p:cNvSpPr txBox="1"/>
          <p:nvPr/>
        </p:nvSpPr>
        <p:spPr>
          <a:xfrm>
            <a:off x="318430" y="999975"/>
            <a:ext cx="903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/>
              <a:t>A =</a:t>
            </a:r>
            <a:endParaRPr lang="en-US" sz="24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56F7856-7ED9-46CB-BE1E-FD3BCD8864FF}"/>
              </a:ext>
            </a:extLst>
          </p:cNvPr>
          <p:cNvSpPr txBox="1"/>
          <p:nvPr/>
        </p:nvSpPr>
        <p:spPr>
          <a:xfrm>
            <a:off x="3049216" y="977630"/>
            <a:ext cx="903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/>
              <a:t>B =</a:t>
            </a:r>
            <a:endParaRPr lang="en-US" sz="24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4701869-4A09-41A0-9F30-FECED9D5BAC6}"/>
              </a:ext>
            </a:extLst>
          </p:cNvPr>
          <p:cNvSpPr txBox="1"/>
          <p:nvPr/>
        </p:nvSpPr>
        <p:spPr>
          <a:xfrm>
            <a:off x="5918935" y="953707"/>
            <a:ext cx="903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/>
              <a:t>π</a:t>
            </a:r>
            <a:r>
              <a:rPr lang="hu-HU" sz="2400" b="1" dirty="0"/>
              <a:t> =</a:t>
            </a:r>
            <a:endParaRPr lang="en-US" sz="2400" b="1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BF15CA0-8CA1-4187-A666-6F798E51210A}"/>
              </a:ext>
            </a:extLst>
          </p:cNvPr>
          <p:cNvGrpSpPr/>
          <p:nvPr/>
        </p:nvGrpSpPr>
        <p:grpSpPr>
          <a:xfrm>
            <a:off x="8931674" y="1314861"/>
            <a:ext cx="380211" cy="420057"/>
            <a:chOff x="5672547" y="2796445"/>
            <a:chExt cx="2006965" cy="2624867"/>
          </a:xfrm>
        </p:grpSpPr>
        <p:sp>
          <p:nvSpPr>
            <p:cNvPr id="55" name="Moon 54">
              <a:extLst>
                <a:ext uri="{FF2B5EF4-FFF2-40B4-BE49-F238E27FC236}">
                  <a16:creationId xmlns:a16="http://schemas.microsoft.com/office/drawing/2014/main" id="{EC9064D7-67EE-4268-B7E3-2CF3329BB185}"/>
                </a:ext>
              </a:extLst>
            </p:cNvPr>
            <p:cNvSpPr/>
            <p:nvPr/>
          </p:nvSpPr>
          <p:spPr>
            <a:xfrm rot="5913127">
              <a:off x="5625814" y="3544573"/>
              <a:ext cx="806063" cy="712597"/>
            </a:xfrm>
            <a:prstGeom prst="mo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Moon 55">
              <a:extLst>
                <a:ext uri="{FF2B5EF4-FFF2-40B4-BE49-F238E27FC236}">
                  <a16:creationId xmlns:a16="http://schemas.microsoft.com/office/drawing/2014/main" id="{FA5A7738-8D73-4714-944F-7F52B4371A4A}"/>
                </a:ext>
              </a:extLst>
            </p:cNvPr>
            <p:cNvSpPr/>
            <p:nvPr/>
          </p:nvSpPr>
          <p:spPr>
            <a:xfrm rot="5400000">
              <a:off x="6272998" y="3628365"/>
              <a:ext cx="806063" cy="712597"/>
            </a:xfrm>
            <a:prstGeom prst="mo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Moon 56">
              <a:extLst>
                <a:ext uri="{FF2B5EF4-FFF2-40B4-BE49-F238E27FC236}">
                  <a16:creationId xmlns:a16="http://schemas.microsoft.com/office/drawing/2014/main" id="{B149968D-6432-480F-A147-9E9B36B9EDC9}"/>
                </a:ext>
              </a:extLst>
            </p:cNvPr>
            <p:cNvSpPr/>
            <p:nvPr/>
          </p:nvSpPr>
          <p:spPr>
            <a:xfrm rot="4837498">
              <a:off x="6920182" y="3591779"/>
              <a:ext cx="806063" cy="712597"/>
            </a:xfrm>
            <a:prstGeom prst="mo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oon 57">
              <a:extLst>
                <a:ext uri="{FF2B5EF4-FFF2-40B4-BE49-F238E27FC236}">
                  <a16:creationId xmlns:a16="http://schemas.microsoft.com/office/drawing/2014/main" id="{05A8E82F-3AD0-4FC4-9B7A-27B5C7CA8BE7}"/>
                </a:ext>
              </a:extLst>
            </p:cNvPr>
            <p:cNvSpPr/>
            <p:nvPr/>
          </p:nvSpPr>
          <p:spPr>
            <a:xfrm rot="5567244">
              <a:off x="6275753" y="2622729"/>
              <a:ext cx="806063" cy="1917806"/>
            </a:xfrm>
            <a:prstGeom prst="mo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8167B2A-277B-4E6E-9840-005C586DED96}"/>
                </a:ext>
              </a:extLst>
            </p:cNvPr>
            <p:cNvSpPr/>
            <p:nvPr/>
          </p:nvSpPr>
          <p:spPr>
            <a:xfrm>
              <a:off x="6145213" y="3504576"/>
              <a:ext cx="1075981" cy="4800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ED1BD770-29E7-4668-A979-2B64557021DE}"/>
                </a:ext>
              </a:extLst>
            </p:cNvPr>
            <p:cNvSpPr/>
            <p:nvPr/>
          </p:nvSpPr>
          <p:spPr>
            <a:xfrm>
              <a:off x="6319731" y="3581632"/>
              <a:ext cx="84549" cy="66468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4083C06B-BF14-4FD6-B3A8-5091D062BCCC}"/>
                </a:ext>
              </a:extLst>
            </p:cNvPr>
            <p:cNvSpPr/>
            <p:nvPr/>
          </p:nvSpPr>
          <p:spPr>
            <a:xfrm>
              <a:off x="6906021" y="3668617"/>
              <a:ext cx="201416" cy="4800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554AB14-A7A9-4419-9262-995192B0A081}"/>
                </a:ext>
              </a:extLst>
            </p:cNvPr>
            <p:cNvSpPr/>
            <p:nvPr/>
          </p:nvSpPr>
          <p:spPr>
            <a:xfrm>
              <a:off x="6601857" y="2796445"/>
              <a:ext cx="74171" cy="24384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Block Arc 62">
              <a:extLst>
                <a:ext uri="{FF2B5EF4-FFF2-40B4-BE49-F238E27FC236}">
                  <a16:creationId xmlns:a16="http://schemas.microsoft.com/office/drawing/2014/main" id="{79746B11-020C-42C2-8D40-A529BD8D1522}"/>
                </a:ext>
              </a:extLst>
            </p:cNvPr>
            <p:cNvSpPr/>
            <p:nvPr/>
          </p:nvSpPr>
          <p:spPr>
            <a:xfrm rot="10800000">
              <a:off x="6601855" y="5011157"/>
              <a:ext cx="286303" cy="410155"/>
            </a:xfrm>
            <a:prstGeom prst="blockArc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C1B2679-6FD9-43D9-BAC2-1910FF0F8756}"/>
              </a:ext>
            </a:extLst>
          </p:cNvPr>
          <p:cNvGrpSpPr/>
          <p:nvPr/>
        </p:nvGrpSpPr>
        <p:grpSpPr>
          <a:xfrm>
            <a:off x="9021219" y="754722"/>
            <a:ext cx="140783" cy="403077"/>
            <a:chOff x="9152568" y="2777765"/>
            <a:chExt cx="712597" cy="2604063"/>
          </a:xfrm>
        </p:grpSpPr>
        <p:sp>
          <p:nvSpPr>
            <p:cNvPr id="65" name="Moon 64">
              <a:extLst>
                <a:ext uri="{FF2B5EF4-FFF2-40B4-BE49-F238E27FC236}">
                  <a16:creationId xmlns:a16="http://schemas.microsoft.com/office/drawing/2014/main" id="{8C2A40EE-545E-4559-BCCA-59057EB73297}"/>
                </a:ext>
              </a:extLst>
            </p:cNvPr>
            <p:cNvSpPr/>
            <p:nvPr/>
          </p:nvSpPr>
          <p:spPr>
            <a:xfrm rot="5400000">
              <a:off x="9105835" y="4225806"/>
              <a:ext cx="806063" cy="712597"/>
            </a:xfrm>
            <a:prstGeom prst="moon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DBD1770-E5D8-4C01-ADA3-E97B4315D189}"/>
                </a:ext>
              </a:extLst>
            </p:cNvPr>
            <p:cNvSpPr/>
            <p:nvPr/>
          </p:nvSpPr>
          <p:spPr>
            <a:xfrm>
              <a:off x="9434695" y="2777765"/>
              <a:ext cx="74171" cy="243847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Block Arc 66">
              <a:extLst>
                <a:ext uri="{FF2B5EF4-FFF2-40B4-BE49-F238E27FC236}">
                  <a16:creationId xmlns:a16="http://schemas.microsoft.com/office/drawing/2014/main" id="{7E422AF6-B393-43C9-93C3-BBFCE3E99200}"/>
                </a:ext>
              </a:extLst>
            </p:cNvPr>
            <p:cNvSpPr/>
            <p:nvPr/>
          </p:nvSpPr>
          <p:spPr>
            <a:xfrm rot="10800000">
              <a:off x="9433517" y="4971673"/>
              <a:ext cx="286303" cy="410155"/>
            </a:xfrm>
            <a:prstGeom prst="blockArc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A1650111-535C-499E-B944-846A533C3BA1}"/>
                </a:ext>
              </a:extLst>
            </p:cNvPr>
            <p:cNvSpPr/>
            <p:nvPr/>
          </p:nvSpPr>
          <p:spPr>
            <a:xfrm>
              <a:off x="9216919" y="3165598"/>
              <a:ext cx="583894" cy="1373413"/>
            </a:xfrm>
            <a:prstGeom prst="triangle">
              <a:avLst>
                <a:gd name="adj" fmla="val 44925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A31445C0-6620-40BC-8CA4-39E402724582}"/>
              </a:ext>
            </a:extLst>
          </p:cNvPr>
          <p:cNvSpPr txBox="1"/>
          <p:nvPr/>
        </p:nvSpPr>
        <p:spPr>
          <a:xfrm>
            <a:off x="8218397" y="962426"/>
            <a:ext cx="903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/>
              <a:t>Y =</a:t>
            </a:r>
            <a:endParaRPr lang="en-US" sz="2400" b="1" dirty="0"/>
          </a:p>
        </p:txBody>
      </p:sp>
      <p:sp>
        <p:nvSpPr>
          <p:cNvPr id="70" name="Right Brace 69">
            <a:extLst>
              <a:ext uri="{FF2B5EF4-FFF2-40B4-BE49-F238E27FC236}">
                <a16:creationId xmlns:a16="http://schemas.microsoft.com/office/drawing/2014/main" id="{1A7E0A17-A465-4A4B-829F-808927AF5B18}"/>
              </a:ext>
            </a:extLst>
          </p:cNvPr>
          <p:cNvSpPr/>
          <p:nvPr/>
        </p:nvSpPr>
        <p:spPr>
          <a:xfrm rot="5400000">
            <a:off x="3940333" y="-1487364"/>
            <a:ext cx="205703" cy="7138922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9E32F8F-6A69-48F4-A28F-9E9FC7F23133}"/>
              </a:ext>
            </a:extLst>
          </p:cNvPr>
          <p:cNvSpPr txBox="1"/>
          <p:nvPr/>
        </p:nvSpPr>
        <p:spPr>
          <a:xfrm>
            <a:off x="3839550" y="2171164"/>
            <a:ext cx="903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/>
              <a:t>θ</a:t>
            </a:r>
            <a:endParaRPr lang="en-US" sz="2400" b="1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3EEE828-CBB3-486E-85A7-41DA6B969B91}"/>
              </a:ext>
            </a:extLst>
          </p:cNvPr>
          <p:cNvCxnSpPr>
            <a:cxnSpLocks/>
          </p:cNvCxnSpPr>
          <p:nvPr/>
        </p:nvCxnSpPr>
        <p:spPr>
          <a:xfrm flipV="1">
            <a:off x="9335762" y="817346"/>
            <a:ext cx="0" cy="9014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0E8F56B0-8642-414A-8885-769DD9EE2D10}"/>
              </a:ext>
            </a:extLst>
          </p:cNvPr>
          <p:cNvSpPr txBox="1"/>
          <p:nvPr/>
        </p:nvSpPr>
        <p:spPr>
          <a:xfrm>
            <a:off x="9417065" y="817346"/>
            <a:ext cx="524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/>
              <a:t>0</a:t>
            </a:r>
            <a:endParaRPr lang="en-US" sz="16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CC28060-54AC-4FAD-B5E1-E3C600F58C87}"/>
              </a:ext>
            </a:extLst>
          </p:cNvPr>
          <p:cNvSpPr txBox="1"/>
          <p:nvPr/>
        </p:nvSpPr>
        <p:spPr>
          <a:xfrm>
            <a:off x="9431413" y="1305785"/>
            <a:ext cx="524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/>
              <a:t>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FB0B34A-BF3D-42F4-A405-2FF9C7B38C7A}"/>
              </a:ext>
            </a:extLst>
          </p:cNvPr>
          <p:cNvSpPr txBox="1"/>
          <p:nvPr/>
        </p:nvSpPr>
        <p:spPr>
          <a:xfrm>
            <a:off x="9745174" y="825650"/>
            <a:ext cx="524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/>
              <a:t>1</a:t>
            </a:r>
            <a:endParaRPr lang="en-US" sz="1600" b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80F7F48-C09B-4A05-A1F6-FA78CF8D5FB3}"/>
              </a:ext>
            </a:extLst>
          </p:cNvPr>
          <p:cNvSpPr txBox="1"/>
          <p:nvPr/>
        </p:nvSpPr>
        <p:spPr>
          <a:xfrm>
            <a:off x="9759522" y="1314089"/>
            <a:ext cx="524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/>
              <a:t>0</a:t>
            </a:r>
            <a:endParaRPr lang="en-US" sz="1600" b="1" dirty="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A42CEF76-5BA6-4560-A558-3D699B46FA2F}"/>
              </a:ext>
            </a:extLst>
          </p:cNvPr>
          <p:cNvCxnSpPr>
            <a:cxnSpLocks/>
          </p:cNvCxnSpPr>
          <p:nvPr/>
        </p:nvCxnSpPr>
        <p:spPr>
          <a:xfrm flipV="1">
            <a:off x="9733736" y="825650"/>
            <a:ext cx="0" cy="9014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Sun 98">
            <a:extLst>
              <a:ext uri="{FF2B5EF4-FFF2-40B4-BE49-F238E27FC236}">
                <a16:creationId xmlns:a16="http://schemas.microsoft.com/office/drawing/2014/main" id="{C3BE2147-9C26-4A19-8C28-0AD1186C1535}"/>
              </a:ext>
            </a:extLst>
          </p:cNvPr>
          <p:cNvSpPr/>
          <p:nvPr/>
        </p:nvSpPr>
        <p:spPr>
          <a:xfrm>
            <a:off x="428706" y="4642875"/>
            <a:ext cx="736252" cy="736252"/>
          </a:xfrm>
          <a:prstGeom prst="sun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Cloud 99">
            <a:extLst>
              <a:ext uri="{FF2B5EF4-FFF2-40B4-BE49-F238E27FC236}">
                <a16:creationId xmlns:a16="http://schemas.microsoft.com/office/drawing/2014/main" id="{60501E16-E17E-455B-88A7-DE7CF8E3B640}"/>
              </a:ext>
            </a:extLst>
          </p:cNvPr>
          <p:cNvSpPr/>
          <p:nvPr/>
        </p:nvSpPr>
        <p:spPr>
          <a:xfrm>
            <a:off x="491978" y="5563190"/>
            <a:ext cx="609709" cy="609709"/>
          </a:xfrm>
          <a:prstGeom prst="cloud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027B0C2-D04E-4D43-AD41-5707C657A4E5}"/>
              </a:ext>
            </a:extLst>
          </p:cNvPr>
          <p:cNvCxnSpPr>
            <a:cxnSpLocks/>
          </p:cNvCxnSpPr>
          <p:nvPr/>
        </p:nvCxnSpPr>
        <p:spPr>
          <a:xfrm flipV="1">
            <a:off x="1164958" y="4727321"/>
            <a:ext cx="0" cy="14455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3B2EA4D8-53AD-46E4-A7E2-D80EF7AA164F}"/>
              </a:ext>
            </a:extLst>
          </p:cNvPr>
          <p:cNvSpPr txBox="1"/>
          <p:nvPr/>
        </p:nvSpPr>
        <p:spPr>
          <a:xfrm>
            <a:off x="1295337" y="4727321"/>
            <a:ext cx="841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0.</a:t>
            </a:r>
            <a:r>
              <a:rPr lang="hu-HU" sz="2800" b="1" dirty="0"/>
              <a:t>5</a:t>
            </a:r>
            <a:endParaRPr lang="en-US" sz="2800" b="1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B617031-FC5E-4136-A209-0F06FB3C9CD9}"/>
              </a:ext>
            </a:extLst>
          </p:cNvPr>
          <p:cNvSpPr txBox="1"/>
          <p:nvPr/>
        </p:nvSpPr>
        <p:spPr>
          <a:xfrm>
            <a:off x="1318345" y="5510586"/>
            <a:ext cx="841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0.</a:t>
            </a:r>
            <a:r>
              <a:rPr lang="hu-HU" sz="2800" b="1" dirty="0"/>
              <a:t>5</a:t>
            </a:r>
            <a:endParaRPr lang="en-US" sz="2800" b="1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5AA25C5-1D76-4394-9DED-2495DE8C6BCE}"/>
              </a:ext>
            </a:extLst>
          </p:cNvPr>
          <p:cNvSpPr txBox="1"/>
          <p:nvPr/>
        </p:nvSpPr>
        <p:spPr>
          <a:xfrm>
            <a:off x="735284" y="3924667"/>
            <a:ext cx="1588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/>
              <a:t>Day 0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94838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n 1">
            <a:extLst>
              <a:ext uri="{FF2B5EF4-FFF2-40B4-BE49-F238E27FC236}">
                <a16:creationId xmlns:a16="http://schemas.microsoft.com/office/drawing/2014/main" id="{F12E984D-C0C2-4AA5-8B12-504DFAD8A0B7}"/>
              </a:ext>
            </a:extLst>
          </p:cNvPr>
          <p:cNvSpPr/>
          <p:nvPr/>
        </p:nvSpPr>
        <p:spPr>
          <a:xfrm>
            <a:off x="1101687" y="872711"/>
            <a:ext cx="428403" cy="442150"/>
          </a:xfrm>
          <a:prstGeom prst="sun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n 2">
            <a:extLst>
              <a:ext uri="{FF2B5EF4-FFF2-40B4-BE49-F238E27FC236}">
                <a16:creationId xmlns:a16="http://schemas.microsoft.com/office/drawing/2014/main" id="{57E68A34-BBEE-4856-B4F1-2193BB1B7036}"/>
              </a:ext>
            </a:extLst>
          </p:cNvPr>
          <p:cNvSpPr/>
          <p:nvPr/>
        </p:nvSpPr>
        <p:spPr>
          <a:xfrm>
            <a:off x="1615994" y="346507"/>
            <a:ext cx="428403" cy="442150"/>
          </a:xfrm>
          <a:prstGeom prst="sun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20518C50-2E37-484D-9340-DCD2FABE147F}"/>
              </a:ext>
            </a:extLst>
          </p:cNvPr>
          <p:cNvSpPr/>
          <p:nvPr/>
        </p:nvSpPr>
        <p:spPr>
          <a:xfrm>
            <a:off x="1138503" y="1425398"/>
            <a:ext cx="354771" cy="366155"/>
          </a:xfrm>
          <a:prstGeom prst="cloud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2A9A97FC-55B8-4625-9C65-7038CCD3F126}"/>
              </a:ext>
            </a:extLst>
          </p:cNvPr>
          <p:cNvSpPr/>
          <p:nvPr/>
        </p:nvSpPr>
        <p:spPr>
          <a:xfrm>
            <a:off x="2168232" y="384504"/>
            <a:ext cx="354771" cy="366155"/>
          </a:xfrm>
          <a:prstGeom prst="cloud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580CFA4-F151-4FE8-A600-B4861F7B0ACE}"/>
              </a:ext>
            </a:extLst>
          </p:cNvPr>
          <p:cNvCxnSpPr>
            <a:cxnSpLocks/>
          </p:cNvCxnSpPr>
          <p:nvPr/>
        </p:nvCxnSpPr>
        <p:spPr>
          <a:xfrm>
            <a:off x="1101687" y="788657"/>
            <a:ext cx="158642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397A16D-54EA-4E5D-93AC-953F8EC0DFF0}"/>
              </a:ext>
            </a:extLst>
          </p:cNvPr>
          <p:cNvCxnSpPr>
            <a:cxnSpLocks/>
          </p:cNvCxnSpPr>
          <p:nvPr/>
        </p:nvCxnSpPr>
        <p:spPr>
          <a:xfrm flipV="1">
            <a:off x="1530090" y="432864"/>
            <a:ext cx="0" cy="13586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3DD2819-CF6B-4149-85CA-15FB66570AD6}"/>
              </a:ext>
            </a:extLst>
          </p:cNvPr>
          <p:cNvSpPr txBox="1"/>
          <p:nvPr/>
        </p:nvSpPr>
        <p:spPr>
          <a:xfrm>
            <a:off x="1605953" y="923424"/>
            <a:ext cx="489762" cy="212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0.7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80A422-D5F2-4925-AD64-2A63FB1B67BC}"/>
              </a:ext>
            </a:extLst>
          </p:cNvPr>
          <p:cNvSpPr txBox="1"/>
          <p:nvPr/>
        </p:nvSpPr>
        <p:spPr>
          <a:xfrm>
            <a:off x="2100736" y="923424"/>
            <a:ext cx="489762" cy="212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0.3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A12B03-715A-42CB-AAC9-21B12F488528}"/>
              </a:ext>
            </a:extLst>
          </p:cNvPr>
          <p:cNvSpPr txBox="1"/>
          <p:nvPr/>
        </p:nvSpPr>
        <p:spPr>
          <a:xfrm>
            <a:off x="1619341" y="1393807"/>
            <a:ext cx="489762" cy="212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0.4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585DAB-3CEF-44C6-A48E-2E2217FB9ED1}"/>
              </a:ext>
            </a:extLst>
          </p:cNvPr>
          <p:cNvSpPr txBox="1"/>
          <p:nvPr/>
        </p:nvSpPr>
        <p:spPr>
          <a:xfrm>
            <a:off x="2109103" y="1386298"/>
            <a:ext cx="489762" cy="212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0.6</a:t>
            </a:r>
          </a:p>
        </p:txBody>
      </p:sp>
      <p:sp>
        <p:nvSpPr>
          <p:cNvPr id="15" name="Sun 14">
            <a:extLst>
              <a:ext uri="{FF2B5EF4-FFF2-40B4-BE49-F238E27FC236}">
                <a16:creationId xmlns:a16="http://schemas.microsoft.com/office/drawing/2014/main" id="{79432170-6D02-45F4-98A7-F200C605526F}"/>
              </a:ext>
            </a:extLst>
          </p:cNvPr>
          <p:cNvSpPr/>
          <p:nvPr/>
        </p:nvSpPr>
        <p:spPr>
          <a:xfrm>
            <a:off x="4336648" y="346507"/>
            <a:ext cx="428403" cy="428403"/>
          </a:xfrm>
          <a:prstGeom prst="sun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15646D1A-11C2-4EA0-BFFB-55F61588F707}"/>
              </a:ext>
            </a:extLst>
          </p:cNvPr>
          <p:cNvSpPr/>
          <p:nvPr/>
        </p:nvSpPr>
        <p:spPr>
          <a:xfrm>
            <a:off x="4888886" y="383323"/>
            <a:ext cx="354771" cy="354771"/>
          </a:xfrm>
          <a:prstGeom prst="cloud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8D9235C-3262-4BD9-9D3B-C590B6D1FC14}"/>
              </a:ext>
            </a:extLst>
          </p:cNvPr>
          <p:cNvCxnSpPr/>
          <p:nvPr/>
        </p:nvCxnSpPr>
        <p:spPr>
          <a:xfrm>
            <a:off x="3822342" y="774910"/>
            <a:ext cx="158642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53D1ED9-464A-4422-AD9A-7E93E2D55D0A}"/>
              </a:ext>
            </a:extLst>
          </p:cNvPr>
          <p:cNvCxnSpPr>
            <a:cxnSpLocks/>
          </p:cNvCxnSpPr>
          <p:nvPr/>
        </p:nvCxnSpPr>
        <p:spPr>
          <a:xfrm flipV="1">
            <a:off x="4250745" y="430179"/>
            <a:ext cx="0" cy="13164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8A3DDA6-C915-4035-82D1-45B8720330EB}"/>
              </a:ext>
            </a:extLst>
          </p:cNvPr>
          <p:cNvSpPr txBox="1"/>
          <p:nvPr/>
        </p:nvSpPr>
        <p:spPr>
          <a:xfrm>
            <a:off x="4326608" y="905487"/>
            <a:ext cx="489762" cy="205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0.7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628802-07B7-4E0A-BBB8-800C054666B9}"/>
              </a:ext>
            </a:extLst>
          </p:cNvPr>
          <p:cNvSpPr txBox="1"/>
          <p:nvPr/>
        </p:nvSpPr>
        <p:spPr>
          <a:xfrm>
            <a:off x="4821390" y="905487"/>
            <a:ext cx="489762" cy="205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0.3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D76D58-53F8-4880-AD53-26F4FB7D4FAE}"/>
              </a:ext>
            </a:extLst>
          </p:cNvPr>
          <p:cNvSpPr txBox="1"/>
          <p:nvPr/>
        </p:nvSpPr>
        <p:spPr>
          <a:xfrm>
            <a:off x="4339995" y="1361245"/>
            <a:ext cx="489762" cy="205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0.</a:t>
            </a:r>
            <a:r>
              <a:rPr lang="hu-HU" sz="1600" b="1" dirty="0"/>
              <a:t>1</a:t>
            </a:r>
            <a:endParaRPr lang="en-US" sz="16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D31E09-55AF-4DDD-93F9-90EBEECF427B}"/>
              </a:ext>
            </a:extLst>
          </p:cNvPr>
          <p:cNvSpPr txBox="1"/>
          <p:nvPr/>
        </p:nvSpPr>
        <p:spPr>
          <a:xfrm>
            <a:off x="4829757" y="1361244"/>
            <a:ext cx="489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0.</a:t>
            </a:r>
            <a:r>
              <a:rPr lang="hu-HU" sz="1600" b="1" dirty="0"/>
              <a:t>9</a:t>
            </a:r>
            <a:endParaRPr lang="en-US" sz="1600" b="1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9E27B4D-D233-4CFC-B6E9-66B7AB57CD37}"/>
              </a:ext>
            </a:extLst>
          </p:cNvPr>
          <p:cNvGrpSpPr/>
          <p:nvPr/>
        </p:nvGrpSpPr>
        <p:grpSpPr>
          <a:xfrm>
            <a:off x="3850234" y="1331424"/>
            <a:ext cx="350631" cy="387375"/>
            <a:chOff x="5672547" y="2796445"/>
            <a:chExt cx="2006965" cy="2624867"/>
          </a:xfrm>
        </p:grpSpPr>
        <p:sp>
          <p:nvSpPr>
            <p:cNvPr id="24" name="Moon 23">
              <a:extLst>
                <a:ext uri="{FF2B5EF4-FFF2-40B4-BE49-F238E27FC236}">
                  <a16:creationId xmlns:a16="http://schemas.microsoft.com/office/drawing/2014/main" id="{83B45CCA-3B45-4263-B72B-F5C9657CAFFB}"/>
                </a:ext>
              </a:extLst>
            </p:cNvPr>
            <p:cNvSpPr/>
            <p:nvPr/>
          </p:nvSpPr>
          <p:spPr>
            <a:xfrm rot="5913127">
              <a:off x="5625814" y="3544573"/>
              <a:ext cx="806063" cy="712597"/>
            </a:xfrm>
            <a:prstGeom prst="mo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Moon 24">
              <a:extLst>
                <a:ext uri="{FF2B5EF4-FFF2-40B4-BE49-F238E27FC236}">
                  <a16:creationId xmlns:a16="http://schemas.microsoft.com/office/drawing/2014/main" id="{6019BC7E-A9FE-42EB-8869-1C950B779365}"/>
                </a:ext>
              </a:extLst>
            </p:cNvPr>
            <p:cNvSpPr/>
            <p:nvPr/>
          </p:nvSpPr>
          <p:spPr>
            <a:xfrm rot="5400000">
              <a:off x="6272998" y="3628365"/>
              <a:ext cx="806063" cy="712597"/>
            </a:xfrm>
            <a:prstGeom prst="mo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Moon 25">
              <a:extLst>
                <a:ext uri="{FF2B5EF4-FFF2-40B4-BE49-F238E27FC236}">
                  <a16:creationId xmlns:a16="http://schemas.microsoft.com/office/drawing/2014/main" id="{591950B0-EE35-47B3-B342-F83A314ABBA0}"/>
                </a:ext>
              </a:extLst>
            </p:cNvPr>
            <p:cNvSpPr/>
            <p:nvPr/>
          </p:nvSpPr>
          <p:spPr>
            <a:xfrm rot="4837498">
              <a:off x="6920182" y="3591779"/>
              <a:ext cx="806063" cy="712597"/>
            </a:xfrm>
            <a:prstGeom prst="mo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Moon 26">
              <a:extLst>
                <a:ext uri="{FF2B5EF4-FFF2-40B4-BE49-F238E27FC236}">
                  <a16:creationId xmlns:a16="http://schemas.microsoft.com/office/drawing/2014/main" id="{9EC400DB-8041-42C8-837C-683ED3D27AAF}"/>
                </a:ext>
              </a:extLst>
            </p:cNvPr>
            <p:cNvSpPr/>
            <p:nvPr/>
          </p:nvSpPr>
          <p:spPr>
            <a:xfrm rot="5567244">
              <a:off x="6275753" y="2622729"/>
              <a:ext cx="806063" cy="1917806"/>
            </a:xfrm>
            <a:prstGeom prst="mo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9876552-F1FA-45E6-8298-47B5E3FB6EFC}"/>
                </a:ext>
              </a:extLst>
            </p:cNvPr>
            <p:cNvSpPr/>
            <p:nvPr/>
          </p:nvSpPr>
          <p:spPr>
            <a:xfrm>
              <a:off x="6145213" y="3504576"/>
              <a:ext cx="1075981" cy="4800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5E2BF66-211A-430E-A922-DCD6B651950B}"/>
                </a:ext>
              </a:extLst>
            </p:cNvPr>
            <p:cNvSpPr/>
            <p:nvPr/>
          </p:nvSpPr>
          <p:spPr>
            <a:xfrm>
              <a:off x="6319731" y="3581632"/>
              <a:ext cx="84549" cy="66468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EB9BCDD-48A8-4CE5-99A5-C2E4FFE0CF62}"/>
                </a:ext>
              </a:extLst>
            </p:cNvPr>
            <p:cNvSpPr/>
            <p:nvPr/>
          </p:nvSpPr>
          <p:spPr>
            <a:xfrm>
              <a:off x="6906021" y="3668617"/>
              <a:ext cx="201416" cy="4800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C602344-ED7B-475A-A731-9577DD6F381B}"/>
                </a:ext>
              </a:extLst>
            </p:cNvPr>
            <p:cNvSpPr/>
            <p:nvPr/>
          </p:nvSpPr>
          <p:spPr>
            <a:xfrm>
              <a:off x="6601857" y="2796445"/>
              <a:ext cx="74171" cy="24384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Block Arc 31">
              <a:extLst>
                <a:ext uri="{FF2B5EF4-FFF2-40B4-BE49-F238E27FC236}">
                  <a16:creationId xmlns:a16="http://schemas.microsoft.com/office/drawing/2014/main" id="{87260A36-604A-4538-9999-B3B946437692}"/>
                </a:ext>
              </a:extLst>
            </p:cNvPr>
            <p:cNvSpPr/>
            <p:nvPr/>
          </p:nvSpPr>
          <p:spPr>
            <a:xfrm rot="10800000">
              <a:off x="6601855" y="5011157"/>
              <a:ext cx="286303" cy="410155"/>
            </a:xfrm>
            <a:prstGeom prst="blockArc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FFBA32A-5BFE-4B67-BE81-B828F43A875B}"/>
              </a:ext>
            </a:extLst>
          </p:cNvPr>
          <p:cNvGrpSpPr/>
          <p:nvPr/>
        </p:nvGrpSpPr>
        <p:grpSpPr>
          <a:xfrm>
            <a:off x="3944342" y="842383"/>
            <a:ext cx="142211" cy="407165"/>
            <a:chOff x="9152568" y="2777765"/>
            <a:chExt cx="712597" cy="2604063"/>
          </a:xfrm>
        </p:grpSpPr>
        <p:sp>
          <p:nvSpPr>
            <p:cNvPr id="34" name="Moon 33">
              <a:extLst>
                <a:ext uri="{FF2B5EF4-FFF2-40B4-BE49-F238E27FC236}">
                  <a16:creationId xmlns:a16="http://schemas.microsoft.com/office/drawing/2014/main" id="{40048AC1-CB06-4D83-AA56-0E0D80D752E9}"/>
                </a:ext>
              </a:extLst>
            </p:cNvPr>
            <p:cNvSpPr/>
            <p:nvPr/>
          </p:nvSpPr>
          <p:spPr>
            <a:xfrm rot="5400000">
              <a:off x="9105835" y="4225806"/>
              <a:ext cx="806063" cy="712597"/>
            </a:xfrm>
            <a:prstGeom prst="moon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30A6842-19DC-4EDE-AD45-7254EA722BD1}"/>
                </a:ext>
              </a:extLst>
            </p:cNvPr>
            <p:cNvSpPr/>
            <p:nvPr/>
          </p:nvSpPr>
          <p:spPr>
            <a:xfrm>
              <a:off x="9434695" y="2777765"/>
              <a:ext cx="74171" cy="243847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Block Arc 35">
              <a:extLst>
                <a:ext uri="{FF2B5EF4-FFF2-40B4-BE49-F238E27FC236}">
                  <a16:creationId xmlns:a16="http://schemas.microsoft.com/office/drawing/2014/main" id="{2B635BDE-C2FF-4CFC-A773-43EF7B5FA32F}"/>
                </a:ext>
              </a:extLst>
            </p:cNvPr>
            <p:cNvSpPr/>
            <p:nvPr/>
          </p:nvSpPr>
          <p:spPr>
            <a:xfrm rot="10800000">
              <a:off x="9433517" y="4971673"/>
              <a:ext cx="286303" cy="410155"/>
            </a:xfrm>
            <a:prstGeom prst="blockArc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8F0C3025-750D-4C4C-94C8-D5202BC25C62}"/>
                </a:ext>
              </a:extLst>
            </p:cNvPr>
            <p:cNvSpPr/>
            <p:nvPr/>
          </p:nvSpPr>
          <p:spPr>
            <a:xfrm>
              <a:off x="9216919" y="3165598"/>
              <a:ext cx="583894" cy="1373413"/>
            </a:xfrm>
            <a:prstGeom prst="triangle">
              <a:avLst>
                <a:gd name="adj" fmla="val 44925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FCB16B5-05CA-4C80-8581-86BD512EA942}"/>
              </a:ext>
            </a:extLst>
          </p:cNvPr>
          <p:cNvGrpSpPr/>
          <p:nvPr/>
        </p:nvGrpSpPr>
        <p:grpSpPr>
          <a:xfrm>
            <a:off x="6730412" y="720907"/>
            <a:ext cx="1079654" cy="954113"/>
            <a:chOff x="6555035" y="3437262"/>
            <a:chExt cx="1658039" cy="1465244"/>
          </a:xfrm>
        </p:grpSpPr>
        <p:sp>
          <p:nvSpPr>
            <p:cNvPr id="39" name="Sun 38">
              <a:extLst>
                <a:ext uri="{FF2B5EF4-FFF2-40B4-BE49-F238E27FC236}">
                  <a16:creationId xmlns:a16="http://schemas.microsoft.com/office/drawing/2014/main" id="{DF241553-1ED5-4268-BB35-CEAC0D2B01AA}"/>
                </a:ext>
              </a:extLst>
            </p:cNvPr>
            <p:cNvSpPr/>
            <p:nvPr/>
          </p:nvSpPr>
          <p:spPr>
            <a:xfrm>
              <a:off x="6555035" y="3437262"/>
              <a:ext cx="705080" cy="705080"/>
            </a:xfrm>
            <a:prstGeom prst="sun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loud 40">
              <a:extLst>
                <a:ext uri="{FF2B5EF4-FFF2-40B4-BE49-F238E27FC236}">
                  <a16:creationId xmlns:a16="http://schemas.microsoft.com/office/drawing/2014/main" id="{D4F118F9-EB77-4C1D-98A8-22BA029276EF}"/>
                </a:ext>
              </a:extLst>
            </p:cNvPr>
            <p:cNvSpPr/>
            <p:nvPr/>
          </p:nvSpPr>
          <p:spPr>
            <a:xfrm>
              <a:off x="6615628" y="4318612"/>
              <a:ext cx="583894" cy="583894"/>
            </a:xfrm>
            <a:prstGeom prst="cloud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4AB5417-E274-4382-8FD0-A5D6419911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0115" y="3518133"/>
              <a:ext cx="0" cy="138437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3B848DA-A285-4776-9260-8A4ABA3C0B81}"/>
                </a:ext>
              </a:extLst>
            </p:cNvPr>
            <p:cNvSpPr txBox="1"/>
            <p:nvPr/>
          </p:nvSpPr>
          <p:spPr>
            <a:xfrm>
              <a:off x="7384973" y="3518133"/>
              <a:ext cx="806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0.</a:t>
              </a:r>
              <a:r>
                <a:rPr lang="hu-HU" sz="1600" b="1" dirty="0"/>
                <a:t>5</a:t>
              </a:r>
              <a:endParaRPr lang="en-US" sz="1600" b="1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DF149BD-1794-4AC3-AD87-43227D9AA369}"/>
                </a:ext>
              </a:extLst>
            </p:cNvPr>
            <p:cNvSpPr txBox="1"/>
            <p:nvPr/>
          </p:nvSpPr>
          <p:spPr>
            <a:xfrm>
              <a:off x="7407007" y="4268235"/>
              <a:ext cx="806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0.</a:t>
              </a:r>
              <a:r>
                <a:rPr lang="hu-HU" sz="1600" b="1" dirty="0"/>
                <a:t>5</a:t>
              </a:r>
              <a:endParaRPr lang="en-US" sz="1600" b="1" dirty="0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31BDA097-A734-4580-A6FD-F4360D62C75C}"/>
              </a:ext>
            </a:extLst>
          </p:cNvPr>
          <p:cNvSpPr txBox="1"/>
          <p:nvPr/>
        </p:nvSpPr>
        <p:spPr>
          <a:xfrm>
            <a:off x="318430" y="999975"/>
            <a:ext cx="903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/>
              <a:t>A =</a:t>
            </a:r>
            <a:endParaRPr lang="en-US" sz="24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56F7856-7ED9-46CB-BE1E-FD3BCD8864FF}"/>
              </a:ext>
            </a:extLst>
          </p:cNvPr>
          <p:cNvSpPr txBox="1"/>
          <p:nvPr/>
        </p:nvSpPr>
        <p:spPr>
          <a:xfrm>
            <a:off x="3049216" y="977630"/>
            <a:ext cx="903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/>
              <a:t>B =</a:t>
            </a:r>
            <a:endParaRPr lang="en-US" sz="24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4701869-4A09-41A0-9F30-FECED9D5BAC6}"/>
              </a:ext>
            </a:extLst>
          </p:cNvPr>
          <p:cNvSpPr txBox="1"/>
          <p:nvPr/>
        </p:nvSpPr>
        <p:spPr>
          <a:xfrm>
            <a:off x="5918935" y="953707"/>
            <a:ext cx="903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/>
              <a:t>π</a:t>
            </a:r>
            <a:r>
              <a:rPr lang="hu-HU" sz="2400" b="1" dirty="0"/>
              <a:t> =</a:t>
            </a:r>
            <a:endParaRPr lang="en-US" sz="2400" b="1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BF15CA0-8CA1-4187-A666-6F798E51210A}"/>
              </a:ext>
            </a:extLst>
          </p:cNvPr>
          <p:cNvGrpSpPr/>
          <p:nvPr/>
        </p:nvGrpSpPr>
        <p:grpSpPr>
          <a:xfrm>
            <a:off x="8931674" y="1314861"/>
            <a:ext cx="380211" cy="420057"/>
            <a:chOff x="5672547" y="2796445"/>
            <a:chExt cx="2006965" cy="2624867"/>
          </a:xfrm>
        </p:grpSpPr>
        <p:sp>
          <p:nvSpPr>
            <p:cNvPr id="55" name="Moon 54">
              <a:extLst>
                <a:ext uri="{FF2B5EF4-FFF2-40B4-BE49-F238E27FC236}">
                  <a16:creationId xmlns:a16="http://schemas.microsoft.com/office/drawing/2014/main" id="{EC9064D7-67EE-4268-B7E3-2CF3329BB185}"/>
                </a:ext>
              </a:extLst>
            </p:cNvPr>
            <p:cNvSpPr/>
            <p:nvPr/>
          </p:nvSpPr>
          <p:spPr>
            <a:xfrm rot="5913127">
              <a:off x="5625814" y="3544573"/>
              <a:ext cx="806063" cy="712597"/>
            </a:xfrm>
            <a:prstGeom prst="mo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Moon 55">
              <a:extLst>
                <a:ext uri="{FF2B5EF4-FFF2-40B4-BE49-F238E27FC236}">
                  <a16:creationId xmlns:a16="http://schemas.microsoft.com/office/drawing/2014/main" id="{FA5A7738-8D73-4714-944F-7F52B4371A4A}"/>
                </a:ext>
              </a:extLst>
            </p:cNvPr>
            <p:cNvSpPr/>
            <p:nvPr/>
          </p:nvSpPr>
          <p:spPr>
            <a:xfrm rot="5400000">
              <a:off x="6272998" y="3628365"/>
              <a:ext cx="806063" cy="712597"/>
            </a:xfrm>
            <a:prstGeom prst="mo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Moon 56">
              <a:extLst>
                <a:ext uri="{FF2B5EF4-FFF2-40B4-BE49-F238E27FC236}">
                  <a16:creationId xmlns:a16="http://schemas.microsoft.com/office/drawing/2014/main" id="{B149968D-6432-480F-A147-9E9B36B9EDC9}"/>
                </a:ext>
              </a:extLst>
            </p:cNvPr>
            <p:cNvSpPr/>
            <p:nvPr/>
          </p:nvSpPr>
          <p:spPr>
            <a:xfrm rot="4837498">
              <a:off x="6920182" y="3591779"/>
              <a:ext cx="806063" cy="712597"/>
            </a:xfrm>
            <a:prstGeom prst="mo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oon 57">
              <a:extLst>
                <a:ext uri="{FF2B5EF4-FFF2-40B4-BE49-F238E27FC236}">
                  <a16:creationId xmlns:a16="http://schemas.microsoft.com/office/drawing/2014/main" id="{05A8E82F-3AD0-4FC4-9B7A-27B5C7CA8BE7}"/>
                </a:ext>
              </a:extLst>
            </p:cNvPr>
            <p:cNvSpPr/>
            <p:nvPr/>
          </p:nvSpPr>
          <p:spPr>
            <a:xfrm rot="5567244">
              <a:off x="6275753" y="2622729"/>
              <a:ext cx="806063" cy="1917806"/>
            </a:xfrm>
            <a:prstGeom prst="mo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8167B2A-277B-4E6E-9840-005C586DED96}"/>
                </a:ext>
              </a:extLst>
            </p:cNvPr>
            <p:cNvSpPr/>
            <p:nvPr/>
          </p:nvSpPr>
          <p:spPr>
            <a:xfrm>
              <a:off x="6145213" y="3504576"/>
              <a:ext cx="1075981" cy="4800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ED1BD770-29E7-4668-A979-2B64557021DE}"/>
                </a:ext>
              </a:extLst>
            </p:cNvPr>
            <p:cNvSpPr/>
            <p:nvPr/>
          </p:nvSpPr>
          <p:spPr>
            <a:xfrm>
              <a:off x="6319731" y="3581632"/>
              <a:ext cx="84549" cy="66468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4083C06B-BF14-4FD6-B3A8-5091D062BCCC}"/>
                </a:ext>
              </a:extLst>
            </p:cNvPr>
            <p:cNvSpPr/>
            <p:nvPr/>
          </p:nvSpPr>
          <p:spPr>
            <a:xfrm>
              <a:off x="6906021" y="3668617"/>
              <a:ext cx="201416" cy="4800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554AB14-A7A9-4419-9262-995192B0A081}"/>
                </a:ext>
              </a:extLst>
            </p:cNvPr>
            <p:cNvSpPr/>
            <p:nvPr/>
          </p:nvSpPr>
          <p:spPr>
            <a:xfrm>
              <a:off x="6601857" y="2796445"/>
              <a:ext cx="74171" cy="24384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Block Arc 62">
              <a:extLst>
                <a:ext uri="{FF2B5EF4-FFF2-40B4-BE49-F238E27FC236}">
                  <a16:creationId xmlns:a16="http://schemas.microsoft.com/office/drawing/2014/main" id="{79746B11-020C-42C2-8D40-A529BD8D1522}"/>
                </a:ext>
              </a:extLst>
            </p:cNvPr>
            <p:cNvSpPr/>
            <p:nvPr/>
          </p:nvSpPr>
          <p:spPr>
            <a:xfrm rot="10800000">
              <a:off x="6601855" y="5011157"/>
              <a:ext cx="286303" cy="410155"/>
            </a:xfrm>
            <a:prstGeom prst="blockArc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C1B2679-6FD9-43D9-BAC2-1910FF0F8756}"/>
              </a:ext>
            </a:extLst>
          </p:cNvPr>
          <p:cNvGrpSpPr/>
          <p:nvPr/>
        </p:nvGrpSpPr>
        <p:grpSpPr>
          <a:xfrm>
            <a:off x="9021219" y="754722"/>
            <a:ext cx="140783" cy="403077"/>
            <a:chOff x="9152568" y="2777765"/>
            <a:chExt cx="712597" cy="2604063"/>
          </a:xfrm>
        </p:grpSpPr>
        <p:sp>
          <p:nvSpPr>
            <p:cNvPr id="65" name="Moon 64">
              <a:extLst>
                <a:ext uri="{FF2B5EF4-FFF2-40B4-BE49-F238E27FC236}">
                  <a16:creationId xmlns:a16="http://schemas.microsoft.com/office/drawing/2014/main" id="{8C2A40EE-545E-4559-BCCA-59057EB73297}"/>
                </a:ext>
              </a:extLst>
            </p:cNvPr>
            <p:cNvSpPr/>
            <p:nvPr/>
          </p:nvSpPr>
          <p:spPr>
            <a:xfrm rot="5400000">
              <a:off x="9105835" y="4225806"/>
              <a:ext cx="806063" cy="712597"/>
            </a:xfrm>
            <a:prstGeom prst="moon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DBD1770-E5D8-4C01-ADA3-E97B4315D189}"/>
                </a:ext>
              </a:extLst>
            </p:cNvPr>
            <p:cNvSpPr/>
            <p:nvPr/>
          </p:nvSpPr>
          <p:spPr>
            <a:xfrm>
              <a:off x="9434695" y="2777765"/>
              <a:ext cx="74171" cy="243847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Block Arc 66">
              <a:extLst>
                <a:ext uri="{FF2B5EF4-FFF2-40B4-BE49-F238E27FC236}">
                  <a16:creationId xmlns:a16="http://schemas.microsoft.com/office/drawing/2014/main" id="{7E422AF6-B393-43C9-93C3-BBFCE3E99200}"/>
                </a:ext>
              </a:extLst>
            </p:cNvPr>
            <p:cNvSpPr/>
            <p:nvPr/>
          </p:nvSpPr>
          <p:spPr>
            <a:xfrm rot="10800000">
              <a:off x="9433517" y="4971673"/>
              <a:ext cx="286303" cy="410155"/>
            </a:xfrm>
            <a:prstGeom prst="blockArc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A1650111-535C-499E-B944-846A533C3BA1}"/>
                </a:ext>
              </a:extLst>
            </p:cNvPr>
            <p:cNvSpPr/>
            <p:nvPr/>
          </p:nvSpPr>
          <p:spPr>
            <a:xfrm>
              <a:off x="9216919" y="3165598"/>
              <a:ext cx="583894" cy="1373413"/>
            </a:xfrm>
            <a:prstGeom prst="triangle">
              <a:avLst>
                <a:gd name="adj" fmla="val 44925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A31445C0-6620-40BC-8CA4-39E402724582}"/>
              </a:ext>
            </a:extLst>
          </p:cNvPr>
          <p:cNvSpPr txBox="1"/>
          <p:nvPr/>
        </p:nvSpPr>
        <p:spPr>
          <a:xfrm>
            <a:off x="8218397" y="962426"/>
            <a:ext cx="903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/>
              <a:t>Y =</a:t>
            </a:r>
            <a:endParaRPr lang="en-US" sz="2400" b="1" dirty="0"/>
          </a:p>
        </p:txBody>
      </p:sp>
      <p:sp>
        <p:nvSpPr>
          <p:cNvPr id="70" name="Right Brace 69">
            <a:extLst>
              <a:ext uri="{FF2B5EF4-FFF2-40B4-BE49-F238E27FC236}">
                <a16:creationId xmlns:a16="http://schemas.microsoft.com/office/drawing/2014/main" id="{1A7E0A17-A465-4A4B-829F-808927AF5B18}"/>
              </a:ext>
            </a:extLst>
          </p:cNvPr>
          <p:cNvSpPr/>
          <p:nvPr/>
        </p:nvSpPr>
        <p:spPr>
          <a:xfrm rot="5400000">
            <a:off x="3940333" y="-1487364"/>
            <a:ext cx="205703" cy="7138922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9E32F8F-6A69-48F4-A28F-9E9FC7F23133}"/>
              </a:ext>
            </a:extLst>
          </p:cNvPr>
          <p:cNvSpPr txBox="1"/>
          <p:nvPr/>
        </p:nvSpPr>
        <p:spPr>
          <a:xfrm>
            <a:off x="3839550" y="2171164"/>
            <a:ext cx="903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/>
              <a:t>θ</a:t>
            </a:r>
            <a:endParaRPr lang="en-US" sz="2400" b="1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3EEE828-CBB3-486E-85A7-41DA6B969B91}"/>
              </a:ext>
            </a:extLst>
          </p:cNvPr>
          <p:cNvCxnSpPr>
            <a:cxnSpLocks/>
          </p:cNvCxnSpPr>
          <p:nvPr/>
        </p:nvCxnSpPr>
        <p:spPr>
          <a:xfrm flipV="1">
            <a:off x="9335762" y="817346"/>
            <a:ext cx="0" cy="9014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0E8F56B0-8642-414A-8885-769DD9EE2D10}"/>
              </a:ext>
            </a:extLst>
          </p:cNvPr>
          <p:cNvSpPr txBox="1"/>
          <p:nvPr/>
        </p:nvSpPr>
        <p:spPr>
          <a:xfrm>
            <a:off x="9417065" y="817346"/>
            <a:ext cx="524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/>
              <a:t>0</a:t>
            </a:r>
            <a:endParaRPr lang="en-US" sz="16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CC28060-54AC-4FAD-B5E1-E3C600F58C87}"/>
              </a:ext>
            </a:extLst>
          </p:cNvPr>
          <p:cNvSpPr txBox="1"/>
          <p:nvPr/>
        </p:nvSpPr>
        <p:spPr>
          <a:xfrm>
            <a:off x="9431413" y="1305785"/>
            <a:ext cx="524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/>
              <a:t>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FB0B34A-BF3D-42F4-A405-2FF9C7B38C7A}"/>
              </a:ext>
            </a:extLst>
          </p:cNvPr>
          <p:cNvSpPr txBox="1"/>
          <p:nvPr/>
        </p:nvSpPr>
        <p:spPr>
          <a:xfrm>
            <a:off x="9745174" y="825650"/>
            <a:ext cx="524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/>
              <a:t>1</a:t>
            </a:r>
            <a:endParaRPr lang="en-US" sz="1600" b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80F7F48-C09B-4A05-A1F6-FA78CF8D5FB3}"/>
              </a:ext>
            </a:extLst>
          </p:cNvPr>
          <p:cNvSpPr txBox="1"/>
          <p:nvPr/>
        </p:nvSpPr>
        <p:spPr>
          <a:xfrm>
            <a:off x="9759522" y="1314089"/>
            <a:ext cx="524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/>
              <a:t>0</a:t>
            </a:r>
            <a:endParaRPr lang="en-US" sz="1600" b="1" dirty="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A42CEF76-5BA6-4560-A558-3D699B46FA2F}"/>
              </a:ext>
            </a:extLst>
          </p:cNvPr>
          <p:cNvCxnSpPr>
            <a:cxnSpLocks/>
          </p:cNvCxnSpPr>
          <p:nvPr/>
        </p:nvCxnSpPr>
        <p:spPr>
          <a:xfrm flipV="1">
            <a:off x="9733736" y="825650"/>
            <a:ext cx="0" cy="9014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Sun 72">
            <a:extLst>
              <a:ext uri="{FF2B5EF4-FFF2-40B4-BE49-F238E27FC236}">
                <a16:creationId xmlns:a16="http://schemas.microsoft.com/office/drawing/2014/main" id="{77A800D1-CF0C-4CF2-B3D9-6118FFCEC9E1}"/>
              </a:ext>
            </a:extLst>
          </p:cNvPr>
          <p:cNvSpPr/>
          <p:nvPr/>
        </p:nvSpPr>
        <p:spPr>
          <a:xfrm>
            <a:off x="428706" y="4642875"/>
            <a:ext cx="736252" cy="736252"/>
          </a:xfrm>
          <a:prstGeom prst="sun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Cloud 73">
            <a:extLst>
              <a:ext uri="{FF2B5EF4-FFF2-40B4-BE49-F238E27FC236}">
                <a16:creationId xmlns:a16="http://schemas.microsoft.com/office/drawing/2014/main" id="{21CAB54A-A4E7-431D-AF1F-A89E614E6182}"/>
              </a:ext>
            </a:extLst>
          </p:cNvPr>
          <p:cNvSpPr/>
          <p:nvPr/>
        </p:nvSpPr>
        <p:spPr>
          <a:xfrm>
            <a:off x="491978" y="5563190"/>
            <a:ext cx="609709" cy="609709"/>
          </a:xfrm>
          <a:prstGeom prst="cloud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70E5F1D-C575-4887-A3AA-DB46705B3A57}"/>
              </a:ext>
            </a:extLst>
          </p:cNvPr>
          <p:cNvCxnSpPr>
            <a:cxnSpLocks/>
          </p:cNvCxnSpPr>
          <p:nvPr/>
        </p:nvCxnSpPr>
        <p:spPr>
          <a:xfrm flipV="1">
            <a:off x="1164958" y="4727321"/>
            <a:ext cx="0" cy="14455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CAF357A-9293-4457-92AA-69A440F5EB08}"/>
              </a:ext>
            </a:extLst>
          </p:cNvPr>
          <p:cNvSpPr txBox="1"/>
          <p:nvPr/>
        </p:nvSpPr>
        <p:spPr>
          <a:xfrm>
            <a:off x="1295337" y="4727321"/>
            <a:ext cx="841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0.</a:t>
            </a:r>
            <a:r>
              <a:rPr lang="hu-HU" sz="2800" b="1" dirty="0"/>
              <a:t>5</a:t>
            </a:r>
            <a:endParaRPr lang="en-US" sz="28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677F7C7-6451-4894-9E97-B8C1185D34D0}"/>
              </a:ext>
            </a:extLst>
          </p:cNvPr>
          <p:cNvSpPr txBox="1"/>
          <p:nvPr/>
        </p:nvSpPr>
        <p:spPr>
          <a:xfrm>
            <a:off x="1318345" y="5510586"/>
            <a:ext cx="841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0.</a:t>
            </a:r>
            <a:r>
              <a:rPr lang="hu-HU" sz="2800" b="1" dirty="0"/>
              <a:t>5</a:t>
            </a:r>
            <a:endParaRPr lang="en-US" sz="2800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D8D4E1B-B111-4B5B-9091-F090CFB7BC8F}"/>
              </a:ext>
            </a:extLst>
          </p:cNvPr>
          <p:cNvSpPr txBox="1"/>
          <p:nvPr/>
        </p:nvSpPr>
        <p:spPr>
          <a:xfrm>
            <a:off x="735284" y="3924667"/>
            <a:ext cx="1588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/>
              <a:t>Day 0</a:t>
            </a:r>
            <a:endParaRPr lang="en-US" sz="2800" b="1" dirty="0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D53ECFB-0C97-46AF-81F0-D05EB48C014B}"/>
              </a:ext>
            </a:extLst>
          </p:cNvPr>
          <p:cNvGrpSpPr/>
          <p:nvPr/>
        </p:nvGrpSpPr>
        <p:grpSpPr>
          <a:xfrm>
            <a:off x="2763770" y="4622162"/>
            <a:ext cx="2470395" cy="1530024"/>
            <a:chOff x="6555035" y="3437262"/>
            <a:chExt cx="2365800" cy="1465244"/>
          </a:xfrm>
        </p:grpSpPr>
        <p:sp>
          <p:nvSpPr>
            <p:cNvPr id="80" name="Sun 79">
              <a:extLst>
                <a:ext uri="{FF2B5EF4-FFF2-40B4-BE49-F238E27FC236}">
                  <a16:creationId xmlns:a16="http://schemas.microsoft.com/office/drawing/2014/main" id="{DDD01C88-5E12-4A6F-80BD-E0DFE504BCB8}"/>
                </a:ext>
              </a:extLst>
            </p:cNvPr>
            <p:cNvSpPr/>
            <p:nvPr/>
          </p:nvSpPr>
          <p:spPr>
            <a:xfrm>
              <a:off x="6555035" y="3437262"/>
              <a:ext cx="705080" cy="705080"/>
            </a:xfrm>
            <a:prstGeom prst="sun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Cloud 80">
              <a:extLst>
                <a:ext uri="{FF2B5EF4-FFF2-40B4-BE49-F238E27FC236}">
                  <a16:creationId xmlns:a16="http://schemas.microsoft.com/office/drawing/2014/main" id="{FF59E2B5-31F8-4B22-BF9F-A1D2B4E04C40}"/>
                </a:ext>
              </a:extLst>
            </p:cNvPr>
            <p:cNvSpPr/>
            <p:nvPr/>
          </p:nvSpPr>
          <p:spPr>
            <a:xfrm>
              <a:off x="6615628" y="4318612"/>
              <a:ext cx="583894" cy="583894"/>
            </a:xfrm>
            <a:prstGeom prst="cloud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BEF74F4-B338-4D69-86FE-80840BA96D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0115" y="3518133"/>
              <a:ext cx="0" cy="138437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D9D9B8D-51B8-4C84-807F-A7026174A624}"/>
                </a:ext>
              </a:extLst>
            </p:cNvPr>
            <p:cNvSpPr txBox="1"/>
            <p:nvPr/>
          </p:nvSpPr>
          <p:spPr>
            <a:xfrm>
              <a:off x="7408664" y="3837380"/>
              <a:ext cx="806067" cy="501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0.</a:t>
              </a:r>
              <a:r>
                <a:rPr lang="hu-HU" sz="2800" b="1" dirty="0"/>
                <a:t>5</a:t>
              </a:r>
              <a:endParaRPr lang="en-US" sz="2800" b="1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D4AF34D0-5270-400A-BA34-2A157AD2FD6B}"/>
                </a:ext>
              </a:extLst>
            </p:cNvPr>
            <p:cNvSpPr txBox="1"/>
            <p:nvPr/>
          </p:nvSpPr>
          <p:spPr>
            <a:xfrm>
              <a:off x="8114768" y="3837380"/>
              <a:ext cx="806067" cy="501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0.</a:t>
              </a:r>
              <a:r>
                <a:rPr lang="hu-HU" sz="2800" b="1" dirty="0"/>
                <a:t>5</a:t>
              </a:r>
              <a:endParaRPr lang="en-US" sz="2800" b="1" dirty="0"/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2A134E99-53C9-4043-BC84-45A17DFD0019}"/>
              </a:ext>
            </a:extLst>
          </p:cNvPr>
          <p:cNvSpPr txBox="1"/>
          <p:nvPr/>
        </p:nvSpPr>
        <p:spPr>
          <a:xfrm>
            <a:off x="3070348" y="3903954"/>
            <a:ext cx="1588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/>
              <a:t>Day 1</a:t>
            </a:r>
            <a:endParaRPr lang="en-US" sz="2800" b="1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146328E-E2CB-4926-BE82-33141C19EA6F}"/>
              </a:ext>
            </a:extLst>
          </p:cNvPr>
          <p:cNvSpPr txBox="1"/>
          <p:nvPr/>
        </p:nvSpPr>
        <p:spPr>
          <a:xfrm>
            <a:off x="5065739" y="3747173"/>
            <a:ext cx="798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0.7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58B4EF8-F2C0-4010-96B5-2AB3B4DB3623}"/>
              </a:ext>
            </a:extLst>
          </p:cNvPr>
          <p:cNvSpPr txBox="1"/>
          <p:nvPr/>
        </p:nvSpPr>
        <p:spPr>
          <a:xfrm>
            <a:off x="5872905" y="3747173"/>
            <a:ext cx="798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0.3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94B9464-8FF1-491A-854C-754F27A7A700}"/>
              </a:ext>
            </a:extLst>
          </p:cNvPr>
          <p:cNvSpPr txBox="1"/>
          <p:nvPr/>
        </p:nvSpPr>
        <p:spPr>
          <a:xfrm>
            <a:off x="5087579" y="4514534"/>
            <a:ext cx="798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0.4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545D0A0-8FD6-4C21-B6A6-DBC02F5F020A}"/>
              </a:ext>
            </a:extLst>
          </p:cNvPr>
          <p:cNvSpPr txBox="1"/>
          <p:nvPr/>
        </p:nvSpPr>
        <p:spPr>
          <a:xfrm>
            <a:off x="5886555" y="4502285"/>
            <a:ext cx="798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0.6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3BF6D4-493E-4B9D-BD3E-A6CB4A1420F9}"/>
              </a:ext>
            </a:extLst>
          </p:cNvPr>
          <p:cNvSpPr/>
          <p:nvPr/>
        </p:nvSpPr>
        <p:spPr>
          <a:xfrm>
            <a:off x="3655138" y="5037754"/>
            <a:ext cx="1441283" cy="542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85EAD4-1DC4-4757-9E0A-37FD2516F510}"/>
              </a:ext>
            </a:extLst>
          </p:cNvPr>
          <p:cNvSpPr/>
          <p:nvPr/>
        </p:nvSpPr>
        <p:spPr>
          <a:xfrm>
            <a:off x="5101407" y="3732261"/>
            <a:ext cx="1481034" cy="12733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C0BC398-41A8-4382-9F4E-BFC43EAEC773}"/>
              </a:ext>
            </a:extLst>
          </p:cNvPr>
          <p:cNvSpPr txBox="1"/>
          <p:nvPr/>
        </p:nvSpPr>
        <p:spPr>
          <a:xfrm>
            <a:off x="5087579" y="5025633"/>
            <a:ext cx="945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0.</a:t>
            </a:r>
            <a:r>
              <a:rPr lang="hu-HU" sz="2800" b="1" dirty="0"/>
              <a:t>55</a:t>
            </a:r>
            <a:endParaRPr lang="en-US" sz="2800" b="1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EB2759A-79C7-4FDB-89DC-6FF4255BA524}"/>
              </a:ext>
            </a:extLst>
          </p:cNvPr>
          <p:cNvSpPr txBox="1"/>
          <p:nvPr/>
        </p:nvSpPr>
        <p:spPr>
          <a:xfrm>
            <a:off x="5895396" y="5001075"/>
            <a:ext cx="1031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0.</a:t>
            </a:r>
            <a:r>
              <a:rPr lang="hu-HU" sz="2800" b="1" dirty="0"/>
              <a:t>45</a:t>
            </a:r>
            <a:endParaRPr lang="en-US" sz="2800" b="1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A0F5EC9-83C3-4710-A119-8AD4AEE53DD0}"/>
              </a:ext>
            </a:extLst>
          </p:cNvPr>
          <p:cNvSpPr txBox="1"/>
          <p:nvPr/>
        </p:nvSpPr>
        <p:spPr>
          <a:xfrm>
            <a:off x="6726684" y="4899285"/>
            <a:ext cx="8417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b="1" dirty="0"/>
              <a:t>×</a:t>
            </a:r>
            <a:endParaRPr lang="en-US" sz="4400" b="1" dirty="0"/>
          </a:p>
        </p:txBody>
      </p:sp>
      <p:sp>
        <p:nvSpPr>
          <p:cNvPr id="125" name="Sun 124">
            <a:extLst>
              <a:ext uri="{FF2B5EF4-FFF2-40B4-BE49-F238E27FC236}">
                <a16:creationId xmlns:a16="http://schemas.microsoft.com/office/drawing/2014/main" id="{5F77F374-85AA-4BC5-A362-3CDBE4B6140E}"/>
              </a:ext>
            </a:extLst>
          </p:cNvPr>
          <p:cNvSpPr/>
          <p:nvPr/>
        </p:nvSpPr>
        <p:spPr>
          <a:xfrm>
            <a:off x="5185675" y="3149754"/>
            <a:ext cx="428403" cy="442150"/>
          </a:xfrm>
          <a:prstGeom prst="sun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Sun 125">
            <a:extLst>
              <a:ext uri="{FF2B5EF4-FFF2-40B4-BE49-F238E27FC236}">
                <a16:creationId xmlns:a16="http://schemas.microsoft.com/office/drawing/2014/main" id="{C637490F-2921-4012-AC7A-FC1896A7529A}"/>
              </a:ext>
            </a:extLst>
          </p:cNvPr>
          <p:cNvSpPr/>
          <p:nvPr/>
        </p:nvSpPr>
        <p:spPr>
          <a:xfrm>
            <a:off x="4606662" y="3772561"/>
            <a:ext cx="428403" cy="442150"/>
          </a:xfrm>
          <a:prstGeom prst="sun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Cloud 126">
            <a:extLst>
              <a:ext uri="{FF2B5EF4-FFF2-40B4-BE49-F238E27FC236}">
                <a16:creationId xmlns:a16="http://schemas.microsoft.com/office/drawing/2014/main" id="{7C6BF553-DDF9-4261-9364-819B348E24CB}"/>
              </a:ext>
            </a:extLst>
          </p:cNvPr>
          <p:cNvSpPr/>
          <p:nvPr/>
        </p:nvSpPr>
        <p:spPr>
          <a:xfrm>
            <a:off x="6030071" y="3201030"/>
            <a:ext cx="354771" cy="366155"/>
          </a:xfrm>
          <a:prstGeom prst="cloud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Cloud 127">
            <a:extLst>
              <a:ext uri="{FF2B5EF4-FFF2-40B4-BE49-F238E27FC236}">
                <a16:creationId xmlns:a16="http://schemas.microsoft.com/office/drawing/2014/main" id="{0A2AED52-BA0D-4568-8ED7-4E5BA6F8BC8C}"/>
              </a:ext>
            </a:extLst>
          </p:cNvPr>
          <p:cNvSpPr/>
          <p:nvPr/>
        </p:nvSpPr>
        <p:spPr>
          <a:xfrm>
            <a:off x="4626648" y="4549386"/>
            <a:ext cx="354771" cy="366155"/>
          </a:xfrm>
          <a:prstGeom prst="cloud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60995A4-6DA6-4ABE-B963-C0EF839A4ABD}"/>
              </a:ext>
            </a:extLst>
          </p:cNvPr>
          <p:cNvSpPr txBox="1"/>
          <p:nvPr/>
        </p:nvSpPr>
        <p:spPr>
          <a:xfrm>
            <a:off x="8798124" y="3772561"/>
            <a:ext cx="798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0.7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1F1014E-D0FC-497C-B60A-E3E2A14E0E63}"/>
              </a:ext>
            </a:extLst>
          </p:cNvPr>
          <p:cNvSpPr txBox="1"/>
          <p:nvPr/>
        </p:nvSpPr>
        <p:spPr>
          <a:xfrm>
            <a:off x="9605290" y="3772561"/>
            <a:ext cx="798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0.3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655CB09-C108-4109-9463-B1264361166B}"/>
              </a:ext>
            </a:extLst>
          </p:cNvPr>
          <p:cNvSpPr txBox="1"/>
          <p:nvPr/>
        </p:nvSpPr>
        <p:spPr>
          <a:xfrm>
            <a:off x="8819964" y="4539922"/>
            <a:ext cx="798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0.</a:t>
            </a:r>
            <a:r>
              <a:rPr lang="hu-HU" sz="2800" b="1" dirty="0"/>
              <a:t>1</a:t>
            </a:r>
            <a:endParaRPr lang="en-US" sz="2800" b="1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E18FCAD-7EFF-469A-A8F4-F34E9E701264}"/>
              </a:ext>
            </a:extLst>
          </p:cNvPr>
          <p:cNvSpPr txBox="1"/>
          <p:nvPr/>
        </p:nvSpPr>
        <p:spPr>
          <a:xfrm>
            <a:off x="9618940" y="4527673"/>
            <a:ext cx="798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0.</a:t>
            </a:r>
            <a:r>
              <a:rPr lang="hu-HU" sz="2800" b="1" dirty="0"/>
              <a:t>9</a:t>
            </a:r>
            <a:endParaRPr lang="en-US" sz="2800" b="1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57C22AF0-E01B-4F8B-837D-9D14FF61A4A5}"/>
              </a:ext>
            </a:extLst>
          </p:cNvPr>
          <p:cNvSpPr/>
          <p:nvPr/>
        </p:nvSpPr>
        <p:spPr>
          <a:xfrm>
            <a:off x="7387523" y="5063142"/>
            <a:ext cx="1441283" cy="542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F221B2FB-2BB1-4BE6-A868-916789D45F35}"/>
              </a:ext>
            </a:extLst>
          </p:cNvPr>
          <p:cNvSpPr/>
          <p:nvPr/>
        </p:nvSpPr>
        <p:spPr>
          <a:xfrm>
            <a:off x="8833792" y="3757649"/>
            <a:ext cx="1481034" cy="12733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4E5946B-DF0C-42D4-9663-3084C05AED83}"/>
              </a:ext>
            </a:extLst>
          </p:cNvPr>
          <p:cNvSpPr txBox="1"/>
          <p:nvPr/>
        </p:nvSpPr>
        <p:spPr>
          <a:xfrm>
            <a:off x="8819964" y="5051021"/>
            <a:ext cx="945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0.</a:t>
            </a:r>
            <a:r>
              <a:rPr lang="hu-HU" sz="2800" b="1" dirty="0"/>
              <a:t>1</a:t>
            </a:r>
            <a:endParaRPr lang="en-US" sz="2800" b="1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656DD40-1BBB-4E9D-BE0F-B502F09644DB}"/>
              </a:ext>
            </a:extLst>
          </p:cNvPr>
          <p:cNvSpPr txBox="1"/>
          <p:nvPr/>
        </p:nvSpPr>
        <p:spPr>
          <a:xfrm>
            <a:off x="9627781" y="5026463"/>
            <a:ext cx="1031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0.</a:t>
            </a:r>
            <a:r>
              <a:rPr lang="hu-HU" sz="2800" b="1" dirty="0"/>
              <a:t>9</a:t>
            </a:r>
            <a:endParaRPr lang="en-US" sz="2800" b="1" dirty="0"/>
          </a:p>
        </p:txBody>
      </p:sp>
      <p:sp>
        <p:nvSpPr>
          <p:cNvPr id="137" name="Sun 136">
            <a:extLst>
              <a:ext uri="{FF2B5EF4-FFF2-40B4-BE49-F238E27FC236}">
                <a16:creationId xmlns:a16="http://schemas.microsoft.com/office/drawing/2014/main" id="{E4746554-8D1A-475E-A744-62BDC537E1C6}"/>
              </a:ext>
            </a:extLst>
          </p:cNvPr>
          <p:cNvSpPr/>
          <p:nvPr/>
        </p:nvSpPr>
        <p:spPr>
          <a:xfrm>
            <a:off x="8918060" y="3175142"/>
            <a:ext cx="428403" cy="442150"/>
          </a:xfrm>
          <a:prstGeom prst="sun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Cloud 138">
            <a:extLst>
              <a:ext uri="{FF2B5EF4-FFF2-40B4-BE49-F238E27FC236}">
                <a16:creationId xmlns:a16="http://schemas.microsoft.com/office/drawing/2014/main" id="{E38A2F55-F9F0-434D-9734-76C1C851F40A}"/>
              </a:ext>
            </a:extLst>
          </p:cNvPr>
          <p:cNvSpPr/>
          <p:nvPr/>
        </p:nvSpPr>
        <p:spPr>
          <a:xfrm>
            <a:off x="9762456" y="3226418"/>
            <a:ext cx="354771" cy="366155"/>
          </a:xfrm>
          <a:prstGeom prst="cloud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A73743C6-2348-4D64-8D91-469AAB677B85}"/>
              </a:ext>
            </a:extLst>
          </p:cNvPr>
          <p:cNvSpPr txBox="1"/>
          <p:nvPr/>
        </p:nvSpPr>
        <p:spPr>
          <a:xfrm>
            <a:off x="7605289" y="5050893"/>
            <a:ext cx="841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F761B1D-F135-4888-86B5-64AD97CC67A2}"/>
              </a:ext>
            </a:extLst>
          </p:cNvPr>
          <p:cNvSpPr txBox="1"/>
          <p:nvPr/>
        </p:nvSpPr>
        <p:spPr>
          <a:xfrm>
            <a:off x="8214752" y="5039970"/>
            <a:ext cx="841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/>
              <a:t>1</a:t>
            </a:r>
            <a:endParaRPr lang="en-US" sz="2800" b="1" dirty="0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D8531BF0-5F89-4132-8863-099BAE6BB10E}"/>
              </a:ext>
            </a:extLst>
          </p:cNvPr>
          <p:cNvGrpSpPr/>
          <p:nvPr/>
        </p:nvGrpSpPr>
        <p:grpSpPr>
          <a:xfrm>
            <a:off x="8465312" y="3863228"/>
            <a:ext cx="142211" cy="407165"/>
            <a:chOff x="9152568" y="2777765"/>
            <a:chExt cx="712597" cy="2604063"/>
          </a:xfrm>
        </p:grpSpPr>
        <p:sp>
          <p:nvSpPr>
            <p:cNvPr id="144" name="Moon 143">
              <a:extLst>
                <a:ext uri="{FF2B5EF4-FFF2-40B4-BE49-F238E27FC236}">
                  <a16:creationId xmlns:a16="http://schemas.microsoft.com/office/drawing/2014/main" id="{AE352284-B8ED-440B-A93B-0B440CB944BA}"/>
                </a:ext>
              </a:extLst>
            </p:cNvPr>
            <p:cNvSpPr/>
            <p:nvPr/>
          </p:nvSpPr>
          <p:spPr>
            <a:xfrm rot="5400000">
              <a:off x="9105835" y="4225806"/>
              <a:ext cx="806063" cy="712597"/>
            </a:xfrm>
            <a:prstGeom prst="moon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2B9B8002-E5A0-4F2E-83D3-DCD023E08407}"/>
                </a:ext>
              </a:extLst>
            </p:cNvPr>
            <p:cNvSpPr/>
            <p:nvPr/>
          </p:nvSpPr>
          <p:spPr>
            <a:xfrm>
              <a:off x="9434695" y="2777765"/>
              <a:ext cx="74171" cy="243847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Block Arc 145">
              <a:extLst>
                <a:ext uri="{FF2B5EF4-FFF2-40B4-BE49-F238E27FC236}">
                  <a16:creationId xmlns:a16="http://schemas.microsoft.com/office/drawing/2014/main" id="{2FB43BA3-7F43-4003-96F9-88C60EDC2BB0}"/>
                </a:ext>
              </a:extLst>
            </p:cNvPr>
            <p:cNvSpPr/>
            <p:nvPr/>
          </p:nvSpPr>
          <p:spPr>
            <a:xfrm rot="10800000">
              <a:off x="9433517" y="4971673"/>
              <a:ext cx="286303" cy="410155"/>
            </a:xfrm>
            <a:prstGeom prst="blockArc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7" name="Isosceles Triangle 146">
              <a:extLst>
                <a:ext uri="{FF2B5EF4-FFF2-40B4-BE49-F238E27FC236}">
                  <a16:creationId xmlns:a16="http://schemas.microsoft.com/office/drawing/2014/main" id="{5B3D492E-370B-4B8C-B4A5-19B6AE1E72DE}"/>
                </a:ext>
              </a:extLst>
            </p:cNvPr>
            <p:cNvSpPr/>
            <p:nvPr/>
          </p:nvSpPr>
          <p:spPr>
            <a:xfrm>
              <a:off x="9216919" y="3165598"/>
              <a:ext cx="583894" cy="1373413"/>
            </a:xfrm>
            <a:prstGeom prst="triangle">
              <a:avLst>
                <a:gd name="adj" fmla="val 44925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87C55186-8CB1-43E5-B10E-9720443B5E23}"/>
              </a:ext>
            </a:extLst>
          </p:cNvPr>
          <p:cNvGrpSpPr/>
          <p:nvPr/>
        </p:nvGrpSpPr>
        <p:grpSpPr>
          <a:xfrm>
            <a:off x="8377235" y="4466614"/>
            <a:ext cx="350631" cy="387375"/>
            <a:chOff x="5672547" y="2796445"/>
            <a:chExt cx="2006965" cy="2624867"/>
          </a:xfrm>
        </p:grpSpPr>
        <p:sp>
          <p:nvSpPr>
            <p:cNvPr id="149" name="Moon 148">
              <a:extLst>
                <a:ext uri="{FF2B5EF4-FFF2-40B4-BE49-F238E27FC236}">
                  <a16:creationId xmlns:a16="http://schemas.microsoft.com/office/drawing/2014/main" id="{19B17F23-3094-4BCC-90F0-7B84555A47F2}"/>
                </a:ext>
              </a:extLst>
            </p:cNvPr>
            <p:cNvSpPr/>
            <p:nvPr/>
          </p:nvSpPr>
          <p:spPr>
            <a:xfrm rot="5913127">
              <a:off x="5625814" y="3544573"/>
              <a:ext cx="806063" cy="712597"/>
            </a:xfrm>
            <a:prstGeom prst="mo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Moon 149">
              <a:extLst>
                <a:ext uri="{FF2B5EF4-FFF2-40B4-BE49-F238E27FC236}">
                  <a16:creationId xmlns:a16="http://schemas.microsoft.com/office/drawing/2014/main" id="{C7344CB2-16A3-4D39-B7A8-C25C268493CB}"/>
                </a:ext>
              </a:extLst>
            </p:cNvPr>
            <p:cNvSpPr/>
            <p:nvPr/>
          </p:nvSpPr>
          <p:spPr>
            <a:xfrm rot="5400000">
              <a:off x="6272998" y="3628365"/>
              <a:ext cx="806063" cy="712597"/>
            </a:xfrm>
            <a:prstGeom prst="mo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Moon 150">
              <a:extLst>
                <a:ext uri="{FF2B5EF4-FFF2-40B4-BE49-F238E27FC236}">
                  <a16:creationId xmlns:a16="http://schemas.microsoft.com/office/drawing/2014/main" id="{02D8BA96-C965-4215-ADB4-E042919432E9}"/>
                </a:ext>
              </a:extLst>
            </p:cNvPr>
            <p:cNvSpPr/>
            <p:nvPr/>
          </p:nvSpPr>
          <p:spPr>
            <a:xfrm rot="4837498">
              <a:off x="6920182" y="3591779"/>
              <a:ext cx="806063" cy="712597"/>
            </a:xfrm>
            <a:prstGeom prst="mo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Moon 151">
              <a:extLst>
                <a:ext uri="{FF2B5EF4-FFF2-40B4-BE49-F238E27FC236}">
                  <a16:creationId xmlns:a16="http://schemas.microsoft.com/office/drawing/2014/main" id="{0E564D72-80C3-4555-91A7-2B1FCAB88879}"/>
                </a:ext>
              </a:extLst>
            </p:cNvPr>
            <p:cNvSpPr/>
            <p:nvPr/>
          </p:nvSpPr>
          <p:spPr>
            <a:xfrm rot="5567244">
              <a:off x="6275753" y="2622729"/>
              <a:ext cx="806063" cy="1917806"/>
            </a:xfrm>
            <a:prstGeom prst="mo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E821B06A-641C-4786-BF06-FD5239164224}"/>
                </a:ext>
              </a:extLst>
            </p:cNvPr>
            <p:cNvSpPr/>
            <p:nvPr/>
          </p:nvSpPr>
          <p:spPr>
            <a:xfrm>
              <a:off x="6145213" y="3504576"/>
              <a:ext cx="1075981" cy="4800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EEED03E7-13F1-4802-806D-97EC87729707}"/>
                </a:ext>
              </a:extLst>
            </p:cNvPr>
            <p:cNvSpPr/>
            <p:nvPr/>
          </p:nvSpPr>
          <p:spPr>
            <a:xfrm>
              <a:off x="6319731" y="3581632"/>
              <a:ext cx="84549" cy="66468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1865B57A-76E1-4915-AF96-C7A0AFDB1D6C}"/>
                </a:ext>
              </a:extLst>
            </p:cNvPr>
            <p:cNvSpPr/>
            <p:nvPr/>
          </p:nvSpPr>
          <p:spPr>
            <a:xfrm>
              <a:off x="6906021" y="3668617"/>
              <a:ext cx="201416" cy="4800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A9A2AA03-FEB0-473D-82EE-F47D3294A3AD}"/>
                </a:ext>
              </a:extLst>
            </p:cNvPr>
            <p:cNvSpPr/>
            <p:nvPr/>
          </p:nvSpPr>
          <p:spPr>
            <a:xfrm>
              <a:off x="6601857" y="2796445"/>
              <a:ext cx="74171" cy="24384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Block Arc 156">
              <a:extLst>
                <a:ext uri="{FF2B5EF4-FFF2-40B4-BE49-F238E27FC236}">
                  <a16:creationId xmlns:a16="http://schemas.microsoft.com/office/drawing/2014/main" id="{E7B4530D-BABA-4CF8-B456-BDF648BBED52}"/>
                </a:ext>
              </a:extLst>
            </p:cNvPr>
            <p:cNvSpPr/>
            <p:nvPr/>
          </p:nvSpPr>
          <p:spPr>
            <a:xfrm rot="10800000">
              <a:off x="6601855" y="5011157"/>
              <a:ext cx="286303" cy="410155"/>
            </a:xfrm>
            <a:prstGeom prst="blockArc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58" name="Sun 157">
            <a:extLst>
              <a:ext uri="{FF2B5EF4-FFF2-40B4-BE49-F238E27FC236}">
                <a16:creationId xmlns:a16="http://schemas.microsoft.com/office/drawing/2014/main" id="{54F22898-2553-4BAE-AFFB-7C7ECD657BD8}"/>
              </a:ext>
            </a:extLst>
          </p:cNvPr>
          <p:cNvSpPr/>
          <p:nvPr/>
        </p:nvSpPr>
        <p:spPr>
          <a:xfrm>
            <a:off x="3729504" y="5626256"/>
            <a:ext cx="428403" cy="442150"/>
          </a:xfrm>
          <a:prstGeom prst="sun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Cloud 158">
            <a:extLst>
              <a:ext uri="{FF2B5EF4-FFF2-40B4-BE49-F238E27FC236}">
                <a16:creationId xmlns:a16="http://schemas.microsoft.com/office/drawing/2014/main" id="{14CC07C3-8BBA-4AA8-B274-6C8A419A8413}"/>
              </a:ext>
            </a:extLst>
          </p:cNvPr>
          <p:cNvSpPr/>
          <p:nvPr/>
        </p:nvSpPr>
        <p:spPr>
          <a:xfrm>
            <a:off x="4606662" y="5730540"/>
            <a:ext cx="354771" cy="366155"/>
          </a:xfrm>
          <a:prstGeom prst="cloud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D276AEC5-7A52-4EA2-A096-1C546CDD6DC8}"/>
              </a:ext>
            </a:extLst>
          </p:cNvPr>
          <p:cNvGrpSpPr/>
          <p:nvPr/>
        </p:nvGrpSpPr>
        <p:grpSpPr>
          <a:xfrm>
            <a:off x="7781763" y="5644415"/>
            <a:ext cx="142211" cy="407165"/>
            <a:chOff x="9152568" y="2777765"/>
            <a:chExt cx="712597" cy="2604063"/>
          </a:xfrm>
        </p:grpSpPr>
        <p:sp>
          <p:nvSpPr>
            <p:cNvPr id="161" name="Moon 160">
              <a:extLst>
                <a:ext uri="{FF2B5EF4-FFF2-40B4-BE49-F238E27FC236}">
                  <a16:creationId xmlns:a16="http://schemas.microsoft.com/office/drawing/2014/main" id="{1C19EFED-1E08-4852-83DB-52F3E6C6AECD}"/>
                </a:ext>
              </a:extLst>
            </p:cNvPr>
            <p:cNvSpPr/>
            <p:nvPr/>
          </p:nvSpPr>
          <p:spPr>
            <a:xfrm rot="5400000">
              <a:off x="9105835" y="4225806"/>
              <a:ext cx="806063" cy="712597"/>
            </a:xfrm>
            <a:prstGeom prst="moon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A211C854-FB23-4436-8390-60E36709C517}"/>
                </a:ext>
              </a:extLst>
            </p:cNvPr>
            <p:cNvSpPr/>
            <p:nvPr/>
          </p:nvSpPr>
          <p:spPr>
            <a:xfrm>
              <a:off x="9434695" y="2777765"/>
              <a:ext cx="74171" cy="243847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Block Arc 162">
              <a:extLst>
                <a:ext uri="{FF2B5EF4-FFF2-40B4-BE49-F238E27FC236}">
                  <a16:creationId xmlns:a16="http://schemas.microsoft.com/office/drawing/2014/main" id="{B1102D01-1963-406D-BEC7-33943A708BFF}"/>
                </a:ext>
              </a:extLst>
            </p:cNvPr>
            <p:cNvSpPr/>
            <p:nvPr/>
          </p:nvSpPr>
          <p:spPr>
            <a:xfrm rot="10800000">
              <a:off x="9433517" y="4971673"/>
              <a:ext cx="286303" cy="410155"/>
            </a:xfrm>
            <a:prstGeom prst="blockArc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4" name="Isosceles Triangle 163">
              <a:extLst>
                <a:ext uri="{FF2B5EF4-FFF2-40B4-BE49-F238E27FC236}">
                  <a16:creationId xmlns:a16="http://schemas.microsoft.com/office/drawing/2014/main" id="{E3D36A76-26B9-4E80-9D63-D963B36E8259}"/>
                </a:ext>
              </a:extLst>
            </p:cNvPr>
            <p:cNvSpPr/>
            <p:nvPr/>
          </p:nvSpPr>
          <p:spPr>
            <a:xfrm>
              <a:off x="9216919" y="3165598"/>
              <a:ext cx="583894" cy="1373413"/>
            </a:xfrm>
            <a:prstGeom prst="triangle">
              <a:avLst>
                <a:gd name="adj" fmla="val 44925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E16C6A53-7A77-46EA-A83E-4FBE48EF83D6}"/>
              </a:ext>
            </a:extLst>
          </p:cNvPr>
          <p:cNvGrpSpPr/>
          <p:nvPr/>
        </p:nvGrpSpPr>
        <p:grpSpPr>
          <a:xfrm>
            <a:off x="8277290" y="5678041"/>
            <a:ext cx="350631" cy="387375"/>
            <a:chOff x="5672547" y="2796445"/>
            <a:chExt cx="2006965" cy="2624867"/>
          </a:xfrm>
        </p:grpSpPr>
        <p:sp>
          <p:nvSpPr>
            <p:cNvPr id="166" name="Moon 165">
              <a:extLst>
                <a:ext uri="{FF2B5EF4-FFF2-40B4-BE49-F238E27FC236}">
                  <a16:creationId xmlns:a16="http://schemas.microsoft.com/office/drawing/2014/main" id="{6C8847E5-EE2F-402C-B8D0-D3CA445775EC}"/>
                </a:ext>
              </a:extLst>
            </p:cNvPr>
            <p:cNvSpPr/>
            <p:nvPr/>
          </p:nvSpPr>
          <p:spPr>
            <a:xfrm rot="5913127">
              <a:off x="5625814" y="3544573"/>
              <a:ext cx="806063" cy="712597"/>
            </a:xfrm>
            <a:prstGeom prst="mo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Moon 166">
              <a:extLst>
                <a:ext uri="{FF2B5EF4-FFF2-40B4-BE49-F238E27FC236}">
                  <a16:creationId xmlns:a16="http://schemas.microsoft.com/office/drawing/2014/main" id="{25E6232A-D998-42B7-8BBD-4D0CD940CFAB}"/>
                </a:ext>
              </a:extLst>
            </p:cNvPr>
            <p:cNvSpPr/>
            <p:nvPr/>
          </p:nvSpPr>
          <p:spPr>
            <a:xfrm rot="5400000">
              <a:off x="6272998" y="3628365"/>
              <a:ext cx="806063" cy="712597"/>
            </a:xfrm>
            <a:prstGeom prst="mo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Moon 167">
              <a:extLst>
                <a:ext uri="{FF2B5EF4-FFF2-40B4-BE49-F238E27FC236}">
                  <a16:creationId xmlns:a16="http://schemas.microsoft.com/office/drawing/2014/main" id="{FAE37E39-1642-4519-A1F3-B2E723CA52A8}"/>
                </a:ext>
              </a:extLst>
            </p:cNvPr>
            <p:cNvSpPr/>
            <p:nvPr/>
          </p:nvSpPr>
          <p:spPr>
            <a:xfrm rot="4837498">
              <a:off x="6920182" y="3591779"/>
              <a:ext cx="806063" cy="712597"/>
            </a:xfrm>
            <a:prstGeom prst="mo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Moon 168">
              <a:extLst>
                <a:ext uri="{FF2B5EF4-FFF2-40B4-BE49-F238E27FC236}">
                  <a16:creationId xmlns:a16="http://schemas.microsoft.com/office/drawing/2014/main" id="{FDCB5C5B-C435-4BB1-8761-91072C3B4C61}"/>
                </a:ext>
              </a:extLst>
            </p:cNvPr>
            <p:cNvSpPr/>
            <p:nvPr/>
          </p:nvSpPr>
          <p:spPr>
            <a:xfrm rot="5567244">
              <a:off x="6275753" y="2622729"/>
              <a:ext cx="806063" cy="1917806"/>
            </a:xfrm>
            <a:prstGeom prst="mo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190011A1-96AA-4B56-8F6C-623DE5E66F23}"/>
                </a:ext>
              </a:extLst>
            </p:cNvPr>
            <p:cNvSpPr/>
            <p:nvPr/>
          </p:nvSpPr>
          <p:spPr>
            <a:xfrm>
              <a:off x="6145213" y="3504576"/>
              <a:ext cx="1075981" cy="4800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A9DF9A25-2CD0-4604-AF71-FB9B9C34A8F7}"/>
                </a:ext>
              </a:extLst>
            </p:cNvPr>
            <p:cNvSpPr/>
            <p:nvPr/>
          </p:nvSpPr>
          <p:spPr>
            <a:xfrm>
              <a:off x="6319731" y="3581632"/>
              <a:ext cx="84549" cy="66468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6EFC72A6-A4BA-4DD4-9DB7-0D9896E78CA1}"/>
                </a:ext>
              </a:extLst>
            </p:cNvPr>
            <p:cNvSpPr/>
            <p:nvPr/>
          </p:nvSpPr>
          <p:spPr>
            <a:xfrm>
              <a:off x="6906021" y="3668617"/>
              <a:ext cx="201416" cy="4800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EFDA95C9-E4B3-4739-A042-F586C1F7A350}"/>
                </a:ext>
              </a:extLst>
            </p:cNvPr>
            <p:cNvSpPr/>
            <p:nvPr/>
          </p:nvSpPr>
          <p:spPr>
            <a:xfrm>
              <a:off x="6601857" y="2796445"/>
              <a:ext cx="74171" cy="24384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Block Arc 173">
              <a:extLst>
                <a:ext uri="{FF2B5EF4-FFF2-40B4-BE49-F238E27FC236}">
                  <a16:creationId xmlns:a16="http://schemas.microsoft.com/office/drawing/2014/main" id="{80D11C65-0EDB-4F19-81D1-6579CC00689A}"/>
                </a:ext>
              </a:extLst>
            </p:cNvPr>
            <p:cNvSpPr/>
            <p:nvPr/>
          </p:nvSpPr>
          <p:spPr>
            <a:xfrm rot="10800000">
              <a:off x="6601855" y="5011157"/>
              <a:ext cx="286303" cy="410155"/>
            </a:xfrm>
            <a:prstGeom prst="blockArc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A8E034AC-C673-470C-B4C8-3322E8D1FD1D}"/>
              </a:ext>
            </a:extLst>
          </p:cNvPr>
          <p:cNvSpPr txBox="1"/>
          <p:nvPr/>
        </p:nvSpPr>
        <p:spPr>
          <a:xfrm>
            <a:off x="10391542" y="4935615"/>
            <a:ext cx="8417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b="1" dirty="0"/>
              <a:t>=</a:t>
            </a:r>
            <a:endParaRPr lang="en-US" sz="4400" b="1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56EBB27B-1EAF-491C-B7A1-A6EAEAA9E0F6}"/>
              </a:ext>
            </a:extLst>
          </p:cNvPr>
          <p:cNvSpPr txBox="1"/>
          <p:nvPr/>
        </p:nvSpPr>
        <p:spPr>
          <a:xfrm>
            <a:off x="10896309" y="4674005"/>
            <a:ext cx="1120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0.</a:t>
            </a:r>
            <a:r>
              <a:rPr lang="hu-HU" sz="2800" b="1" dirty="0"/>
              <a:t>055</a:t>
            </a:r>
            <a:endParaRPr lang="en-US" sz="2800" b="1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3220E0E-5BD3-4FE5-ADB4-3DC91E230819}"/>
              </a:ext>
            </a:extLst>
          </p:cNvPr>
          <p:cNvSpPr txBox="1"/>
          <p:nvPr/>
        </p:nvSpPr>
        <p:spPr>
          <a:xfrm>
            <a:off x="10919317" y="5457270"/>
            <a:ext cx="1302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0.</a:t>
            </a:r>
            <a:r>
              <a:rPr lang="hu-HU" sz="2800" b="1" dirty="0"/>
              <a:t>405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528991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n 1">
            <a:extLst>
              <a:ext uri="{FF2B5EF4-FFF2-40B4-BE49-F238E27FC236}">
                <a16:creationId xmlns:a16="http://schemas.microsoft.com/office/drawing/2014/main" id="{F12E984D-C0C2-4AA5-8B12-504DFAD8A0B7}"/>
              </a:ext>
            </a:extLst>
          </p:cNvPr>
          <p:cNvSpPr/>
          <p:nvPr/>
        </p:nvSpPr>
        <p:spPr>
          <a:xfrm>
            <a:off x="1101687" y="872711"/>
            <a:ext cx="428403" cy="442150"/>
          </a:xfrm>
          <a:prstGeom prst="sun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n 2">
            <a:extLst>
              <a:ext uri="{FF2B5EF4-FFF2-40B4-BE49-F238E27FC236}">
                <a16:creationId xmlns:a16="http://schemas.microsoft.com/office/drawing/2014/main" id="{57E68A34-BBEE-4856-B4F1-2193BB1B7036}"/>
              </a:ext>
            </a:extLst>
          </p:cNvPr>
          <p:cNvSpPr/>
          <p:nvPr/>
        </p:nvSpPr>
        <p:spPr>
          <a:xfrm>
            <a:off x="1615994" y="346507"/>
            <a:ext cx="428403" cy="442150"/>
          </a:xfrm>
          <a:prstGeom prst="sun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20518C50-2E37-484D-9340-DCD2FABE147F}"/>
              </a:ext>
            </a:extLst>
          </p:cNvPr>
          <p:cNvSpPr/>
          <p:nvPr/>
        </p:nvSpPr>
        <p:spPr>
          <a:xfrm>
            <a:off x="1138503" y="1425398"/>
            <a:ext cx="354771" cy="366155"/>
          </a:xfrm>
          <a:prstGeom prst="cloud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2A9A97FC-55B8-4625-9C65-7038CCD3F126}"/>
              </a:ext>
            </a:extLst>
          </p:cNvPr>
          <p:cNvSpPr/>
          <p:nvPr/>
        </p:nvSpPr>
        <p:spPr>
          <a:xfrm>
            <a:off x="2168232" y="384504"/>
            <a:ext cx="354771" cy="366155"/>
          </a:xfrm>
          <a:prstGeom prst="cloud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580CFA4-F151-4FE8-A600-B4861F7B0ACE}"/>
              </a:ext>
            </a:extLst>
          </p:cNvPr>
          <p:cNvCxnSpPr>
            <a:cxnSpLocks/>
          </p:cNvCxnSpPr>
          <p:nvPr/>
        </p:nvCxnSpPr>
        <p:spPr>
          <a:xfrm>
            <a:off x="1101687" y="788657"/>
            <a:ext cx="158642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397A16D-54EA-4E5D-93AC-953F8EC0DFF0}"/>
              </a:ext>
            </a:extLst>
          </p:cNvPr>
          <p:cNvCxnSpPr>
            <a:cxnSpLocks/>
          </p:cNvCxnSpPr>
          <p:nvPr/>
        </p:nvCxnSpPr>
        <p:spPr>
          <a:xfrm flipV="1">
            <a:off x="1530090" y="432864"/>
            <a:ext cx="0" cy="13586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3DD2819-CF6B-4149-85CA-15FB66570AD6}"/>
              </a:ext>
            </a:extLst>
          </p:cNvPr>
          <p:cNvSpPr txBox="1"/>
          <p:nvPr/>
        </p:nvSpPr>
        <p:spPr>
          <a:xfrm>
            <a:off x="1605953" y="923424"/>
            <a:ext cx="489762" cy="212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0.7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80A422-D5F2-4925-AD64-2A63FB1B67BC}"/>
              </a:ext>
            </a:extLst>
          </p:cNvPr>
          <p:cNvSpPr txBox="1"/>
          <p:nvPr/>
        </p:nvSpPr>
        <p:spPr>
          <a:xfrm>
            <a:off x="2100736" y="923424"/>
            <a:ext cx="489762" cy="212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0.3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A12B03-715A-42CB-AAC9-21B12F488528}"/>
              </a:ext>
            </a:extLst>
          </p:cNvPr>
          <p:cNvSpPr txBox="1"/>
          <p:nvPr/>
        </p:nvSpPr>
        <p:spPr>
          <a:xfrm>
            <a:off x="1619341" y="1393807"/>
            <a:ext cx="489762" cy="212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0.4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585DAB-3CEF-44C6-A48E-2E2217FB9ED1}"/>
              </a:ext>
            </a:extLst>
          </p:cNvPr>
          <p:cNvSpPr txBox="1"/>
          <p:nvPr/>
        </p:nvSpPr>
        <p:spPr>
          <a:xfrm>
            <a:off x="2109103" y="1386298"/>
            <a:ext cx="489762" cy="212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0.6</a:t>
            </a:r>
          </a:p>
        </p:txBody>
      </p:sp>
      <p:sp>
        <p:nvSpPr>
          <p:cNvPr id="15" name="Sun 14">
            <a:extLst>
              <a:ext uri="{FF2B5EF4-FFF2-40B4-BE49-F238E27FC236}">
                <a16:creationId xmlns:a16="http://schemas.microsoft.com/office/drawing/2014/main" id="{79432170-6D02-45F4-98A7-F200C605526F}"/>
              </a:ext>
            </a:extLst>
          </p:cNvPr>
          <p:cNvSpPr/>
          <p:nvPr/>
        </p:nvSpPr>
        <p:spPr>
          <a:xfrm>
            <a:off x="4336648" y="346507"/>
            <a:ext cx="428403" cy="428403"/>
          </a:xfrm>
          <a:prstGeom prst="sun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15646D1A-11C2-4EA0-BFFB-55F61588F707}"/>
              </a:ext>
            </a:extLst>
          </p:cNvPr>
          <p:cNvSpPr/>
          <p:nvPr/>
        </p:nvSpPr>
        <p:spPr>
          <a:xfrm>
            <a:off x="4888886" y="383323"/>
            <a:ext cx="354771" cy="354771"/>
          </a:xfrm>
          <a:prstGeom prst="cloud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8D9235C-3262-4BD9-9D3B-C590B6D1FC14}"/>
              </a:ext>
            </a:extLst>
          </p:cNvPr>
          <p:cNvCxnSpPr/>
          <p:nvPr/>
        </p:nvCxnSpPr>
        <p:spPr>
          <a:xfrm>
            <a:off x="3822342" y="774910"/>
            <a:ext cx="158642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53D1ED9-464A-4422-AD9A-7E93E2D55D0A}"/>
              </a:ext>
            </a:extLst>
          </p:cNvPr>
          <p:cNvCxnSpPr>
            <a:cxnSpLocks/>
          </p:cNvCxnSpPr>
          <p:nvPr/>
        </p:nvCxnSpPr>
        <p:spPr>
          <a:xfrm flipV="1">
            <a:off x="4250745" y="430179"/>
            <a:ext cx="0" cy="13164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8A3DDA6-C915-4035-82D1-45B8720330EB}"/>
              </a:ext>
            </a:extLst>
          </p:cNvPr>
          <p:cNvSpPr txBox="1"/>
          <p:nvPr/>
        </p:nvSpPr>
        <p:spPr>
          <a:xfrm>
            <a:off x="4326608" y="905487"/>
            <a:ext cx="489762" cy="205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0.7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628802-07B7-4E0A-BBB8-800C054666B9}"/>
              </a:ext>
            </a:extLst>
          </p:cNvPr>
          <p:cNvSpPr txBox="1"/>
          <p:nvPr/>
        </p:nvSpPr>
        <p:spPr>
          <a:xfrm>
            <a:off x="4821390" y="905487"/>
            <a:ext cx="489762" cy="205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0.3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D76D58-53F8-4880-AD53-26F4FB7D4FAE}"/>
              </a:ext>
            </a:extLst>
          </p:cNvPr>
          <p:cNvSpPr txBox="1"/>
          <p:nvPr/>
        </p:nvSpPr>
        <p:spPr>
          <a:xfrm>
            <a:off x="4339995" y="1361245"/>
            <a:ext cx="489762" cy="205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0.</a:t>
            </a:r>
            <a:r>
              <a:rPr lang="hu-HU" sz="1600" b="1" dirty="0"/>
              <a:t>1</a:t>
            </a:r>
            <a:endParaRPr lang="en-US" sz="16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D31E09-55AF-4DDD-93F9-90EBEECF427B}"/>
              </a:ext>
            </a:extLst>
          </p:cNvPr>
          <p:cNvSpPr txBox="1"/>
          <p:nvPr/>
        </p:nvSpPr>
        <p:spPr>
          <a:xfrm>
            <a:off x="4829757" y="1361244"/>
            <a:ext cx="489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0.</a:t>
            </a:r>
            <a:r>
              <a:rPr lang="hu-HU" sz="1600" b="1" dirty="0"/>
              <a:t>9</a:t>
            </a:r>
            <a:endParaRPr lang="en-US" sz="1600" b="1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9E27B4D-D233-4CFC-B6E9-66B7AB57CD37}"/>
              </a:ext>
            </a:extLst>
          </p:cNvPr>
          <p:cNvGrpSpPr/>
          <p:nvPr/>
        </p:nvGrpSpPr>
        <p:grpSpPr>
          <a:xfrm>
            <a:off x="3850234" y="1331424"/>
            <a:ext cx="350631" cy="387375"/>
            <a:chOff x="5672547" y="2796445"/>
            <a:chExt cx="2006965" cy="2624867"/>
          </a:xfrm>
        </p:grpSpPr>
        <p:sp>
          <p:nvSpPr>
            <p:cNvPr id="24" name="Moon 23">
              <a:extLst>
                <a:ext uri="{FF2B5EF4-FFF2-40B4-BE49-F238E27FC236}">
                  <a16:creationId xmlns:a16="http://schemas.microsoft.com/office/drawing/2014/main" id="{83B45CCA-3B45-4263-B72B-F5C9657CAFFB}"/>
                </a:ext>
              </a:extLst>
            </p:cNvPr>
            <p:cNvSpPr/>
            <p:nvPr/>
          </p:nvSpPr>
          <p:spPr>
            <a:xfrm rot="5913127">
              <a:off x="5625814" y="3544573"/>
              <a:ext cx="806063" cy="712597"/>
            </a:xfrm>
            <a:prstGeom prst="mo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Moon 24">
              <a:extLst>
                <a:ext uri="{FF2B5EF4-FFF2-40B4-BE49-F238E27FC236}">
                  <a16:creationId xmlns:a16="http://schemas.microsoft.com/office/drawing/2014/main" id="{6019BC7E-A9FE-42EB-8869-1C950B779365}"/>
                </a:ext>
              </a:extLst>
            </p:cNvPr>
            <p:cNvSpPr/>
            <p:nvPr/>
          </p:nvSpPr>
          <p:spPr>
            <a:xfrm rot="5400000">
              <a:off x="6272998" y="3628365"/>
              <a:ext cx="806063" cy="712597"/>
            </a:xfrm>
            <a:prstGeom prst="mo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Moon 25">
              <a:extLst>
                <a:ext uri="{FF2B5EF4-FFF2-40B4-BE49-F238E27FC236}">
                  <a16:creationId xmlns:a16="http://schemas.microsoft.com/office/drawing/2014/main" id="{591950B0-EE35-47B3-B342-F83A314ABBA0}"/>
                </a:ext>
              </a:extLst>
            </p:cNvPr>
            <p:cNvSpPr/>
            <p:nvPr/>
          </p:nvSpPr>
          <p:spPr>
            <a:xfrm rot="4837498">
              <a:off x="6920182" y="3591779"/>
              <a:ext cx="806063" cy="712597"/>
            </a:xfrm>
            <a:prstGeom prst="mo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Moon 26">
              <a:extLst>
                <a:ext uri="{FF2B5EF4-FFF2-40B4-BE49-F238E27FC236}">
                  <a16:creationId xmlns:a16="http://schemas.microsoft.com/office/drawing/2014/main" id="{9EC400DB-8041-42C8-837C-683ED3D27AAF}"/>
                </a:ext>
              </a:extLst>
            </p:cNvPr>
            <p:cNvSpPr/>
            <p:nvPr/>
          </p:nvSpPr>
          <p:spPr>
            <a:xfrm rot="5567244">
              <a:off x="6275753" y="2622729"/>
              <a:ext cx="806063" cy="1917806"/>
            </a:xfrm>
            <a:prstGeom prst="mo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9876552-F1FA-45E6-8298-47B5E3FB6EFC}"/>
                </a:ext>
              </a:extLst>
            </p:cNvPr>
            <p:cNvSpPr/>
            <p:nvPr/>
          </p:nvSpPr>
          <p:spPr>
            <a:xfrm>
              <a:off x="6145213" y="3504576"/>
              <a:ext cx="1075981" cy="4800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5E2BF66-211A-430E-A922-DCD6B651950B}"/>
                </a:ext>
              </a:extLst>
            </p:cNvPr>
            <p:cNvSpPr/>
            <p:nvPr/>
          </p:nvSpPr>
          <p:spPr>
            <a:xfrm>
              <a:off x="6319731" y="3581632"/>
              <a:ext cx="84549" cy="66468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EB9BCDD-48A8-4CE5-99A5-C2E4FFE0CF62}"/>
                </a:ext>
              </a:extLst>
            </p:cNvPr>
            <p:cNvSpPr/>
            <p:nvPr/>
          </p:nvSpPr>
          <p:spPr>
            <a:xfrm>
              <a:off x="6906021" y="3668617"/>
              <a:ext cx="201416" cy="4800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C602344-ED7B-475A-A731-9577DD6F381B}"/>
                </a:ext>
              </a:extLst>
            </p:cNvPr>
            <p:cNvSpPr/>
            <p:nvPr/>
          </p:nvSpPr>
          <p:spPr>
            <a:xfrm>
              <a:off x="6601857" y="2796445"/>
              <a:ext cx="74171" cy="24384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Block Arc 31">
              <a:extLst>
                <a:ext uri="{FF2B5EF4-FFF2-40B4-BE49-F238E27FC236}">
                  <a16:creationId xmlns:a16="http://schemas.microsoft.com/office/drawing/2014/main" id="{87260A36-604A-4538-9999-B3B946437692}"/>
                </a:ext>
              </a:extLst>
            </p:cNvPr>
            <p:cNvSpPr/>
            <p:nvPr/>
          </p:nvSpPr>
          <p:spPr>
            <a:xfrm rot="10800000">
              <a:off x="6601855" y="5011157"/>
              <a:ext cx="286303" cy="410155"/>
            </a:xfrm>
            <a:prstGeom prst="blockArc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FFBA32A-5BFE-4B67-BE81-B828F43A875B}"/>
              </a:ext>
            </a:extLst>
          </p:cNvPr>
          <p:cNvGrpSpPr/>
          <p:nvPr/>
        </p:nvGrpSpPr>
        <p:grpSpPr>
          <a:xfrm>
            <a:off x="3944342" y="842383"/>
            <a:ext cx="142211" cy="407165"/>
            <a:chOff x="9152568" y="2777765"/>
            <a:chExt cx="712597" cy="2604063"/>
          </a:xfrm>
        </p:grpSpPr>
        <p:sp>
          <p:nvSpPr>
            <p:cNvPr id="34" name="Moon 33">
              <a:extLst>
                <a:ext uri="{FF2B5EF4-FFF2-40B4-BE49-F238E27FC236}">
                  <a16:creationId xmlns:a16="http://schemas.microsoft.com/office/drawing/2014/main" id="{40048AC1-CB06-4D83-AA56-0E0D80D752E9}"/>
                </a:ext>
              </a:extLst>
            </p:cNvPr>
            <p:cNvSpPr/>
            <p:nvPr/>
          </p:nvSpPr>
          <p:spPr>
            <a:xfrm rot="5400000">
              <a:off x="9105835" y="4225806"/>
              <a:ext cx="806063" cy="712597"/>
            </a:xfrm>
            <a:prstGeom prst="moon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30A6842-19DC-4EDE-AD45-7254EA722BD1}"/>
                </a:ext>
              </a:extLst>
            </p:cNvPr>
            <p:cNvSpPr/>
            <p:nvPr/>
          </p:nvSpPr>
          <p:spPr>
            <a:xfrm>
              <a:off x="9434695" y="2777765"/>
              <a:ext cx="74171" cy="243847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Block Arc 35">
              <a:extLst>
                <a:ext uri="{FF2B5EF4-FFF2-40B4-BE49-F238E27FC236}">
                  <a16:creationId xmlns:a16="http://schemas.microsoft.com/office/drawing/2014/main" id="{2B635BDE-C2FF-4CFC-A773-43EF7B5FA32F}"/>
                </a:ext>
              </a:extLst>
            </p:cNvPr>
            <p:cNvSpPr/>
            <p:nvPr/>
          </p:nvSpPr>
          <p:spPr>
            <a:xfrm rot="10800000">
              <a:off x="9433517" y="4971673"/>
              <a:ext cx="286303" cy="410155"/>
            </a:xfrm>
            <a:prstGeom prst="blockArc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8F0C3025-750D-4C4C-94C8-D5202BC25C62}"/>
                </a:ext>
              </a:extLst>
            </p:cNvPr>
            <p:cNvSpPr/>
            <p:nvPr/>
          </p:nvSpPr>
          <p:spPr>
            <a:xfrm>
              <a:off x="9216919" y="3165598"/>
              <a:ext cx="583894" cy="1373413"/>
            </a:xfrm>
            <a:prstGeom prst="triangle">
              <a:avLst>
                <a:gd name="adj" fmla="val 44925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FCB16B5-05CA-4C80-8581-86BD512EA942}"/>
              </a:ext>
            </a:extLst>
          </p:cNvPr>
          <p:cNvGrpSpPr/>
          <p:nvPr/>
        </p:nvGrpSpPr>
        <p:grpSpPr>
          <a:xfrm>
            <a:off x="6730412" y="720907"/>
            <a:ext cx="1079654" cy="954113"/>
            <a:chOff x="6555035" y="3437262"/>
            <a:chExt cx="1658039" cy="1465244"/>
          </a:xfrm>
        </p:grpSpPr>
        <p:sp>
          <p:nvSpPr>
            <p:cNvPr id="39" name="Sun 38">
              <a:extLst>
                <a:ext uri="{FF2B5EF4-FFF2-40B4-BE49-F238E27FC236}">
                  <a16:creationId xmlns:a16="http://schemas.microsoft.com/office/drawing/2014/main" id="{DF241553-1ED5-4268-BB35-CEAC0D2B01AA}"/>
                </a:ext>
              </a:extLst>
            </p:cNvPr>
            <p:cNvSpPr/>
            <p:nvPr/>
          </p:nvSpPr>
          <p:spPr>
            <a:xfrm>
              <a:off x="6555035" y="3437262"/>
              <a:ext cx="705080" cy="705080"/>
            </a:xfrm>
            <a:prstGeom prst="sun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loud 40">
              <a:extLst>
                <a:ext uri="{FF2B5EF4-FFF2-40B4-BE49-F238E27FC236}">
                  <a16:creationId xmlns:a16="http://schemas.microsoft.com/office/drawing/2014/main" id="{D4F118F9-EB77-4C1D-98A8-22BA029276EF}"/>
                </a:ext>
              </a:extLst>
            </p:cNvPr>
            <p:cNvSpPr/>
            <p:nvPr/>
          </p:nvSpPr>
          <p:spPr>
            <a:xfrm>
              <a:off x="6615628" y="4318612"/>
              <a:ext cx="583894" cy="583894"/>
            </a:xfrm>
            <a:prstGeom prst="cloud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4AB5417-E274-4382-8FD0-A5D6419911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0115" y="3518133"/>
              <a:ext cx="0" cy="138437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3B848DA-A285-4776-9260-8A4ABA3C0B81}"/>
                </a:ext>
              </a:extLst>
            </p:cNvPr>
            <p:cNvSpPr txBox="1"/>
            <p:nvPr/>
          </p:nvSpPr>
          <p:spPr>
            <a:xfrm>
              <a:off x="7384973" y="3518133"/>
              <a:ext cx="806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0.</a:t>
              </a:r>
              <a:r>
                <a:rPr lang="hu-HU" sz="1600" b="1" dirty="0"/>
                <a:t>5</a:t>
              </a:r>
              <a:endParaRPr lang="en-US" sz="1600" b="1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DF149BD-1794-4AC3-AD87-43227D9AA369}"/>
                </a:ext>
              </a:extLst>
            </p:cNvPr>
            <p:cNvSpPr txBox="1"/>
            <p:nvPr/>
          </p:nvSpPr>
          <p:spPr>
            <a:xfrm>
              <a:off x="7407007" y="4268235"/>
              <a:ext cx="806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0.</a:t>
              </a:r>
              <a:r>
                <a:rPr lang="hu-HU" sz="1600" b="1" dirty="0"/>
                <a:t>5</a:t>
              </a:r>
              <a:endParaRPr lang="en-US" sz="1600" b="1" dirty="0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31BDA097-A734-4580-A6FD-F4360D62C75C}"/>
              </a:ext>
            </a:extLst>
          </p:cNvPr>
          <p:cNvSpPr txBox="1"/>
          <p:nvPr/>
        </p:nvSpPr>
        <p:spPr>
          <a:xfrm>
            <a:off x="318430" y="999975"/>
            <a:ext cx="903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/>
              <a:t>A =</a:t>
            </a:r>
            <a:endParaRPr lang="en-US" sz="24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56F7856-7ED9-46CB-BE1E-FD3BCD8864FF}"/>
              </a:ext>
            </a:extLst>
          </p:cNvPr>
          <p:cNvSpPr txBox="1"/>
          <p:nvPr/>
        </p:nvSpPr>
        <p:spPr>
          <a:xfrm>
            <a:off x="3049216" y="977630"/>
            <a:ext cx="903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/>
              <a:t>B =</a:t>
            </a:r>
            <a:endParaRPr lang="en-US" sz="24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4701869-4A09-41A0-9F30-FECED9D5BAC6}"/>
              </a:ext>
            </a:extLst>
          </p:cNvPr>
          <p:cNvSpPr txBox="1"/>
          <p:nvPr/>
        </p:nvSpPr>
        <p:spPr>
          <a:xfrm>
            <a:off x="5918935" y="953707"/>
            <a:ext cx="903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/>
              <a:t>π</a:t>
            </a:r>
            <a:r>
              <a:rPr lang="hu-HU" sz="2400" b="1" dirty="0"/>
              <a:t> =</a:t>
            </a:r>
            <a:endParaRPr lang="en-US" sz="2400" b="1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BF15CA0-8CA1-4187-A666-6F798E51210A}"/>
              </a:ext>
            </a:extLst>
          </p:cNvPr>
          <p:cNvGrpSpPr/>
          <p:nvPr/>
        </p:nvGrpSpPr>
        <p:grpSpPr>
          <a:xfrm>
            <a:off x="8931674" y="1314861"/>
            <a:ext cx="380211" cy="420057"/>
            <a:chOff x="5672547" y="2796445"/>
            <a:chExt cx="2006965" cy="2624867"/>
          </a:xfrm>
        </p:grpSpPr>
        <p:sp>
          <p:nvSpPr>
            <p:cNvPr id="55" name="Moon 54">
              <a:extLst>
                <a:ext uri="{FF2B5EF4-FFF2-40B4-BE49-F238E27FC236}">
                  <a16:creationId xmlns:a16="http://schemas.microsoft.com/office/drawing/2014/main" id="{EC9064D7-67EE-4268-B7E3-2CF3329BB185}"/>
                </a:ext>
              </a:extLst>
            </p:cNvPr>
            <p:cNvSpPr/>
            <p:nvPr/>
          </p:nvSpPr>
          <p:spPr>
            <a:xfrm rot="5913127">
              <a:off x="5625814" y="3544573"/>
              <a:ext cx="806063" cy="712597"/>
            </a:xfrm>
            <a:prstGeom prst="mo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Moon 55">
              <a:extLst>
                <a:ext uri="{FF2B5EF4-FFF2-40B4-BE49-F238E27FC236}">
                  <a16:creationId xmlns:a16="http://schemas.microsoft.com/office/drawing/2014/main" id="{FA5A7738-8D73-4714-944F-7F52B4371A4A}"/>
                </a:ext>
              </a:extLst>
            </p:cNvPr>
            <p:cNvSpPr/>
            <p:nvPr/>
          </p:nvSpPr>
          <p:spPr>
            <a:xfrm rot="5400000">
              <a:off x="6272998" y="3628365"/>
              <a:ext cx="806063" cy="712597"/>
            </a:xfrm>
            <a:prstGeom prst="mo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Moon 56">
              <a:extLst>
                <a:ext uri="{FF2B5EF4-FFF2-40B4-BE49-F238E27FC236}">
                  <a16:creationId xmlns:a16="http://schemas.microsoft.com/office/drawing/2014/main" id="{B149968D-6432-480F-A147-9E9B36B9EDC9}"/>
                </a:ext>
              </a:extLst>
            </p:cNvPr>
            <p:cNvSpPr/>
            <p:nvPr/>
          </p:nvSpPr>
          <p:spPr>
            <a:xfrm rot="4837498">
              <a:off x="6920182" y="3591779"/>
              <a:ext cx="806063" cy="712597"/>
            </a:xfrm>
            <a:prstGeom prst="mo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oon 57">
              <a:extLst>
                <a:ext uri="{FF2B5EF4-FFF2-40B4-BE49-F238E27FC236}">
                  <a16:creationId xmlns:a16="http://schemas.microsoft.com/office/drawing/2014/main" id="{05A8E82F-3AD0-4FC4-9B7A-27B5C7CA8BE7}"/>
                </a:ext>
              </a:extLst>
            </p:cNvPr>
            <p:cNvSpPr/>
            <p:nvPr/>
          </p:nvSpPr>
          <p:spPr>
            <a:xfrm rot="5567244">
              <a:off x="6275753" y="2622729"/>
              <a:ext cx="806063" cy="1917806"/>
            </a:xfrm>
            <a:prstGeom prst="mo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8167B2A-277B-4E6E-9840-005C586DED96}"/>
                </a:ext>
              </a:extLst>
            </p:cNvPr>
            <p:cNvSpPr/>
            <p:nvPr/>
          </p:nvSpPr>
          <p:spPr>
            <a:xfrm>
              <a:off x="6145213" y="3504576"/>
              <a:ext cx="1075981" cy="4800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ED1BD770-29E7-4668-A979-2B64557021DE}"/>
                </a:ext>
              </a:extLst>
            </p:cNvPr>
            <p:cNvSpPr/>
            <p:nvPr/>
          </p:nvSpPr>
          <p:spPr>
            <a:xfrm>
              <a:off x="6319731" y="3581632"/>
              <a:ext cx="84549" cy="66468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4083C06B-BF14-4FD6-B3A8-5091D062BCCC}"/>
                </a:ext>
              </a:extLst>
            </p:cNvPr>
            <p:cNvSpPr/>
            <p:nvPr/>
          </p:nvSpPr>
          <p:spPr>
            <a:xfrm>
              <a:off x="6906021" y="3668617"/>
              <a:ext cx="201416" cy="4800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554AB14-A7A9-4419-9262-995192B0A081}"/>
                </a:ext>
              </a:extLst>
            </p:cNvPr>
            <p:cNvSpPr/>
            <p:nvPr/>
          </p:nvSpPr>
          <p:spPr>
            <a:xfrm>
              <a:off x="6601857" y="2796445"/>
              <a:ext cx="74171" cy="24384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Block Arc 62">
              <a:extLst>
                <a:ext uri="{FF2B5EF4-FFF2-40B4-BE49-F238E27FC236}">
                  <a16:creationId xmlns:a16="http://schemas.microsoft.com/office/drawing/2014/main" id="{79746B11-020C-42C2-8D40-A529BD8D1522}"/>
                </a:ext>
              </a:extLst>
            </p:cNvPr>
            <p:cNvSpPr/>
            <p:nvPr/>
          </p:nvSpPr>
          <p:spPr>
            <a:xfrm rot="10800000">
              <a:off x="6601855" y="5011157"/>
              <a:ext cx="286303" cy="410155"/>
            </a:xfrm>
            <a:prstGeom prst="blockArc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C1B2679-6FD9-43D9-BAC2-1910FF0F8756}"/>
              </a:ext>
            </a:extLst>
          </p:cNvPr>
          <p:cNvGrpSpPr/>
          <p:nvPr/>
        </p:nvGrpSpPr>
        <p:grpSpPr>
          <a:xfrm>
            <a:off x="9021219" y="754722"/>
            <a:ext cx="140783" cy="403077"/>
            <a:chOff x="9152568" y="2777765"/>
            <a:chExt cx="712597" cy="2604063"/>
          </a:xfrm>
        </p:grpSpPr>
        <p:sp>
          <p:nvSpPr>
            <p:cNvPr id="65" name="Moon 64">
              <a:extLst>
                <a:ext uri="{FF2B5EF4-FFF2-40B4-BE49-F238E27FC236}">
                  <a16:creationId xmlns:a16="http://schemas.microsoft.com/office/drawing/2014/main" id="{8C2A40EE-545E-4559-BCCA-59057EB73297}"/>
                </a:ext>
              </a:extLst>
            </p:cNvPr>
            <p:cNvSpPr/>
            <p:nvPr/>
          </p:nvSpPr>
          <p:spPr>
            <a:xfrm rot="5400000">
              <a:off x="9105835" y="4225806"/>
              <a:ext cx="806063" cy="712597"/>
            </a:xfrm>
            <a:prstGeom prst="moon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DBD1770-E5D8-4C01-ADA3-E97B4315D189}"/>
                </a:ext>
              </a:extLst>
            </p:cNvPr>
            <p:cNvSpPr/>
            <p:nvPr/>
          </p:nvSpPr>
          <p:spPr>
            <a:xfrm>
              <a:off x="9434695" y="2777765"/>
              <a:ext cx="74171" cy="243847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Block Arc 66">
              <a:extLst>
                <a:ext uri="{FF2B5EF4-FFF2-40B4-BE49-F238E27FC236}">
                  <a16:creationId xmlns:a16="http://schemas.microsoft.com/office/drawing/2014/main" id="{7E422AF6-B393-43C9-93C3-BBFCE3E99200}"/>
                </a:ext>
              </a:extLst>
            </p:cNvPr>
            <p:cNvSpPr/>
            <p:nvPr/>
          </p:nvSpPr>
          <p:spPr>
            <a:xfrm rot="10800000">
              <a:off x="9433517" y="4971673"/>
              <a:ext cx="286303" cy="410155"/>
            </a:xfrm>
            <a:prstGeom prst="blockArc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A1650111-535C-499E-B944-846A533C3BA1}"/>
                </a:ext>
              </a:extLst>
            </p:cNvPr>
            <p:cNvSpPr/>
            <p:nvPr/>
          </p:nvSpPr>
          <p:spPr>
            <a:xfrm>
              <a:off x="9216919" y="3165598"/>
              <a:ext cx="583894" cy="1373413"/>
            </a:xfrm>
            <a:prstGeom prst="triangle">
              <a:avLst>
                <a:gd name="adj" fmla="val 44925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A31445C0-6620-40BC-8CA4-39E402724582}"/>
              </a:ext>
            </a:extLst>
          </p:cNvPr>
          <p:cNvSpPr txBox="1"/>
          <p:nvPr/>
        </p:nvSpPr>
        <p:spPr>
          <a:xfrm>
            <a:off x="8218397" y="962426"/>
            <a:ext cx="903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/>
              <a:t>Y =</a:t>
            </a:r>
            <a:endParaRPr lang="en-US" sz="2400" b="1" dirty="0"/>
          </a:p>
        </p:txBody>
      </p:sp>
      <p:sp>
        <p:nvSpPr>
          <p:cNvPr id="70" name="Right Brace 69">
            <a:extLst>
              <a:ext uri="{FF2B5EF4-FFF2-40B4-BE49-F238E27FC236}">
                <a16:creationId xmlns:a16="http://schemas.microsoft.com/office/drawing/2014/main" id="{1A7E0A17-A465-4A4B-829F-808927AF5B18}"/>
              </a:ext>
            </a:extLst>
          </p:cNvPr>
          <p:cNvSpPr/>
          <p:nvPr/>
        </p:nvSpPr>
        <p:spPr>
          <a:xfrm rot="5400000">
            <a:off x="3940333" y="-1487364"/>
            <a:ext cx="205703" cy="7138922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9E32F8F-6A69-48F4-A28F-9E9FC7F23133}"/>
              </a:ext>
            </a:extLst>
          </p:cNvPr>
          <p:cNvSpPr txBox="1"/>
          <p:nvPr/>
        </p:nvSpPr>
        <p:spPr>
          <a:xfrm>
            <a:off x="3839550" y="2171164"/>
            <a:ext cx="903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/>
              <a:t>θ</a:t>
            </a:r>
            <a:endParaRPr lang="en-US" sz="2400" b="1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3EEE828-CBB3-486E-85A7-41DA6B969B91}"/>
              </a:ext>
            </a:extLst>
          </p:cNvPr>
          <p:cNvCxnSpPr>
            <a:cxnSpLocks/>
          </p:cNvCxnSpPr>
          <p:nvPr/>
        </p:nvCxnSpPr>
        <p:spPr>
          <a:xfrm flipV="1">
            <a:off x="9335762" y="817346"/>
            <a:ext cx="0" cy="9014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0E8F56B0-8642-414A-8885-769DD9EE2D10}"/>
              </a:ext>
            </a:extLst>
          </p:cNvPr>
          <p:cNvSpPr txBox="1"/>
          <p:nvPr/>
        </p:nvSpPr>
        <p:spPr>
          <a:xfrm>
            <a:off x="9417065" y="817346"/>
            <a:ext cx="524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/>
              <a:t>0</a:t>
            </a:r>
            <a:endParaRPr lang="en-US" sz="16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CC28060-54AC-4FAD-B5E1-E3C600F58C87}"/>
              </a:ext>
            </a:extLst>
          </p:cNvPr>
          <p:cNvSpPr txBox="1"/>
          <p:nvPr/>
        </p:nvSpPr>
        <p:spPr>
          <a:xfrm>
            <a:off x="9431413" y="1305785"/>
            <a:ext cx="524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/>
              <a:t>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FB0B34A-BF3D-42F4-A405-2FF9C7B38C7A}"/>
              </a:ext>
            </a:extLst>
          </p:cNvPr>
          <p:cNvSpPr txBox="1"/>
          <p:nvPr/>
        </p:nvSpPr>
        <p:spPr>
          <a:xfrm>
            <a:off x="9745174" y="825650"/>
            <a:ext cx="524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/>
              <a:t>1</a:t>
            </a:r>
            <a:endParaRPr lang="en-US" sz="1600" b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80F7F48-C09B-4A05-A1F6-FA78CF8D5FB3}"/>
              </a:ext>
            </a:extLst>
          </p:cNvPr>
          <p:cNvSpPr txBox="1"/>
          <p:nvPr/>
        </p:nvSpPr>
        <p:spPr>
          <a:xfrm>
            <a:off x="9759522" y="1314089"/>
            <a:ext cx="524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/>
              <a:t>0</a:t>
            </a:r>
            <a:endParaRPr lang="en-US" sz="1600" b="1" dirty="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A42CEF76-5BA6-4560-A558-3D699B46FA2F}"/>
              </a:ext>
            </a:extLst>
          </p:cNvPr>
          <p:cNvCxnSpPr>
            <a:cxnSpLocks/>
          </p:cNvCxnSpPr>
          <p:nvPr/>
        </p:nvCxnSpPr>
        <p:spPr>
          <a:xfrm flipV="1">
            <a:off x="9733736" y="825650"/>
            <a:ext cx="0" cy="9014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Sun 72">
            <a:extLst>
              <a:ext uri="{FF2B5EF4-FFF2-40B4-BE49-F238E27FC236}">
                <a16:creationId xmlns:a16="http://schemas.microsoft.com/office/drawing/2014/main" id="{77A800D1-CF0C-4CF2-B3D9-6118FFCEC9E1}"/>
              </a:ext>
            </a:extLst>
          </p:cNvPr>
          <p:cNvSpPr/>
          <p:nvPr/>
        </p:nvSpPr>
        <p:spPr>
          <a:xfrm>
            <a:off x="428706" y="4642875"/>
            <a:ext cx="736252" cy="736252"/>
          </a:xfrm>
          <a:prstGeom prst="sun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Cloud 73">
            <a:extLst>
              <a:ext uri="{FF2B5EF4-FFF2-40B4-BE49-F238E27FC236}">
                <a16:creationId xmlns:a16="http://schemas.microsoft.com/office/drawing/2014/main" id="{21CAB54A-A4E7-431D-AF1F-A89E614E6182}"/>
              </a:ext>
            </a:extLst>
          </p:cNvPr>
          <p:cNvSpPr/>
          <p:nvPr/>
        </p:nvSpPr>
        <p:spPr>
          <a:xfrm>
            <a:off x="491978" y="5563190"/>
            <a:ext cx="609709" cy="609709"/>
          </a:xfrm>
          <a:prstGeom prst="cloud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70E5F1D-C575-4887-A3AA-DB46705B3A57}"/>
              </a:ext>
            </a:extLst>
          </p:cNvPr>
          <p:cNvCxnSpPr>
            <a:cxnSpLocks/>
          </p:cNvCxnSpPr>
          <p:nvPr/>
        </p:nvCxnSpPr>
        <p:spPr>
          <a:xfrm flipV="1">
            <a:off x="1164958" y="4727321"/>
            <a:ext cx="0" cy="14455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CAF357A-9293-4457-92AA-69A440F5EB08}"/>
              </a:ext>
            </a:extLst>
          </p:cNvPr>
          <p:cNvSpPr txBox="1"/>
          <p:nvPr/>
        </p:nvSpPr>
        <p:spPr>
          <a:xfrm>
            <a:off x="1295337" y="4727321"/>
            <a:ext cx="841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0.</a:t>
            </a:r>
            <a:r>
              <a:rPr lang="hu-HU" sz="2800" b="1" dirty="0"/>
              <a:t>5</a:t>
            </a:r>
            <a:endParaRPr lang="en-US" sz="28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677F7C7-6451-4894-9E97-B8C1185D34D0}"/>
              </a:ext>
            </a:extLst>
          </p:cNvPr>
          <p:cNvSpPr txBox="1"/>
          <p:nvPr/>
        </p:nvSpPr>
        <p:spPr>
          <a:xfrm>
            <a:off x="1318345" y="5510586"/>
            <a:ext cx="841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0.</a:t>
            </a:r>
            <a:r>
              <a:rPr lang="hu-HU" sz="2800" b="1" dirty="0"/>
              <a:t>5</a:t>
            </a:r>
            <a:endParaRPr lang="en-US" sz="2800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D8D4E1B-B111-4B5B-9091-F090CFB7BC8F}"/>
              </a:ext>
            </a:extLst>
          </p:cNvPr>
          <p:cNvSpPr txBox="1"/>
          <p:nvPr/>
        </p:nvSpPr>
        <p:spPr>
          <a:xfrm>
            <a:off x="735284" y="3924667"/>
            <a:ext cx="1588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/>
              <a:t>Day 0</a:t>
            </a:r>
            <a:endParaRPr lang="en-US" sz="2800" b="1" dirty="0"/>
          </a:p>
        </p:txBody>
      </p:sp>
      <p:sp>
        <p:nvSpPr>
          <p:cNvPr id="80" name="Sun 79">
            <a:extLst>
              <a:ext uri="{FF2B5EF4-FFF2-40B4-BE49-F238E27FC236}">
                <a16:creationId xmlns:a16="http://schemas.microsoft.com/office/drawing/2014/main" id="{DDD01C88-5E12-4A6F-80BD-E0DFE504BCB8}"/>
              </a:ext>
            </a:extLst>
          </p:cNvPr>
          <p:cNvSpPr/>
          <p:nvPr/>
        </p:nvSpPr>
        <p:spPr>
          <a:xfrm>
            <a:off x="2763770" y="4622162"/>
            <a:ext cx="736252" cy="736252"/>
          </a:xfrm>
          <a:prstGeom prst="sun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loud 80">
            <a:extLst>
              <a:ext uri="{FF2B5EF4-FFF2-40B4-BE49-F238E27FC236}">
                <a16:creationId xmlns:a16="http://schemas.microsoft.com/office/drawing/2014/main" id="{FF59E2B5-31F8-4B22-BF9F-A1D2B4E04C40}"/>
              </a:ext>
            </a:extLst>
          </p:cNvPr>
          <p:cNvSpPr/>
          <p:nvPr/>
        </p:nvSpPr>
        <p:spPr>
          <a:xfrm>
            <a:off x="2827042" y="5542477"/>
            <a:ext cx="609709" cy="609709"/>
          </a:xfrm>
          <a:prstGeom prst="cloud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BEF74F4-B338-4D69-86FE-80840BA96D33}"/>
              </a:ext>
            </a:extLst>
          </p:cNvPr>
          <p:cNvCxnSpPr>
            <a:cxnSpLocks/>
          </p:cNvCxnSpPr>
          <p:nvPr/>
        </p:nvCxnSpPr>
        <p:spPr>
          <a:xfrm flipV="1">
            <a:off x="3500022" y="4706608"/>
            <a:ext cx="0" cy="14455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2A134E99-53C9-4043-BC84-45A17DFD0019}"/>
              </a:ext>
            </a:extLst>
          </p:cNvPr>
          <p:cNvSpPr txBox="1"/>
          <p:nvPr/>
        </p:nvSpPr>
        <p:spPr>
          <a:xfrm>
            <a:off x="3070348" y="3903954"/>
            <a:ext cx="1588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/>
              <a:t>Day 1</a:t>
            </a:r>
            <a:endParaRPr lang="en-US" sz="2800" b="1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56EBB27B-1EAF-491C-B7A1-A6EAEAA9E0F6}"/>
              </a:ext>
            </a:extLst>
          </p:cNvPr>
          <p:cNvSpPr txBox="1"/>
          <p:nvPr/>
        </p:nvSpPr>
        <p:spPr>
          <a:xfrm>
            <a:off x="3675990" y="4747629"/>
            <a:ext cx="1120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0.</a:t>
            </a:r>
            <a:r>
              <a:rPr lang="hu-HU" sz="2800" b="1" dirty="0"/>
              <a:t>055</a:t>
            </a:r>
            <a:endParaRPr lang="en-US" sz="2800" b="1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3220E0E-5BD3-4FE5-ADB4-3DC91E230819}"/>
              </a:ext>
            </a:extLst>
          </p:cNvPr>
          <p:cNvSpPr txBox="1"/>
          <p:nvPr/>
        </p:nvSpPr>
        <p:spPr>
          <a:xfrm>
            <a:off x="3698998" y="5530894"/>
            <a:ext cx="1302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0.</a:t>
            </a:r>
            <a:r>
              <a:rPr lang="hu-HU" sz="2800" b="1" dirty="0"/>
              <a:t>405</a:t>
            </a:r>
            <a:endParaRPr lang="en-US" sz="28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717D75-1098-4682-A64F-E902D1334A06}"/>
              </a:ext>
            </a:extLst>
          </p:cNvPr>
          <p:cNvSpPr txBox="1"/>
          <p:nvPr/>
        </p:nvSpPr>
        <p:spPr>
          <a:xfrm>
            <a:off x="4888883" y="4923423"/>
            <a:ext cx="1302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→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092E9A23-23E0-461E-9CD7-060C7103EA0D}"/>
              </a:ext>
            </a:extLst>
          </p:cNvPr>
          <p:cNvSpPr txBox="1"/>
          <p:nvPr/>
        </p:nvSpPr>
        <p:spPr>
          <a:xfrm>
            <a:off x="5609588" y="4727321"/>
            <a:ext cx="1120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0.</a:t>
            </a:r>
            <a:r>
              <a:rPr lang="hu-HU" sz="2800" b="1" dirty="0"/>
              <a:t>12</a:t>
            </a:r>
            <a:endParaRPr lang="en-US" sz="2800" b="1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B2B80178-B909-48E8-A353-720334E3899A}"/>
              </a:ext>
            </a:extLst>
          </p:cNvPr>
          <p:cNvSpPr txBox="1"/>
          <p:nvPr/>
        </p:nvSpPr>
        <p:spPr>
          <a:xfrm>
            <a:off x="5632596" y="5510586"/>
            <a:ext cx="1302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0.</a:t>
            </a:r>
            <a:r>
              <a:rPr lang="hu-HU" sz="2800" b="1" dirty="0"/>
              <a:t>88</a:t>
            </a:r>
            <a:endParaRPr lang="en-US" sz="2800" b="1" dirty="0"/>
          </a:p>
        </p:txBody>
      </p:sp>
      <p:sp>
        <p:nvSpPr>
          <p:cNvPr id="180" name="Sun 179">
            <a:extLst>
              <a:ext uri="{FF2B5EF4-FFF2-40B4-BE49-F238E27FC236}">
                <a16:creationId xmlns:a16="http://schemas.microsoft.com/office/drawing/2014/main" id="{21E6EE8F-1CD7-411A-96A7-AD7C97FBC458}"/>
              </a:ext>
            </a:extLst>
          </p:cNvPr>
          <p:cNvSpPr/>
          <p:nvPr/>
        </p:nvSpPr>
        <p:spPr>
          <a:xfrm>
            <a:off x="6855435" y="4593162"/>
            <a:ext cx="736252" cy="736252"/>
          </a:xfrm>
          <a:prstGeom prst="sun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Cloud 180">
            <a:extLst>
              <a:ext uri="{FF2B5EF4-FFF2-40B4-BE49-F238E27FC236}">
                <a16:creationId xmlns:a16="http://schemas.microsoft.com/office/drawing/2014/main" id="{1D57312F-B0E3-42B4-A0FE-DD61E4365DCF}"/>
              </a:ext>
            </a:extLst>
          </p:cNvPr>
          <p:cNvSpPr/>
          <p:nvPr/>
        </p:nvSpPr>
        <p:spPr>
          <a:xfrm>
            <a:off x="6918707" y="5513477"/>
            <a:ext cx="609709" cy="609709"/>
          </a:xfrm>
          <a:prstGeom prst="cloud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00818283-DBC9-4B19-8819-5E716446E57C}"/>
              </a:ext>
            </a:extLst>
          </p:cNvPr>
          <p:cNvCxnSpPr>
            <a:cxnSpLocks/>
          </p:cNvCxnSpPr>
          <p:nvPr/>
        </p:nvCxnSpPr>
        <p:spPr>
          <a:xfrm flipV="1">
            <a:off x="7591687" y="4677608"/>
            <a:ext cx="0" cy="14455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2241A0D8-06E8-490F-A0F5-82012539184B}"/>
              </a:ext>
            </a:extLst>
          </p:cNvPr>
          <p:cNvSpPr txBox="1"/>
          <p:nvPr/>
        </p:nvSpPr>
        <p:spPr>
          <a:xfrm>
            <a:off x="7162013" y="3874954"/>
            <a:ext cx="1588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/>
              <a:t>Day 2</a:t>
            </a:r>
            <a:endParaRPr lang="en-US" sz="2800" b="1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F557E826-C013-493F-B46A-068946383046}"/>
              </a:ext>
            </a:extLst>
          </p:cNvPr>
          <p:cNvSpPr txBox="1"/>
          <p:nvPr/>
        </p:nvSpPr>
        <p:spPr>
          <a:xfrm>
            <a:off x="7767655" y="4718629"/>
            <a:ext cx="1120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0.</a:t>
            </a:r>
            <a:r>
              <a:rPr lang="hu-HU" sz="2800" b="1" dirty="0"/>
              <a:t>305</a:t>
            </a:r>
            <a:endParaRPr lang="en-US" sz="2800" b="1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94445832-BF80-48B3-84E8-11A664DCC1E5}"/>
              </a:ext>
            </a:extLst>
          </p:cNvPr>
          <p:cNvSpPr txBox="1"/>
          <p:nvPr/>
        </p:nvSpPr>
        <p:spPr>
          <a:xfrm>
            <a:off x="7790663" y="5501894"/>
            <a:ext cx="1302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0.</a:t>
            </a:r>
            <a:r>
              <a:rPr lang="hu-HU" sz="2800" b="1" dirty="0"/>
              <a:t>169</a:t>
            </a:r>
            <a:endParaRPr lang="en-US" sz="2800" b="1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3A35A0B3-C42F-4577-9EB1-070EC19BBB06}"/>
              </a:ext>
            </a:extLst>
          </p:cNvPr>
          <p:cNvSpPr txBox="1"/>
          <p:nvPr/>
        </p:nvSpPr>
        <p:spPr>
          <a:xfrm>
            <a:off x="8980548" y="4894423"/>
            <a:ext cx="1302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→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C0105D2E-FE86-440B-A902-39403995D02A}"/>
              </a:ext>
            </a:extLst>
          </p:cNvPr>
          <p:cNvSpPr txBox="1"/>
          <p:nvPr/>
        </p:nvSpPr>
        <p:spPr>
          <a:xfrm>
            <a:off x="9701253" y="4698321"/>
            <a:ext cx="1120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0.</a:t>
            </a:r>
            <a:r>
              <a:rPr lang="hu-HU" sz="2800" b="1" dirty="0"/>
              <a:t>64</a:t>
            </a:r>
            <a:endParaRPr lang="en-US" sz="2800" b="1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E0A1D374-00FD-453E-B23C-6A47A2A09669}"/>
              </a:ext>
            </a:extLst>
          </p:cNvPr>
          <p:cNvSpPr txBox="1"/>
          <p:nvPr/>
        </p:nvSpPr>
        <p:spPr>
          <a:xfrm>
            <a:off x="9724261" y="5481586"/>
            <a:ext cx="1302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0.</a:t>
            </a:r>
            <a:r>
              <a:rPr lang="hu-HU" sz="2800" b="1" dirty="0"/>
              <a:t>36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371824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68BA7-1D02-49F6-B02B-F9D3D754BA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The </a:t>
            </a:r>
            <a:r>
              <a:rPr lang="hu-HU" dirty="0" err="1"/>
              <a:t>Baum-Welch</a:t>
            </a:r>
            <a:r>
              <a:rPr lang="hu-HU" dirty="0"/>
              <a:t> </a:t>
            </a:r>
            <a:r>
              <a:rPr lang="hu-HU" dirty="0" err="1"/>
              <a:t>algorithm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1D0CAC-18D7-466B-8D47-EBF573DE1F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149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33C00-6CCB-487E-B676-C47498BB9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Baum-Welch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0E45B3-64D2-44E4-9803-64AB2A5A43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Input: Y</a:t>
                </a:r>
              </a:p>
              <a:p>
                <a:r>
                  <a:rPr lang="en-US" b="0" dirty="0"/>
                  <a:t>Output: A and B matrices</a:t>
                </a:r>
              </a:p>
              <a:p>
                <a:r>
                  <a:rPr lang="en-US" dirty="0"/>
                  <a:t>Working principle:</a:t>
                </a:r>
              </a:p>
              <a:p>
                <a:pPr lvl="1"/>
                <a:r>
                  <a:rPr lang="en-US" b="0" dirty="0"/>
                  <a:t>Expect</a:t>
                </a:r>
                <a:r>
                  <a:rPr lang="en-US" dirty="0"/>
                  <a:t>ation-Maximization algorithm</a:t>
                </a:r>
              </a:p>
              <a:p>
                <a:pPr lvl="1"/>
                <a:r>
                  <a:rPr lang="en-US" b="0" dirty="0"/>
                  <a:t>Expectation: posterior probabilities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b="0" dirty="0"/>
                  <a:t>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Maximization:</a:t>
                </a:r>
              </a:p>
              <a:p>
                <a:pPr lvl="2"/>
                <a:r>
                  <a:rPr lang="en-US" b="0" dirty="0"/>
                  <a:t>Update </a:t>
                </a:r>
                <a:r>
                  <a:rPr lang="el-GR" b="0" dirty="0"/>
                  <a:t>π</a:t>
                </a:r>
                <a:r>
                  <a:rPr lang="en-US" b="0" dirty="0"/>
                  <a:t>, A and B based on </a:t>
                </a:r>
                <a:r>
                  <a:rPr lang="en-US" b="0"/>
                  <a:t>the posterior </a:t>
                </a:r>
                <a:r>
                  <a:rPr lang="en-US" b="0" dirty="0"/>
                  <a:t>probabilities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0E45B3-64D2-44E4-9803-64AB2A5A43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7892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B2888-598E-434A-9D1D-2783BF2B8E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Viterbi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26694C-20CD-4FBC-959C-477D0DB546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31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F95C1-AAFC-4940-AF05-5CF7CF0B9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state-space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7C0E3-08CE-4ACB-B22E-B340F3708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83035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Hidden Markov model with 6 states</a:t>
            </a:r>
          </a:p>
          <a:p>
            <a:r>
              <a:rPr lang="en-US" dirty="0"/>
              <a:t>Input:</a:t>
            </a:r>
          </a:p>
          <a:p>
            <a:pPr lvl="1"/>
            <a:r>
              <a:rPr lang="en-US" dirty="0"/>
              <a:t>10 min of </a:t>
            </a:r>
            <a:r>
              <a:rPr lang="hu-HU" dirty="0"/>
              <a:t>S</a:t>
            </a:r>
            <a:r>
              <a:rPr lang="en-US" dirty="0"/>
              <a:t>UA divided into bins of 2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Each bin is labelled k  [1, …, n+1], where n is the number of single units</a:t>
            </a:r>
          </a:p>
          <a:p>
            <a:pPr lvl="2"/>
            <a:r>
              <a:rPr lang="en-US" dirty="0"/>
              <a:t>If only neuron k fires, the bin will be labelled k</a:t>
            </a:r>
          </a:p>
          <a:p>
            <a:pPr lvl="2"/>
            <a:r>
              <a:rPr lang="en-US" dirty="0"/>
              <a:t>If several neurons fire, a random label will be chosen out of the firing units</a:t>
            </a:r>
          </a:p>
          <a:p>
            <a:pPr lvl="2"/>
            <a:r>
              <a:rPr lang="en-US" dirty="0"/>
              <a:t>If no neuron fires the bin will be labelled n+1</a:t>
            </a:r>
          </a:p>
          <a:p>
            <a:r>
              <a:rPr lang="en-US" dirty="0"/>
              <a:t>The process: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Baum-Welch algorithm (parameter estimation)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Viterbi algorithm (state estimation)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Posterior probabilities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Introduction of null states</a:t>
            </a:r>
          </a:p>
        </p:txBody>
      </p:sp>
    </p:spTree>
    <p:extLst>
      <p:ext uri="{BB962C8B-B14F-4D97-AF65-F5344CB8AC3E}">
        <p14:creationId xmlns:p14="http://schemas.microsoft.com/office/powerpoint/2010/main" val="6719902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A4C2C-785E-428D-963B-48C7D988A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Viterbi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51690-61FC-44EA-BA23-405834AE6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 Y, A and B matrices, </a:t>
            </a:r>
            <a:r>
              <a:rPr lang="el-GR" dirty="0"/>
              <a:t>π</a:t>
            </a:r>
            <a:endParaRPr lang="en-US" dirty="0"/>
          </a:p>
          <a:p>
            <a:r>
              <a:rPr lang="en-US" dirty="0"/>
              <a:t>Output: X</a:t>
            </a:r>
          </a:p>
          <a:p>
            <a:r>
              <a:rPr lang="en-US" dirty="0"/>
              <a:t>Properties:</a:t>
            </a:r>
          </a:p>
          <a:p>
            <a:pPr lvl="1"/>
            <a:r>
              <a:rPr lang="en-US" dirty="0"/>
              <a:t>State space-based search</a:t>
            </a:r>
          </a:p>
          <a:p>
            <a:pPr lvl="1"/>
            <a:r>
              <a:rPr lang="en-US" dirty="0"/>
              <a:t>Mathematically optimal</a:t>
            </a:r>
          </a:p>
          <a:p>
            <a:r>
              <a:rPr lang="en-US" dirty="0"/>
              <a:t>Working principle:</a:t>
            </a:r>
          </a:p>
          <a:p>
            <a:pPr lvl="1"/>
            <a:r>
              <a:rPr lang="en-US" dirty="0"/>
              <a:t>Considers (and stores) the whole path in the state-space → optimal sequence</a:t>
            </a:r>
          </a:p>
          <a:p>
            <a:pPr lvl="1"/>
            <a:r>
              <a:rPr lang="en-US" dirty="0"/>
              <a:t>Only calculates most possible states for each timepoint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5644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B091A5D-3D7E-43E5-9A53-A9EB3B9EDA24}"/>
              </a:ext>
            </a:extLst>
          </p:cNvPr>
          <p:cNvGrpSpPr/>
          <p:nvPr/>
        </p:nvGrpSpPr>
        <p:grpSpPr>
          <a:xfrm>
            <a:off x="1101687" y="346507"/>
            <a:ext cx="1586429" cy="1445046"/>
            <a:chOff x="1046602" y="615108"/>
            <a:chExt cx="2610998" cy="2304362"/>
          </a:xfrm>
        </p:grpSpPr>
        <p:sp>
          <p:nvSpPr>
            <p:cNvPr id="2" name="Sun 1">
              <a:extLst>
                <a:ext uri="{FF2B5EF4-FFF2-40B4-BE49-F238E27FC236}">
                  <a16:creationId xmlns:a16="http://schemas.microsoft.com/office/drawing/2014/main" id="{F12E984D-C0C2-4AA5-8B12-504DFAD8A0B7}"/>
                </a:ext>
              </a:extLst>
            </p:cNvPr>
            <p:cNvSpPr/>
            <p:nvPr/>
          </p:nvSpPr>
          <p:spPr>
            <a:xfrm>
              <a:off x="1046602" y="1454226"/>
              <a:ext cx="705080" cy="705080"/>
            </a:xfrm>
            <a:prstGeom prst="sun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Sun 2">
              <a:extLst>
                <a:ext uri="{FF2B5EF4-FFF2-40B4-BE49-F238E27FC236}">
                  <a16:creationId xmlns:a16="http://schemas.microsoft.com/office/drawing/2014/main" id="{57E68A34-BBEE-4856-B4F1-2193BB1B7036}"/>
                </a:ext>
              </a:extLst>
            </p:cNvPr>
            <p:cNvSpPr/>
            <p:nvPr/>
          </p:nvSpPr>
          <p:spPr>
            <a:xfrm>
              <a:off x="1893065" y="615108"/>
              <a:ext cx="705080" cy="705080"/>
            </a:xfrm>
            <a:prstGeom prst="sun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loud 3">
              <a:extLst>
                <a:ext uri="{FF2B5EF4-FFF2-40B4-BE49-F238E27FC236}">
                  <a16:creationId xmlns:a16="http://schemas.microsoft.com/office/drawing/2014/main" id="{20518C50-2E37-484D-9340-DCD2FABE147F}"/>
                </a:ext>
              </a:extLst>
            </p:cNvPr>
            <p:cNvSpPr/>
            <p:nvPr/>
          </p:nvSpPr>
          <p:spPr>
            <a:xfrm>
              <a:off x="1107195" y="2335576"/>
              <a:ext cx="583894" cy="583894"/>
            </a:xfrm>
            <a:prstGeom prst="cloud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loud 4">
              <a:extLst>
                <a:ext uri="{FF2B5EF4-FFF2-40B4-BE49-F238E27FC236}">
                  <a16:creationId xmlns:a16="http://schemas.microsoft.com/office/drawing/2014/main" id="{2A9A97FC-55B8-4625-9C65-7038CCD3F126}"/>
                </a:ext>
              </a:extLst>
            </p:cNvPr>
            <p:cNvSpPr/>
            <p:nvPr/>
          </p:nvSpPr>
          <p:spPr>
            <a:xfrm>
              <a:off x="2801957" y="675701"/>
              <a:ext cx="583894" cy="583894"/>
            </a:xfrm>
            <a:prstGeom prst="cloud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580CFA4-F151-4FE8-A600-B4861F7B0ACE}"/>
                </a:ext>
              </a:extLst>
            </p:cNvPr>
            <p:cNvCxnSpPr>
              <a:cxnSpLocks/>
            </p:cNvCxnSpPr>
            <p:nvPr/>
          </p:nvCxnSpPr>
          <p:spPr>
            <a:xfrm>
              <a:off x="1046602" y="1320188"/>
              <a:ext cx="261099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397A16D-54EA-4E5D-93AC-953F8EC0DF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1682" y="752819"/>
              <a:ext cx="0" cy="21666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3DD2819-CF6B-4149-85CA-15FB66570AD6}"/>
                </a:ext>
              </a:extLst>
            </p:cNvPr>
            <p:cNvSpPr txBox="1"/>
            <p:nvPr/>
          </p:nvSpPr>
          <p:spPr>
            <a:xfrm>
              <a:off x="1876540" y="1535097"/>
              <a:ext cx="806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0.7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680A422-D5F2-4925-AD64-2A63FB1B67BC}"/>
                </a:ext>
              </a:extLst>
            </p:cNvPr>
            <p:cNvSpPr txBox="1"/>
            <p:nvPr/>
          </p:nvSpPr>
          <p:spPr>
            <a:xfrm>
              <a:off x="2690870" y="1535097"/>
              <a:ext cx="806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0.3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AA12B03-715A-42CB-AAC9-21B12F488528}"/>
                </a:ext>
              </a:extLst>
            </p:cNvPr>
            <p:cNvSpPr txBox="1"/>
            <p:nvPr/>
          </p:nvSpPr>
          <p:spPr>
            <a:xfrm>
              <a:off x="1898574" y="2285199"/>
              <a:ext cx="806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0.4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585DAB-3CEF-44C6-A48E-2E2217FB9ED1}"/>
                </a:ext>
              </a:extLst>
            </p:cNvPr>
            <p:cNvSpPr txBox="1"/>
            <p:nvPr/>
          </p:nvSpPr>
          <p:spPr>
            <a:xfrm>
              <a:off x="2704641" y="2273225"/>
              <a:ext cx="806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0.6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3964FA4-8E50-4B7C-88A1-DD9BFBC129F9}"/>
              </a:ext>
            </a:extLst>
          </p:cNvPr>
          <p:cNvGrpSpPr/>
          <p:nvPr/>
        </p:nvGrpSpPr>
        <p:grpSpPr>
          <a:xfrm>
            <a:off x="3822342" y="346507"/>
            <a:ext cx="1586428" cy="1400117"/>
            <a:chOff x="1046602" y="3791712"/>
            <a:chExt cx="2610998" cy="2304362"/>
          </a:xfrm>
        </p:grpSpPr>
        <p:sp>
          <p:nvSpPr>
            <p:cNvPr id="15" name="Sun 14">
              <a:extLst>
                <a:ext uri="{FF2B5EF4-FFF2-40B4-BE49-F238E27FC236}">
                  <a16:creationId xmlns:a16="http://schemas.microsoft.com/office/drawing/2014/main" id="{79432170-6D02-45F4-98A7-F200C605526F}"/>
                </a:ext>
              </a:extLst>
            </p:cNvPr>
            <p:cNvSpPr/>
            <p:nvPr/>
          </p:nvSpPr>
          <p:spPr>
            <a:xfrm>
              <a:off x="1893065" y="3791712"/>
              <a:ext cx="705080" cy="705080"/>
            </a:xfrm>
            <a:prstGeom prst="sun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loud 15">
              <a:extLst>
                <a:ext uri="{FF2B5EF4-FFF2-40B4-BE49-F238E27FC236}">
                  <a16:creationId xmlns:a16="http://schemas.microsoft.com/office/drawing/2014/main" id="{15646D1A-11C2-4EA0-BFFB-55F61588F707}"/>
                </a:ext>
              </a:extLst>
            </p:cNvPr>
            <p:cNvSpPr/>
            <p:nvPr/>
          </p:nvSpPr>
          <p:spPr>
            <a:xfrm>
              <a:off x="2801957" y="3852305"/>
              <a:ext cx="583894" cy="583894"/>
            </a:xfrm>
            <a:prstGeom prst="cloud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8D9235C-3262-4BD9-9D3B-C590B6D1FC14}"/>
                </a:ext>
              </a:extLst>
            </p:cNvPr>
            <p:cNvCxnSpPr/>
            <p:nvPr/>
          </p:nvCxnSpPr>
          <p:spPr>
            <a:xfrm>
              <a:off x="1046602" y="4496792"/>
              <a:ext cx="261099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53D1ED9-464A-4422-AD9A-7E93E2D55D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1682" y="3929423"/>
              <a:ext cx="0" cy="21666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8A3DDA6-C915-4035-82D1-45B8720330EB}"/>
                </a:ext>
              </a:extLst>
            </p:cNvPr>
            <p:cNvSpPr txBox="1"/>
            <p:nvPr/>
          </p:nvSpPr>
          <p:spPr>
            <a:xfrm>
              <a:off x="1876540" y="4711701"/>
              <a:ext cx="806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0.7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A628802-07B7-4E0A-BBB8-800C054666B9}"/>
                </a:ext>
              </a:extLst>
            </p:cNvPr>
            <p:cNvSpPr txBox="1"/>
            <p:nvPr/>
          </p:nvSpPr>
          <p:spPr>
            <a:xfrm>
              <a:off x="2690870" y="4711701"/>
              <a:ext cx="806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0.3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DD76D58-53F8-4880-AD53-26F4FB7D4FAE}"/>
                </a:ext>
              </a:extLst>
            </p:cNvPr>
            <p:cNvSpPr txBox="1"/>
            <p:nvPr/>
          </p:nvSpPr>
          <p:spPr>
            <a:xfrm>
              <a:off x="1898574" y="5461803"/>
              <a:ext cx="806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0.</a:t>
              </a:r>
              <a:r>
                <a:rPr lang="hu-HU" sz="1600" b="1" dirty="0"/>
                <a:t>1</a:t>
              </a:r>
              <a:endParaRPr lang="en-US" sz="1600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1D31E09-55AF-4DDD-93F9-90EBEECF427B}"/>
                </a:ext>
              </a:extLst>
            </p:cNvPr>
            <p:cNvSpPr txBox="1"/>
            <p:nvPr/>
          </p:nvSpPr>
          <p:spPr>
            <a:xfrm>
              <a:off x="2704640" y="5461802"/>
              <a:ext cx="806067" cy="557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0.</a:t>
              </a:r>
              <a:r>
                <a:rPr lang="hu-HU" sz="1600" b="1" dirty="0"/>
                <a:t>9</a:t>
              </a:r>
              <a:endParaRPr lang="en-US" sz="1600" b="1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9E27B4D-D233-4CFC-B6E9-66B7AB57CD37}"/>
                </a:ext>
              </a:extLst>
            </p:cNvPr>
            <p:cNvGrpSpPr/>
            <p:nvPr/>
          </p:nvGrpSpPr>
          <p:grpSpPr>
            <a:xfrm>
              <a:off x="1092507" y="5412724"/>
              <a:ext cx="577080" cy="637556"/>
              <a:chOff x="5672547" y="2796445"/>
              <a:chExt cx="2006965" cy="2624867"/>
            </a:xfrm>
          </p:grpSpPr>
          <p:sp>
            <p:nvSpPr>
              <p:cNvPr id="24" name="Moon 23">
                <a:extLst>
                  <a:ext uri="{FF2B5EF4-FFF2-40B4-BE49-F238E27FC236}">
                    <a16:creationId xmlns:a16="http://schemas.microsoft.com/office/drawing/2014/main" id="{83B45CCA-3B45-4263-B72B-F5C9657CAFFB}"/>
                  </a:ext>
                </a:extLst>
              </p:cNvPr>
              <p:cNvSpPr/>
              <p:nvPr/>
            </p:nvSpPr>
            <p:spPr>
              <a:xfrm rot="5913127">
                <a:off x="5625814" y="3544573"/>
                <a:ext cx="806063" cy="712597"/>
              </a:xfrm>
              <a:prstGeom prst="moon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Moon 24">
                <a:extLst>
                  <a:ext uri="{FF2B5EF4-FFF2-40B4-BE49-F238E27FC236}">
                    <a16:creationId xmlns:a16="http://schemas.microsoft.com/office/drawing/2014/main" id="{6019BC7E-A9FE-42EB-8869-1C950B779365}"/>
                  </a:ext>
                </a:extLst>
              </p:cNvPr>
              <p:cNvSpPr/>
              <p:nvPr/>
            </p:nvSpPr>
            <p:spPr>
              <a:xfrm rot="5400000">
                <a:off x="6272998" y="3628365"/>
                <a:ext cx="806063" cy="712597"/>
              </a:xfrm>
              <a:prstGeom prst="moon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Moon 25">
                <a:extLst>
                  <a:ext uri="{FF2B5EF4-FFF2-40B4-BE49-F238E27FC236}">
                    <a16:creationId xmlns:a16="http://schemas.microsoft.com/office/drawing/2014/main" id="{591950B0-EE35-47B3-B342-F83A314ABBA0}"/>
                  </a:ext>
                </a:extLst>
              </p:cNvPr>
              <p:cNvSpPr/>
              <p:nvPr/>
            </p:nvSpPr>
            <p:spPr>
              <a:xfrm rot="4837498">
                <a:off x="6920182" y="3591779"/>
                <a:ext cx="806063" cy="712597"/>
              </a:xfrm>
              <a:prstGeom prst="moon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Moon 26">
                <a:extLst>
                  <a:ext uri="{FF2B5EF4-FFF2-40B4-BE49-F238E27FC236}">
                    <a16:creationId xmlns:a16="http://schemas.microsoft.com/office/drawing/2014/main" id="{9EC400DB-8041-42C8-837C-683ED3D27AAF}"/>
                  </a:ext>
                </a:extLst>
              </p:cNvPr>
              <p:cNvSpPr/>
              <p:nvPr/>
            </p:nvSpPr>
            <p:spPr>
              <a:xfrm rot="5567244">
                <a:off x="6275753" y="2622729"/>
                <a:ext cx="806063" cy="1917806"/>
              </a:xfrm>
              <a:prstGeom prst="moon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09876552-F1FA-45E6-8298-47B5E3FB6EFC}"/>
                  </a:ext>
                </a:extLst>
              </p:cNvPr>
              <p:cNvSpPr/>
              <p:nvPr/>
            </p:nvSpPr>
            <p:spPr>
              <a:xfrm>
                <a:off x="6145213" y="3504576"/>
                <a:ext cx="1075981" cy="480087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5E2BF66-211A-430E-A922-DCD6B651950B}"/>
                  </a:ext>
                </a:extLst>
              </p:cNvPr>
              <p:cNvSpPr/>
              <p:nvPr/>
            </p:nvSpPr>
            <p:spPr>
              <a:xfrm>
                <a:off x="6319731" y="3581632"/>
                <a:ext cx="84549" cy="664682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EB9BCDD-48A8-4CE5-99A5-C2E4FFE0CF62}"/>
                  </a:ext>
                </a:extLst>
              </p:cNvPr>
              <p:cNvSpPr/>
              <p:nvPr/>
            </p:nvSpPr>
            <p:spPr>
              <a:xfrm>
                <a:off x="6906021" y="3668617"/>
                <a:ext cx="201416" cy="480087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C602344-ED7B-475A-A731-9577DD6F381B}"/>
                  </a:ext>
                </a:extLst>
              </p:cNvPr>
              <p:cNvSpPr/>
              <p:nvPr/>
            </p:nvSpPr>
            <p:spPr>
              <a:xfrm>
                <a:off x="6601857" y="2796445"/>
                <a:ext cx="74171" cy="243847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Block Arc 31">
                <a:extLst>
                  <a:ext uri="{FF2B5EF4-FFF2-40B4-BE49-F238E27FC236}">
                    <a16:creationId xmlns:a16="http://schemas.microsoft.com/office/drawing/2014/main" id="{87260A36-604A-4538-9999-B3B946437692}"/>
                  </a:ext>
                </a:extLst>
              </p:cNvPr>
              <p:cNvSpPr/>
              <p:nvPr/>
            </p:nvSpPr>
            <p:spPr>
              <a:xfrm rot="10800000">
                <a:off x="6601855" y="5011157"/>
                <a:ext cx="286303" cy="410155"/>
              </a:xfrm>
              <a:prstGeom prst="blockArc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FFBA32A-5BFE-4B67-BE81-B828F43A875B}"/>
                </a:ext>
              </a:extLst>
            </p:cNvPr>
            <p:cNvGrpSpPr/>
            <p:nvPr/>
          </p:nvGrpSpPr>
          <p:grpSpPr>
            <a:xfrm>
              <a:off x="1247393" y="4607843"/>
              <a:ext cx="234056" cy="670127"/>
              <a:chOff x="9152568" y="2777765"/>
              <a:chExt cx="712597" cy="2604063"/>
            </a:xfrm>
          </p:grpSpPr>
          <p:sp>
            <p:nvSpPr>
              <p:cNvPr id="34" name="Moon 33">
                <a:extLst>
                  <a:ext uri="{FF2B5EF4-FFF2-40B4-BE49-F238E27FC236}">
                    <a16:creationId xmlns:a16="http://schemas.microsoft.com/office/drawing/2014/main" id="{40048AC1-CB06-4D83-AA56-0E0D80D752E9}"/>
                  </a:ext>
                </a:extLst>
              </p:cNvPr>
              <p:cNvSpPr/>
              <p:nvPr/>
            </p:nvSpPr>
            <p:spPr>
              <a:xfrm rot="5400000">
                <a:off x="9105835" y="4225806"/>
                <a:ext cx="806063" cy="712597"/>
              </a:xfrm>
              <a:prstGeom prst="moon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B30A6842-19DC-4EDE-AD45-7254EA722BD1}"/>
                  </a:ext>
                </a:extLst>
              </p:cNvPr>
              <p:cNvSpPr/>
              <p:nvPr/>
            </p:nvSpPr>
            <p:spPr>
              <a:xfrm>
                <a:off x="9434695" y="2777765"/>
                <a:ext cx="74171" cy="243847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Block Arc 35">
                <a:extLst>
                  <a:ext uri="{FF2B5EF4-FFF2-40B4-BE49-F238E27FC236}">
                    <a16:creationId xmlns:a16="http://schemas.microsoft.com/office/drawing/2014/main" id="{2B635BDE-C2FF-4CFC-A773-43EF7B5FA32F}"/>
                  </a:ext>
                </a:extLst>
              </p:cNvPr>
              <p:cNvSpPr/>
              <p:nvPr/>
            </p:nvSpPr>
            <p:spPr>
              <a:xfrm rot="10800000">
                <a:off x="9433517" y="4971673"/>
                <a:ext cx="286303" cy="410155"/>
              </a:xfrm>
              <a:prstGeom prst="blockArc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8F0C3025-750D-4C4C-94C8-D5202BC25C62}"/>
                  </a:ext>
                </a:extLst>
              </p:cNvPr>
              <p:cNvSpPr/>
              <p:nvPr/>
            </p:nvSpPr>
            <p:spPr>
              <a:xfrm>
                <a:off x="9216919" y="3165598"/>
                <a:ext cx="583894" cy="1373413"/>
              </a:xfrm>
              <a:prstGeom prst="triangle">
                <a:avLst>
                  <a:gd name="adj" fmla="val 44925"/>
                </a:avLst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FCB16B5-05CA-4C80-8581-86BD512EA942}"/>
              </a:ext>
            </a:extLst>
          </p:cNvPr>
          <p:cNvGrpSpPr/>
          <p:nvPr/>
        </p:nvGrpSpPr>
        <p:grpSpPr>
          <a:xfrm>
            <a:off x="6730412" y="720907"/>
            <a:ext cx="1079654" cy="954113"/>
            <a:chOff x="6555035" y="3437262"/>
            <a:chExt cx="1658039" cy="1465244"/>
          </a:xfrm>
        </p:grpSpPr>
        <p:sp>
          <p:nvSpPr>
            <p:cNvPr id="39" name="Sun 38">
              <a:extLst>
                <a:ext uri="{FF2B5EF4-FFF2-40B4-BE49-F238E27FC236}">
                  <a16:creationId xmlns:a16="http://schemas.microsoft.com/office/drawing/2014/main" id="{DF241553-1ED5-4268-BB35-CEAC0D2B01AA}"/>
                </a:ext>
              </a:extLst>
            </p:cNvPr>
            <p:cNvSpPr/>
            <p:nvPr/>
          </p:nvSpPr>
          <p:spPr>
            <a:xfrm>
              <a:off x="6555035" y="3437262"/>
              <a:ext cx="705080" cy="705080"/>
            </a:xfrm>
            <a:prstGeom prst="sun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loud 40">
              <a:extLst>
                <a:ext uri="{FF2B5EF4-FFF2-40B4-BE49-F238E27FC236}">
                  <a16:creationId xmlns:a16="http://schemas.microsoft.com/office/drawing/2014/main" id="{D4F118F9-EB77-4C1D-98A8-22BA029276EF}"/>
                </a:ext>
              </a:extLst>
            </p:cNvPr>
            <p:cNvSpPr/>
            <p:nvPr/>
          </p:nvSpPr>
          <p:spPr>
            <a:xfrm>
              <a:off x="6615628" y="4318612"/>
              <a:ext cx="583894" cy="583894"/>
            </a:xfrm>
            <a:prstGeom prst="cloud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4AB5417-E274-4382-8FD0-A5D6419911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0115" y="3518133"/>
              <a:ext cx="0" cy="138437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3B848DA-A285-4776-9260-8A4ABA3C0B81}"/>
                </a:ext>
              </a:extLst>
            </p:cNvPr>
            <p:cNvSpPr txBox="1"/>
            <p:nvPr/>
          </p:nvSpPr>
          <p:spPr>
            <a:xfrm>
              <a:off x="7384973" y="3518133"/>
              <a:ext cx="806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0.</a:t>
              </a:r>
              <a:r>
                <a:rPr lang="hu-HU" sz="1600" b="1" dirty="0"/>
                <a:t>5</a:t>
              </a:r>
              <a:endParaRPr lang="en-US" sz="1600" b="1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DF149BD-1794-4AC3-AD87-43227D9AA369}"/>
                </a:ext>
              </a:extLst>
            </p:cNvPr>
            <p:cNvSpPr txBox="1"/>
            <p:nvPr/>
          </p:nvSpPr>
          <p:spPr>
            <a:xfrm>
              <a:off x="7407007" y="4268235"/>
              <a:ext cx="806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0.</a:t>
              </a:r>
              <a:r>
                <a:rPr lang="hu-HU" sz="1600" b="1" dirty="0"/>
                <a:t>5</a:t>
              </a:r>
              <a:endParaRPr lang="en-US" sz="1600" b="1" dirty="0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31BDA097-A734-4580-A6FD-F4360D62C75C}"/>
              </a:ext>
            </a:extLst>
          </p:cNvPr>
          <p:cNvSpPr txBox="1"/>
          <p:nvPr/>
        </p:nvSpPr>
        <p:spPr>
          <a:xfrm>
            <a:off x="318430" y="999975"/>
            <a:ext cx="903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/>
              <a:t>A =</a:t>
            </a:r>
            <a:endParaRPr lang="en-US" sz="24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56F7856-7ED9-46CB-BE1E-FD3BCD8864FF}"/>
              </a:ext>
            </a:extLst>
          </p:cNvPr>
          <p:cNvSpPr txBox="1"/>
          <p:nvPr/>
        </p:nvSpPr>
        <p:spPr>
          <a:xfrm>
            <a:off x="3049216" y="977630"/>
            <a:ext cx="903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/>
              <a:t>B =</a:t>
            </a:r>
            <a:endParaRPr lang="en-US" sz="24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4701869-4A09-41A0-9F30-FECED9D5BAC6}"/>
              </a:ext>
            </a:extLst>
          </p:cNvPr>
          <p:cNvSpPr txBox="1"/>
          <p:nvPr/>
        </p:nvSpPr>
        <p:spPr>
          <a:xfrm>
            <a:off x="5918935" y="953707"/>
            <a:ext cx="903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/>
              <a:t>π</a:t>
            </a:r>
            <a:r>
              <a:rPr lang="hu-HU" sz="2400" b="1" dirty="0"/>
              <a:t> =</a:t>
            </a:r>
            <a:endParaRPr lang="en-US" sz="2400" b="1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BF15CA0-8CA1-4187-A666-6F798E51210A}"/>
              </a:ext>
            </a:extLst>
          </p:cNvPr>
          <p:cNvGrpSpPr/>
          <p:nvPr/>
        </p:nvGrpSpPr>
        <p:grpSpPr>
          <a:xfrm>
            <a:off x="8931674" y="1314861"/>
            <a:ext cx="380211" cy="420057"/>
            <a:chOff x="5672547" y="2796445"/>
            <a:chExt cx="2006965" cy="2624867"/>
          </a:xfrm>
        </p:grpSpPr>
        <p:sp>
          <p:nvSpPr>
            <p:cNvPr id="55" name="Moon 54">
              <a:extLst>
                <a:ext uri="{FF2B5EF4-FFF2-40B4-BE49-F238E27FC236}">
                  <a16:creationId xmlns:a16="http://schemas.microsoft.com/office/drawing/2014/main" id="{EC9064D7-67EE-4268-B7E3-2CF3329BB185}"/>
                </a:ext>
              </a:extLst>
            </p:cNvPr>
            <p:cNvSpPr/>
            <p:nvPr/>
          </p:nvSpPr>
          <p:spPr>
            <a:xfrm rot="5913127">
              <a:off x="5625814" y="3544573"/>
              <a:ext cx="806063" cy="712597"/>
            </a:xfrm>
            <a:prstGeom prst="mo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Moon 55">
              <a:extLst>
                <a:ext uri="{FF2B5EF4-FFF2-40B4-BE49-F238E27FC236}">
                  <a16:creationId xmlns:a16="http://schemas.microsoft.com/office/drawing/2014/main" id="{FA5A7738-8D73-4714-944F-7F52B4371A4A}"/>
                </a:ext>
              </a:extLst>
            </p:cNvPr>
            <p:cNvSpPr/>
            <p:nvPr/>
          </p:nvSpPr>
          <p:spPr>
            <a:xfrm rot="5400000">
              <a:off x="6272998" y="3628365"/>
              <a:ext cx="806063" cy="712597"/>
            </a:xfrm>
            <a:prstGeom prst="mo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Moon 56">
              <a:extLst>
                <a:ext uri="{FF2B5EF4-FFF2-40B4-BE49-F238E27FC236}">
                  <a16:creationId xmlns:a16="http://schemas.microsoft.com/office/drawing/2014/main" id="{B149968D-6432-480F-A147-9E9B36B9EDC9}"/>
                </a:ext>
              </a:extLst>
            </p:cNvPr>
            <p:cNvSpPr/>
            <p:nvPr/>
          </p:nvSpPr>
          <p:spPr>
            <a:xfrm rot="4837498">
              <a:off x="6920182" y="3591779"/>
              <a:ext cx="806063" cy="712597"/>
            </a:xfrm>
            <a:prstGeom prst="mo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oon 57">
              <a:extLst>
                <a:ext uri="{FF2B5EF4-FFF2-40B4-BE49-F238E27FC236}">
                  <a16:creationId xmlns:a16="http://schemas.microsoft.com/office/drawing/2014/main" id="{05A8E82F-3AD0-4FC4-9B7A-27B5C7CA8BE7}"/>
                </a:ext>
              </a:extLst>
            </p:cNvPr>
            <p:cNvSpPr/>
            <p:nvPr/>
          </p:nvSpPr>
          <p:spPr>
            <a:xfrm rot="5567244">
              <a:off x="6275753" y="2622729"/>
              <a:ext cx="806063" cy="1917806"/>
            </a:xfrm>
            <a:prstGeom prst="mo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8167B2A-277B-4E6E-9840-005C586DED96}"/>
                </a:ext>
              </a:extLst>
            </p:cNvPr>
            <p:cNvSpPr/>
            <p:nvPr/>
          </p:nvSpPr>
          <p:spPr>
            <a:xfrm>
              <a:off x="6145213" y="3504576"/>
              <a:ext cx="1075981" cy="4800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ED1BD770-29E7-4668-A979-2B64557021DE}"/>
                </a:ext>
              </a:extLst>
            </p:cNvPr>
            <p:cNvSpPr/>
            <p:nvPr/>
          </p:nvSpPr>
          <p:spPr>
            <a:xfrm>
              <a:off x="6319731" y="3581632"/>
              <a:ext cx="84549" cy="66468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4083C06B-BF14-4FD6-B3A8-5091D062BCCC}"/>
                </a:ext>
              </a:extLst>
            </p:cNvPr>
            <p:cNvSpPr/>
            <p:nvPr/>
          </p:nvSpPr>
          <p:spPr>
            <a:xfrm>
              <a:off x="6906021" y="3668617"/>
              <a:ext cx="201416" cy="4800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554AB14-A7A9-4419-9262-995192B0A081}"/>
                </a:ext>
              </a:extLst>
            </p:cNvPr>
            <p:cNvSpPr/>
            <p:nvPr/>
          </p:nvSpPr>
          <p:spPr>
            <a:xfrm>
              <a:off x="6601857" y="2796445"/>
              <a:ext cx="74171" cy="24384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Block Arc 62">
              <a:extLst>
                <a:ext uri="{FF2B5EF4-FFF2-40B4-BE49-F238E27FC236}">
                  <a16:creationId xmlns:a16="http://schemas.microsoft.com/office/drawing/2014/main" id="{79746B11-020C-42C2-8D40-A529BD8D1522}"/>
                </a:ext>
              </a:extLst>
            </p:cNvPr>
            <p:cNvSpPr/>
            <p:nvPr/>
          </p:nvSpPr>
          <p:spPr>
            <a:xfrm rot="10800000">
              <a:off x="6601855" y="5011157"/>
              <a:ext cx="286303" cy="410155"/>
            </a:xfrm>
            <a:prstGeom prst="blockArc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C1B2679-6FD9-43D9-BAC2-1910FF0F8756}"/>
              </a:ext>
            </a:extLst>
          </p:cNvPr>
          <p:cNvGrpSpPr/>
          <p:nvPr/>
        </p:nvGrpSpPr>
        <p:grpSpPr>
          <a:xfrm>
            <a:off x="9021219" y="754722"/>
            <a:ext cx="140783" cy="403077"/>
            <a:chOff x="9152568" y="2777765"/>
            <a:chExt cx="712597" cy="2604063"/>
          </a:xfrm>
        </p:grpSpPr>
        <p:sp>
          <p:nvSpPr>
            <p:cNvPr id="65" name="Moon 64">
              <a:extLst>
                <a:ext uri="{FF2B5EF4-FFF2-40B4-BE49-F238E27FC236}">
                  <a16:creationId xmlns:a16="http://schemas.microsoft.com/office/drawing/2014/main" id="{8C2A40EE-545E-4559-BCCA-59057EB73297}"/>
                </a:ext>
              </a:extLst>
            </p:cNvPr>
            <p:cNvSpPr/>
            <p:nvPr/>
          </p:nvSpPr>
          <p:spPr>
            <a:xfrm rot="5400000">
              <a:off x="9105835" y="4225806"/>
              <a:ext cx="806063" cy="712597"/>
            </a:xfrm>
            <a:prstGeom prst="moon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DBD1770-E5D8-4C01-ADA3-E97B4315D189}"/>
                </a:ext>
              </a:extLst>
            </p:cNvPr>
            <p:cNvSpPr/>
            <p:nvPr/>
          </p:nvSpPr>
          <p:spPr>
            <a:xfrm>
              <a:off x="9434695" y="2777765"/>
              <a:ext cx="74171" cy="243847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Block Arc 66">
              <a:extLst>
                <a:ext uri="{FF2B5EF4-FFF2-40B4-BE49-F238E27FC236}">
                  <a16:creationId xmlns:a16="http://schemas.microsoft.com/office/drawing/2014/main" id="{7E422AF6-B393-43C9-93C3-BBFCE3E99200}"/>
                </a:ext>
              </a:extLst>
            </p:cNvPr>
            <p:cNvSpPr/>
            <p:nvPr/>
          </p:nvSpPr>
          <p:spPr>
            <a:xfrm rot="10800000">
              <a:off x="9433517" y="4971673"/>
              <a:ext cx="286303" cy="410155"/>
            </a:xfrm>
            <a:prstGeom prst="blockArc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A1650111-535C-499E-B944-846A533C3BA1}"/>
                </a:ext>
              </a:extLst>
            </p:cNvPr>
            <p:cNvSpPr/>
            <p:nvPr/>
          </p:nvSpPr>
          <p:spPr>
            <a:xfrm>
              <a:off x="9216919" y="3165598"/>
              <a:ext cx="583894" cy="1373413"/>
            </a:xfrm>
            <a:prstGeom prst="triangle">
              <a:avLst>
                <a:gd name="adj" fmla="val 44925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A31445C0-6620-40BC-8CA4-39E402724582}"/>
              </a:ext>
            </a:extLst>
          </p:cNvPr>
          <p:cNvSpPr txBox="1"/>
          <p:nvPr/>
        </p:nvSpPr>
        <p:spPr>
          <a:xfrm>
            <a:off x="8218397" y="962426"/>
            <a:ext cx="903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/>
              <a:t>Y =</a:t>
            </a:r>
            <a:endParaRPr lang="en-US" sz="2400" b="1" dirty="0"/>
          </a:p>
        </p:txBody>
      </p:sp>
      <p:sp>
        <p:nvSpPr>
          <p:cNvPr id="70" name="Right Brace 69">
            <a:extLst>
              <a:ext uri="{FF2B5EF4-FFF2-40B4-BE49-F238E27FC236}">
                <a16:creationId xmlns:a16="http://schemas.microsoft.com/office/drawing/2014/main" id="{1A7E0A17-A465-4A4B-829F-808927AF5B18}"/>
              </a:ext>
            </a:extLst>
          </p:cNvPr>
          <p:cNvSpPr/>
          <p:nvPr/>
        </p:nvSpPr>
        <p:spPr>
          <a:xfrm rot="5400000">
            <a:off x="3940333" y="-1487364"/>
            <a:ext cx="205703" cy="7138922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9E32F8F-6A69-48F4-A28F-9E9FC7F23133}"/>
              </a:ext>
            </a:extLst>
          </p:cNvPr>
          <p:cNvSpPr txBox="1"/>
          <p:nvPr/>
        </p:nvSpPr>
        <p:spPr>
          <a:xfrm>
            <a:off x="3839550" y="2171164"/>
            <a:ext cx="903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/>
              <a:t>θ</a:t>
            </a:r>
            <a:endParaRPr lang="en-US" sz="2400" b="1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3EEE828-CBB3-486E-85A7-41DA6B969B91}"/>
              </a:ext>
            </a:extLst>
          </p:cNvPr>
          <p:cNvCxnSpPr>
            <a:cxnSpLocks/>
          </p:cNvCxnSpPr>
          <p:nvPr/>
        </p:nvCxnSpPr>
        <p:spPr>
          <a:xfrm flipV="1">
            <a:off x="9335762" y="817346"/>
            <a:ext cx="0" cy="9014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0E8F56B0-8642-414A-8885-769DD9EE2D10}"/>
              </a:ext>
            </a:extLst>
          </p:cNvPr>
          <p:cNvSpPr txBox="1"/>
          <p:nvPr/>
        </p:nvSpPr>
        <p:spPr>
          <a:xfrm>
            <a:off x="9417065" y="817346"/>
            <a:ext cx="524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/>
              <a:t>0</a:t>
            </a:r>
            <a:endParaRPr lang="en-US" sz="16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CC28060-54AC-4FAD-B5E1-E3C600F58C87}"/>
              </a:ext>
            </a:extLst>
          </p:cNvPr>
          <p:cNvSpPr txBox="1"/>
          <p:nvPr/>
        </p:nvSpPr>
        <p:spPr>
          <a:xfrm>
            <a:off x="9431413" y="1305785"/>
            <a:ext cx="524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/>
              <a:t>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FB0B34A-BF3D-42F4-A405-2FF9C7B38C7A}"/>
              </a:ext>
            </a:extLst>
          </p:cNvPr>
          <p:cNvSpPr txBox="1"/>
          <p:nvPr/>
        </p:nvSpPr>
        <p:spPr>
          <a:xfrm>
            <a:off x="9745174" y="825650"/>
            <a:ext cx="524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/>
              <a:t>1</a:t>
            </a:r>
            <a:endParaRPr lang="en-US" sz="1600" b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80F7F48-C09B-4A05-A1F6-FA78CF8D5FB3}"/>
              </a:ext>
            </a:extLst>
          </p:cNvPr>
          <p:cNvSpPr txBox="1"/>
          <p:nvPr/>
        </p:nvSpPr>
        <p:spPr>
          <a:xfrm>
            <a:off x="9759522" y="1314089"/>
            <a:ext cx="524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/>
              <a:t>0</a:t>
            </a:r>
            <a:endParaRPr lang="en-US" sz="1600" b="1" dirty="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A42CEF76-5BA6-4560-A558-3D699B46FA2F}"/>
              </a:ext>
            </a:extLst>
          </p:cNvPr>
          <p:cNvCxnSpPr>
            <a:cxnSpLocks/>
          </p:cNvCxnSpPr>
          <p:nvPr/>
        </p:nvCxnSpPr>
        <p:spPr>
          <a:xfrm flipV="1">
            <a:off x="9733736" y="825650"/>
            <a:ext cx="0" cy="9014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Sun 98">
            <a:extLst>
              <a:ext uri="{FF2B5EF4-FFF2-40B4-BE49-F238E27FC236}">
                <a16:creationId xmlns:a16="http://schemas.microsoft.com/office/drawing/2014/main" id="{C3BE2147-9C26-4A19-8C28-0AD1186C1535}"/>
              </a:ext>
            </a:extLst>
          </p:cNvPr>
          <p:cNvSpPr/>
          <p:nvPr/>
        </p:nvSpPr>
        <p:spPr>
          <a:xfrm>
            <a:off x="428706" y="4642875"/>
            <a:ext cx="736252" cy="736252"/>
          </a:xfrm>
          <a:prstGeom prst="sun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Cloud 99">
            <a:extLst>
              <a:ext uri="{FF2B5EF4-FFF2-40B4-BE49-F238E27FC236}">
                <a16:creationId xmlns:a16="http://schemas.microsoft.com/office/drawing/2014/main" id="{60501E16-E17E-455B-88A7-DE7CF8E3B640}"/>
              </a:ext>
            </a:extLst>
          </p:cNvPr>
          <p:cNvSpPr/>
          <p:nvPr/>
        </p:nvSpPr>
        <p:spPr>
          <a:xfrm>
            <a:off x="491978" y="5563190"/>
            <a:ext cx="609709" cy="609709"/>
          </a:xfrm>
          <a:prstGeom prst="cloud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027B0C2-D04E-4D43-AD41-5707C657A4E5}"/>
              </a:ext>
            </a:extLst>
          </p:cNvPr>
          <p:cNvCxnSpPr>
            <a:cxnSpLocks/>
          </p:cNvCxnSpPr>
          <p:nvPr/>
        </p:nvCxnSpPr>
        <p:spPr>
          <a:xfrm flipV="1">
            <a:off x="1164958" y="4727321"/>
            <a:ext cx="0" cy="14455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3B2EA4D8-53AD-46E4-A7E2-D80EF7AA164F}"/>
              </a:ext>
            </a:extLst>
          </p:cNvPr>
          <p:cNvSpPr txBox="1"/>
          <p:nvPr/>
        </p:nvSpPr>
        <p:spPr>
          <a:xfrm>
            <a:off x="1295337" y="4727321"/>
            <a:ext cx="841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0.</a:t>
            </a:r>
            <a:r>
              <a:rPr lang="hu-HU" sz="2800" b="1" dirty="0"/>
              <a:t>5</a:t>
            </a:r>
            <a:endParaRPr lang="en-US" sz="2800" b="1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B617031-FC5E-4136-A209-0F06FB3C9CD9}"/>
              </a:ext>
            </a:extLst>
          </p:cNvPr>
          <p:cNvSpPr txBox="1"/>
          <p:nvPr/>
        </p:nvSpPr>
        <p:spPr>
          <a:xfrm>
            <a:off x="1318345" y="5510586"/>
            <a:ext cx="841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0.</a:t>
            </a:r>
            <a:r>
              <a:rPr lang="hu-HU" sz="2800" b="1" dirty="0"/>
              <a:t>5</a:t>
            </a:r>
            <a:endParaRPr lang="en-US" sz="2800" b="1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5AA25C5-1D76-4394-9DED-2495DE8C6BCE}"/>
              </a:ext>
            </a:extLst>
          </p:cNvPr>
          <p:cNvSpPr txBox="1"/>
          <p:nvPr/>
        </p:nvSpPr>
        <p:spPr>
          <a:xfrm>
            <a:off x="735284" y="3924667"/>
            <a:ext cx="1588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/>
              <a:t>Day 0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075718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B091A5D-3D7E-43E5-9A53-A9EB3B9EDA24}"/>
              </a:ext>
            </a:extLst>
          </p:cNvPr>
          <p:cNvGrpSpPr/>
          <p:nvPr/>
        </p:nvGrpSpPr>
        <p:grpSpPr>
          <a:xfrm>
            <a:off x="1101687" y="346507"/>
            <a:ext cx="1586429" cy="1445046"/>
            <a:chOff x="1046602" y="615108"/>
            <a:chExt cx="2610998" cy="2304362"/>
          </a:xfrm>
        </p:grpSpPr>
        <p:sp>
          <p:nvSpPr>
            <p:cNvPr id="2" name="Sun 1">
              <a:extLst>
                <a:ext uri="{FF2B5EF4-FFF2-40B4-BE49-F238E27FC236}">
                  <a16:creationId xmlns:a16="http://schemas.microsoft.com/office/drawing/2014/main" id="{F12E984D-C0C2-4AA5-8B12-504DFAD8A0B7}"/>
                </a:ext>
              </a:extLst>
            </p:cNvPr>
            <p:cNvSpPr/>
            <p:nvPr/>
          </p:nvSpPr>
          <p:spPr>
            <a:xfrm>
              <a:off x="1046602" y="1454226"/>
              <a:ext cx="705080" cy="705080"/>
            </a:xfrm>
            <a:prstGeom prst="sun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Sun 2">
              <a:extLst>
                <a:ext uri="{FF2B5EF4-FFF2-40B4-BE49-F238E27FC236}">
                  <a16:creationId xmlns:a16="http://schemas.microsoft.com/office/drawing/2014/main" id="{57E68A34-BBEE-4856-B4F1-2193BB1B7036}"/>
                </a:ext>
              </a:extLst>
            </p:cNvPr>
            <p:cNvSpPr/>
            <p:nvPr/>
          </p:nvSpPr>
          <p:spPr>
            <a:xfrm>
              <a:off x="1893065" y="615108"/>
              <a:ext cx="705080" cy="705080"/>
            </a:xfrm>
            <a:prstGeom prst="sun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loud 3">
              <a:extLst>
                <a:ext uri="{FF2B5EF4-FFF2-40B4-BE49-F238E27FC236}">
                  <a16:creationId xmlns:a16="http://schemas.microsoft.com/office/drawing/2014/main" id="{20518C50-2E37-484D-9340-DCD2FABE147F}"/>
                </a:ext>
              </a:extLst>
            </p:cNvPr>
            <p:cNvSpPr/>
            <p:nvPr/>
          </p:nvSpPr>
          <p:spPr>
            <a:xfrm>
              <a:off x="1107195" y="2335576"/>
              <a:ext cx="583894" cy="583894"/>
            </a:xfrm>
            <a:prstGeom prst="cloud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loud 4">
              <a:extLst>
                <a:ext uri="{FF2B5EF4-FFF2-40B4-BE49-F238E27FC236}">
                  <a16:creationId xmlns:a16="http://schemas.microsoft.com/office/drawing/2014/main" id="{2A9A97FC-55B8-4625-9C65-7038CCD3F126}"/>
                </a:ext>
              </a:extLst>
            </p:cNvPr>
            <p:cNvSpPr/>
            <p:nvPr/>
          </p:nvSpPr>
          <p:spPr>
            <a:xfrm>
              <a:off x="2801957" y="675701"/>
              <a:ext cx="583894" cy="583894"/>
            </a:xfrm>
            <a:prstGeom prst="cloud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580CFA4-F151-4FE8-A600-B4861F7B0ACE}"/>
                </a:ext>
              </a:extLst>
            </p:cNvPr>
            <p:cNvCxnSpPr>
              <a:cxnSpLocks/>
            </p:cNvCxnSpPr>
            <p:nvPr/>
          </p:nvCxnSpPr>
          <p:spPr>
            <a:xfrm>
              <a:off x="1046602" y="1320188"/>
              <a:ext cx="261099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397A16D-54EA-4E5D-93AC-953F8EC0DF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1682" y="752819"/>
              <a:ext cx="0" cy="21666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3DD2819-CF6B-4149-85CA-15FB66570AD6}"/>
                </a:ext>
              </a:extLst>
            </p:cNvPr>
            <p:cNvSpPr txBox="1"/>
            <p:nvPr/>
          </p:nvSpPr>
          <p:spPr>
            <a:xfrm>
              <a:off x="1876540" y="1535097"/>
              <a:ext cx="806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0.7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680A422-D5F2-4925-AD64-2A63FB1B67BC}"/>
                </a:ext>
              </a:extLst>
            </p:cNvPr>
            <p:cNvSpPr txBox="1"/>
            <p:nvPr/>
          </p:nvSpPr>
          <p:spPr>
            <a:xfrm>
              <a:off x="2690870" y="1535097"/>
              <a:ext cx="806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0.3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AA12B03-715A-42CB-AAC9-21B12F488528}"/>
                </a:ext>
              </a:extLst>
            </p:cNvPr>
            <p:cNvSpPr txBox="1"/>
            <p:nvPr/>
          </p:nvSpPr>
          <p:spPr>
            <a:xfrm>
              <a:off x="1898574" y="2285199"/>
              <a:ext cx="806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0.4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585DAB-3CEF-44C6-A48E-2E2217FB9ED1}"/>
                </a:ext>
              </a:extLst>
            </p:cNvPr>
            <p:cNvSpPr txBox="1"/>
            <p:nvPr/>
          </p:nvSpPr>
          <p:spPr>
            <a:xfrm>
              <a:off x="2704641" y="2273225"/>
              <a:ext cx="806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0.6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3964FA4-8E50-4B7C-88A1-DD9BFBC129F9}"/>
              </a:ext>
            </a:extLst>
          </p:cNvPr>
          <p:cNvGrpSpPr/>
          <p:nvPr/>
        </p:nvGrpSpPr>
        <p:grpSpPr>
          <a:xfrm>
            <a:off x="3822342" y="346507"/>
            <a:ext cx="1586428" cy="1400117"/>
            <a:chOff x="1046602" y="3791712"/>
            <a:chExt cx="2610998" cy="2304362"/>
          </a:xfrm>
        </p:grpSpPr>
        <p:sp>
          <p:nvSpPr>
            <p:cNvPr id="15" name="Sun 14">
              <a:extLst>
                <a:ext uri="{FF2B5EF4-FFF2-40B4-BE49-F238E27FC236}">
                  <a16:creationId xmlns:a16="http://schemas.microsoft.com/office/drawing/2014/main" id="{79432170-6D02-45F4-98A7-F200C605526F}"/>
                </a:ext>
              </a:extLst>
            </p:cNvPr>
            <p:cNvSpPr/>
            <p:nvPr/>
          </p:nvSpPr>
          <p:spPr>
            <a:xfrm>
              <a:off x="1893065" y="3791712"/>
              <a:ext cx="705080" cy="705080"/>
            </a:xfrm>
            <a:prstGeom prst="sun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loud 15">
              <a:extLst>
                <a:ext uri="{FF2B5EF4-FFF2-40B4-BE49-F238E27FC236}">
                  <a16:creationId xmlns:a16="http://schemas.microsoft.com/office/drawing/2014/main" id="{15646D1A-11C2-4EA0-BFFB-55F61588F707}"/>
                </a:ext>
              </a:extLst>
            </p:cNvPr>
            <p:cNvSpPr/>
            <p:nvPr/>
          </p:nvSpPr>
          <p:spPr>
            <a:xfrm>
              <a:off x="2801957" y="3852305"/>
              <a:ext cx="583894" cy="583894"/>
            </a:xfrm>
            <a:prstGeom prst="cloud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8D9235C-3262-4BD9-9D3B-C590B6D1FC14}"/>
                </a:ext>
              </a:extLst>
            </p:cNvPr>
            <p:cNvCxnSpPr/>
            <p:nvPr/>
          </p:nvCxnSpPr>
          <p:spPr>
            <a:xfrm>
              <a:off x="1046602" y="4496792"/>
              <a:ext cx="261099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53D1ED9-464A-4422-AD9A-7E93E2D55D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1682" y="3929423"/>
              <a:ext cx="0" cy="21666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8A3DDA6-C915-4035-82D1-45B8720330EB}"/>
                </a:ext>
              </a:extLst>
            </p:cNvPr>
            <p:cNvSpPr txBox="1"/>
            <p:nvPr/>
          </p:nvSpPr>
          <p:spPr>
            <a:xfrm>
              <a:off x="1876540" y="4711701"/>
              <a:ext cx="806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0.7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A628802-07B7-4E0A-BBB8-800C054666B9}"/>
                </a:ext>
              </a:extLst>
            </p:cNvPr>
            <p:cNvSpPr txBox="1"/>
            <p:nvPr/>
          </p:nvSpPr>
          <p:spPr>
            <a:xfrm>
              <a:off x="2690870" y="4711701"/>
              <a:ext cx="806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0.3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DD76D58-53F8-4880-AD53-26F4FB7D4FAE}"/>
                </a:ext>
              </a:extLst>
            </p:cNvPr>
            <p:cNvSpPr txBox="1"/>
            <p:nvPr/>
          </p:nvSpPr>
          <p:spPr>
            <a:xfrm>
              <a:off x="1898574" y="5461803"/>
              <a:ext cx="806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0.</a:t>
              </a:r>
              <a:r>
                <a:rPr lang="hu-HU" sz="1600" b="1" dirty="0"/>
                <a:t>1</a:t>
              </a:r>
              <a:endParaRPr lang="en-US" sz="1600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1D31E09-55AF-4DDD-93F9-90EBEECF427B}"/>
                </a:ext>
              </a:extLst>
            </p:cNvPr>
            <p:cNvSpPr txBox="1"/>
            <p:nvPr/>
          </p:nvSpPr>
          <p:spPr>
            <a:xfrm>
              <a:off x="2704640" y="5461802"/>
              <a:ext cx="806067" cy="557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0.</a:t>
              </a:r>
              <a:r>
                <a:rPr lang="hu-HU" sz="1600" b="1" dirty="0"/>
                <a:t>9</a:t>
              </a:r>
              <a:endParaRPr lang="en-US" sz="1600" b="1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9E27B4D-D233-4CFC-B6E9-66B7AB57CD37}"/>
                </a:ext>
              </a:extLst>
            </p:cNvPr>
            <p:cNvGrpSpPr/>
            <p:nvPr/>
          </p:nvGrpSpPr>
          <p:grpSpPr>
            <a:xfrm>
              <a:off x="1092507" y="5412724"/>
              <a:ext cx="577080" cy="637556"/>
              <a:chOff x="5672547" y="2796445"/>
              <a:chExt cx="2006965" cy="2624867"/>
            </a:xfrm>
          </p:grpSpPr>
          <p:sp>
            <p:nvSpPr>
              <p:cNvPr id="24" name="Moon 23">
                <a:extLst>
                  <a:ext uri="{FF2B5EF4-FFF2-40B4-BE49-F238E27FC236}">
                    <a16:creationId xmlns:a16="http://schemas.microsoft.com/office/drawing/2014/main" id="{83B45CCA-3B45-4263-B72B-F5C9657CAFFB}"/>
                  </a:ext>
                </a:extLst>
              </p:cNvPr>
              <p:cNvSpPr/>
              <p:nvPr/>
            </p:nvSpPr>
            <p:spPr>
              <a:xfrm rot="5913127">
                <a:off x="5625814" y="3544573"/>
                <a:ext cx="806063" cy="712597"/>
              </a:xfrm>
              <a:prstGeom prst="moon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Moon 24">
                <a:extLst>
                  <a:ext uri="{FF2B5EF4-FFF2-40B4-BE49-F238E27FC236}">
                    <a16:creationId xmlns:a16="http://schemas.microsoft.com/office/drawing/2014/main" id="{6019BC7E-A9FE-42EB-8869-1C950B779365}"/>
                  </a:ext>
                </a:extLst>
              </p:cNvPr>
              <p:cNvSpPr/>
              <p:nvPr/>
            </p:nvSpPr>
            <p:spPr>
              <a:xfrm rot="5400000">
                <a:off x="6272998" y="3628365"/>
                <a:ext cx="806063" cy="712597"/>
              </a:xfrm>
              <a:prstGeom prst="moon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Moon 25">
                <a:extLst>
                  <a:ext uri="{FF2B5EF4-FFF2-40B4-BE49-F238E27FC236}">
                    <a16:creationId xmlns:a16="http://schemas.microsoft.com/office/drawing/2014/main" id="{591950B0-EE35-47B3-B342-F83A314ABBA0}"/>
                  </a:ext>
                </a:extLst>
              </p:cNvPr>
              <p:cNvSpPr/>
              <p:nvPr/>
            </p:nvSpPr>
            <p:spPr>
              <a:xfrm rot="4837498">
                <a:off x="6920182" y="3591779"/>
                <a:ext cx="806063" cy="712597"/>
              </a:xfrm>
              <a:prstGeom prst="moon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Moon 26">
                <a:extLst>
                  <a:ext uri="{FF2B5EF4-FFF2-40B4-BE49-F238E27FC236}">
                    <a16:creationId xmlns:a16="http://schemas.microsoft.com/office/drawing/2014/main" id="{9EC400DB-8041-42C8-837C-683ED3D27AAF}"/>
                  </a:ext>
                </a:extLst>
              </p:cNvPr>
              <p:cNvSpPr/>
              <p:nvPr/>
            </p:nvSpPr>
            <p:spPr>
              <a:xfrm rot="5567244">
                <a:off x="6275753" y="2622729"/>
                <a:ext cx="806063" cy="1917806"/>
              </a:xfrm>
              <a:prstGeom prst="moon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09876552-F1FA-45E6-8298-47B5E3FB6EFC}"/>
                  </a:ext>
                </a:extLst>
              </p:cNvPr>
              <p:cNvSpPr/>
              <p:nvPr/>
            </p:nvSpPr>
            <p:spPr>
              <a:xfrm>
                <a:off x="6145213" y="3504576"/>
                <a:ext cx="1075981" cy="480087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5E2BF66-211A-430E-A922-DCD6B651950B}"/>
                  </a:ext>
                </a:extLst>
              </p:cNvPr>
              <p:cNvSpPr/>
              <p:nvPr/>
            </p:nvSpPr>
            <p:spPr>
              <a:xfrm>
                <a:off x="6319731" y="3581632"/>
                <a:ext cx="84549" cy="664682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EB9BCDD-48A8-4CE5-99A5-C2E4FFE0CF62}"/>
                  </a:ext>
                </a:extLst>
              </p:cNvPr>
              <p:cNvSpPr/>
              <p:nvPr/>
            </p:nvSpPr>
            <p:spPr>
              <a:xfrm>
                <a:off x="6906021" y="3668617"/>
                <a:ext cx="201416" cy="480087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C602344-ED7B-475A-A731-9577DD6F381B}"/>
                  </a:ext>
                </a:extLst>
              </p:cNvPr>
              <p:cNvSpPr/>
              <p:nvPr/>
            </p:nvSpPr>
            <p:spPr>
              <a:xfrm>
                <a:off x="6601857" y="2796445"/>
                <a:ext cx="74171" cy="243847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Block Arc 31">
                <a:extLst>
                  <a:ext uri="{FF2B5EF4-FFF2-40B4-BE49-F238E27FC236}">
                    <a16:creationId xmlns:a16="http://schemas.microsoft.com/office/drawing/2014/main" id="{87260A36-604A-4538-9999-B3B946437692}"/>
                  </a:ext>
                </a:extLst>
              </p:cNvPr>
              <p:cNvSpPr/>
              <p:nvPr/>
            </p:nvSpPr>
            <p:spPr>
              <a:xfrm rot="10800000">
                <a:off x="6601855" y="5011157"/>
                <a:ext cx="286303" cy="410155"/>
              </a:xfrm>
              <a:prstGeom prst="blockArc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FFBA32A-5BFE-4B67-BE81-B828F43A875B}"/>
                </a:ext>
              </a:extLst>
            </p:cNvPr>
            <p:cNvGrpSpPr/>
            <p:nvPr/>
          </p:nvGrpSpPr>
          <p:grpSpPr>
            <a:xfrm>
              <a:off x="1247393" y="4607843"/>
              <a:ext cx="234056" cy="670127"/>
              <a:chOff x="9152568" y="2777765"/>
              <a:chExt cx="712597" cy="2604063"/>
            </a:xfrm>
          </p:grpSpPr>
          <p:sp>
            <p:nvSpPr>
              <p:cNvPr id="34" name="Moon 33">
                <a:extLst>
                  <a:ext uri="{FF2B5EF4-FFF2-40B4-BE49-F238E27FC236}">
                    <a16:creationId xmlns:a16="http://schemas.microsoft.com/office/drawing/2014/main" id="{40048AC1-CB06-4D83-AA56-0E0D80D752E9}"/>
                  </a:ext>
                </a:extLst>
              </p:cNvPr>
              <p:cNvSpPr/>
              <p:nvPr/>
            </p:nvSpPr>
            <p:spPr>
              <a:xfrm rot="5400000">
                <a:off x="9105835" y="4225806"/>
                <a:ext cx="806063" cy="712597"/>
              </a:xfrm>
              <a:prstGeom prst="moon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B30A6842-19DC-4EDE-AD45-7254EA722BD1}"/>
                  </a:ext>
                </a:extLst>
              </p:cNvPr>
              <p:cNvSpPr/>
              <p:nvPr/>
            </p:nvSpPr>
            <p:spPr>
              <a:xfrm>
                <a:off x="9434695" y="2777765"/>
                <a:ext cx="74171" cy="243847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Block Arc 35">
                <a:extLst>
                  <a:ext uri="{FF2B5EF4-FFF2-40B4-BE49-F238E27FC236}">
                    <a16:creationId xmlns:a16="http://schemas.microsoft.com/office/drawing/2014/main" id="{2B635BDE-C2FF-4CFC-A773-43EF7B5FA32F}"/>
                  </a:ext>
                </a:extLst>
              </p:cNvPr>
              <p:cNvSpPr/>
              <p:nvPr/>
            </p:nvSpPr>
            <p:spPr>
              <a:xfrm rot="10800000">
                <a:off x="9433517" y="4971673"/>
                <a:ext cx="286303" cy="410155"/>
              </a:xfrm>
              <a:prstGeom prst="blockArc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8F0C3025-750D-4C4C-94C8-D5202BC25C62}"/>
                  </a:ext>
                </a:extLst>
              </p:cNvPr>
              <p:cNvSpPr/>
              <p:nvPr/>
            </p:nvSpPr>
            <p:spPr>
              <a:xfrm>
                <a:off x="9216919" y="3165598"/>
                <a:ext cx="583894" cy="1373413"/>
              </a:xfrm>
              <a:prstGeom prst="triangle">
                <a:avLst>
                  <a:gd name="adj" fmla="val 44925"/>
                </a:avLst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FCB16B5-05CA-4C80-8581-86BD512EA942}"/>
              </a:ext>
            </a:extLst>
          </p:cNvPr>
          <p:cNvGrpSpPr/>
          <p:nvPr/>
        </p:nvGrpSpPr>
        <p:grpSpPr>
          <a:xfrm>
            <a:off x="6730412" y="720907"/>
            <a:ext cx="1079654" cy="954113"/>
            <a:chOff x="6555035" y="3437262"/>
            <a:chExt cx="1658039" cy="1465244"/>
          </a:xfrm>
        </p:grpSpPr>
        <p:sp>
          <p:nvSpPr>
            <p:cNvPr id="39" name="Sun 38">
              <a:extLst>
                <a:ext uri="{FF2B5EF4-FFF2-40B4-BE49-F238E27FC236}">
                  <a16:creationId xmlns:a16="http://schemas.microsoft.com/office/drawing/2014/main" id="{DF241553-1ED5-4268-BB35-CEAC0D2B01AA}"/>
                </a:ext>
              </a:extLst>
            </p:cNvPr>
            <p:cNvSpPr/>
            <p:nvPr/>
          </p:nvSpPr>
          <p:spPr>
            <a:xfrm>
              <a:off x="6555035" y="3437262"/>
              <a:ext cx="705080" cy="705080"/>
            </a:xfrm>
            <a:prstGeom prst="sun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loud 40">
              <a:extLst>
                <a:ext uri="{FF2B5EF4-FFF2-40B4-BE49-F238E27FC236}">
                  <a16:creationId xmlns:a16="http://schemas.microsoft.com/office/drawing/2014/main" id="{D4F118F9-EB77-4C1D-98A8-22BA029276EF}"/>
                </a:ext>
              </a:extLst>
            </p:cNvPr>
            <p:cNvSpPr/>
            <p:nvPr/>
          </p:nvSpPr>
          <p:spPr>
            <a:xfrm>
              <a:off x="6615628" y="4318612"/>
              <a:ext cx="583894" cy="583894"/>
            </a:xfrm>
            <a:prstGeom prst="cloud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4AB5417-E274-4382-8FD0-A5D6419911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0115" y="3518133"/>
              <a:ext cx="0" cy="138437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3B848DA-A285-4776-9260-8A4ABA3C0B81}"/>
                </a:ext>
              </a:extLst>
            </p:cNvPr>
            <p:cNvSpPr txBox="1"/>
            <p:nvPr/>
          </p:nvSpPr>
          <p:spPr>
            <a:xfrm>
              <a:off x="7384973" y="3518133"/>
              <a:ext cx="806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0.</a:t>
              </a:r>
              <a:r>
                <a:rPr lang="hu-HU" sz="1600" b="1" dirty="0"/>
                <a:t>5</a:t>
              </a:r>
              <a:endParaRPr lang="en-US" sz="1600" b="1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DF149BD-1794-4AC3-AD87-43227D9AA369}"/>
                </a:ext>
              </a:extLst>
            </p:cNvPr>
            <p:cNvSpPr txBox="1"/>
            <p:nvPr/>
          </p:nvSpPr>
          <p:spPr>
            <a:xfrm>
              <a:off x="7407007" y="4268235"/>
              <a:ext cx="806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0.</a:t>
              </a:r>
              <a:r>
                <a:rPr lang="hu-HU" sz="1600" b="1" dirty="0"/>
                <a:t>5</a:t>
              </a:r>
              <a:endParaRPr lang="en-US" sz="1600" b="1" dirty="0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31BDA097-A734-4580-A6FD-F4360D62C75C}"/>
              </a:ext>
            </a:extLst>
          </p:cNvPr>
          <p:cNvSpPr txBox="1"/>
          <p:nvPr/>
        </p:nvSpPr>
        <p:spPr>
          <a:xfrm>
            <a:off x="318430" y="999975"/>
            <a:ext cx="903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/>
              <a:t>A =</a:t>
            </a:r>
            <a:endParaRPr lang="en-US" sz="24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56F7856-7ED9-46CB-BE1E-FD3BCD8864FF}"/>
              </a:ext>
            </a:extLst>
          </p:cNvPr>
          <p:cNvSpPr txBox="1"/>
          <p:nvPr/>
        </p:nvSpPr>
        <p:spPr>
          <a:xfrm>
            <a:off x="3049216" y="977630"/>
            <a:ext cx="903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/>
              <a:t>B =</a:t>
            </a:r>
            <a:endParaRPr lang="en-US" sz="24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4701869-4A09-41A0-9F30-FECED9D5BAC6}"/>
              </a:ext>
            </a:extLst>
          </p:cNvPr>
          <p:cNvSpPr txBox="1"/>
          <p:nvPr/>
        </p:nvSpPr>
        <p:spPr>
          <a:xfrm>
            <a:off x="5918935" y="953707"/>
            <a:ext cx="903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/>
              <a:t>π</a:t>
            </a:r>
            <a:r>
              <a:rPr lang="hu-HU" sz="2400" b="1" dirty="0"/>
              <a:t> =</a:t>
            </a:r>
            <a:endParaRPr lang="en-US" sz="2400" b="1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BF15CA0-8CA1-4187-A666-6F798E51210A}"/>
              </a:ext>
            </a:extLst>
          </p:cNvPr>
          <p:cNvGrpSpPr/>
          <p:nvPr/>
        </p:nvGrpSpPr>
        <p:grpSpPr>
          <a:xfrm>
            <a:off x="8931674" y="1314861"/>
            <a:ext cx="380211" cy="420057"/>
            <a:chOff x="5672547" y="2796445"/>
            <a:chExt cx="2006965" cy="2624867"/>
          </a:xfrm>
        </p:grpSpPr>
        <p:sp>
          <p:nvSpPr>
            <p:cNvPr id="55" name="Moon 54">
              <a:extLst>
                <a:ext uri="{FF2B5EF4-FFF2-40B4-BE49-F238E27FC236}">
                  <a16:creationId xmlns:a16="http://schemas.microsoft.com/office/drawing/2014/main" id="{EC9064D7-67EE-4268-B7E3-2CF3329BB185}"/>
                </a:ext>
              </a:extLst>
            </p:cNvPr>
            <p:cNvSpPr/>
            <p:nvPr/>
          </p:nvSpPr>
          <p:spPr>
            <a:xfrm rot="5913127">
              <a:off x="5625814" y="3544573"/>
              <a:ext cx="806063" cy="712597"/>
            </a:xfrm>
            <a:prstGeom prst="mo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Moon 55">
              <a:extLst>
                <a:ext uri="{FF2B5EF4-FFF2-40B4-BE49-F238E27FC236}">
                  <a16:creationId xmlns:a16="http://schemas.microsoft.com/office/drawing/2014/main" id="{FA5A7738-8D73-4714-944F-7F52B4371A4A}"/>
                </a:ext>
              </a:extLst>
            </p:cNvPr>
            <p:cNvSpPr/>
            <p:nvPr/>
          </p:nvSpPr>
          <p:spPr>
            <a:xfrm rot="5400000">
              <a:off x="6272998" y="3628365"/>
              <a:ext cx="806063" cy="712597"/>
            </a:xfrm>
            <a:prstGeom prst="mo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Moon 56">
              <a:extLst>
                <a:ext uri="{FF2B5EF4-FFF2-40B4-BE49-F238E27FC236}">
                  <a16:creationId xmlns:a16="http://schemas.microsoft.com/office/drawing/2014/main" id="{B149968D-6432-480F-A147-9E9B36B9EDC9}"/>
                </a:ext>
              </a:extLst>
            </p:cNvPr>
            <p:cNvSpPr/>
            <p:nvPr/>
          </p:nvSpPr>
          <p:spPr>
            <a:xfrm rot="4837498">
              <a:off x="6920182" y="3591779"/>
              <a:ext cx="806063" cy="712597"/>
            </a:xfrm>
            <a:prstGeom prst="mo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oon 57">
              <a:extLst>
                <a:ext uri="{FF2B5EF4-FFF2-40B4-BE49-F238E27FC236}">
                  <a16:creationId xmlns:a16="http://schemas.microsoft.com/office/drawing/2014/main" id="{05A8E82F-3AD0-4FC4-9B7A-27B5C7CA8BE7}"/>
                </a:ext>
              </a:extLst>
            </p:cNvPr>
            <p:cNvSpPr/>
            <p:nvPr/>
          </p:nvSpPr>
          <p:spPr>
            <a:xfrm rot="5567244">
              <a:off x="6275753" y="2622729"/>
              <a:ext cx="806063" cy="1917806"/>
            </a:xfrm>
            <a:prstGeom prst="mo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8167B2A-277B-4E6E-9840-005C586DED96}"/>
                </a:ext>
              </a:extLst>
            </p:cNvPr>
            <p:cNvSpPr/>
            <p:nvPr/>
          </p:nvSpPr>
          <p:spPr>
            <a:xfrm>
              <a:off x="6145213" y="3504576"/>
              <a:ext cx="1075981" cy="4800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ED1BD770-29E7-4668-A979-2B64557021DE}"/>
                </a:ext>
              </a:extLst>
            </p:cNvPr>
            <p:cNvSpPr/>
            <p:nvPr/>
          </p:nvSpPr>
          <p:spPr>
            <a:xfrm>
              <a:off x="6319731" y="3581632"/>
              <a:ext cx="84549" cy="66468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4083C06B-BF14-4FD6-B3A8-5091D062BCCC}"/>
                </a:ext>
              </a:extLst>
            </p:cNvPr>
            <p:cNvSpPr/>
            <p:nvPr/>
          </p:nvSpPr>
          <p:spPr>
            <a:xfrm>
              <a:off x="6906021" y="3668617"/>
              <a:ext cx="201416" cy="4800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554AB14-A7A9-4419-9262-995192B0A081}"/>
                </a:ext>
              </a:extLst>
            </p:cNvPr>
            <p:cNvSpPr/>
            <p:nvPr/>
          </p:nvSpPr>
          <p:spPr>
            <a:xfrm>
              <a:off x="6601857" y="2796445"/>
              <a:ext cx="74171" cy="24384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Block Arc 62">
              <a:extLst>
                <a:ext uri="{FF2B5EF4-FFF2-40B4-BE49-F238E27FC236}">
                  <a16:creationId xmlns:a16="http://schemas.microsoft.com/office/drawing/2014/main" id="{79746B11-020C-42C2-8D40-A529BD8D1522}"/>
                </a:ext>
              </a:extLst>
            </p:cNvPr>
            <p:cNvSpPr/>
            <p:nvPr/>
          </p:nvSpPr>
          <p:spPr>
            <a:xfrm rot="10800000">
              <a:off x="6601855" y="5011157"/>
              <a:ext cx="286303" cy="410155"/>
            </a:xfrm>
            <a:prstGeom prst="blockArc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C1B2679-6FD9-43D9-BAC2-1910FF0F8756}"/>
              </a:ext>
            </a:extLst>
          </p:cNvPr>
          <p:cNvGrpSpPr/>
          <p:nvPr/>
        </p:nvGrpSpPr>
        <p:grpSpPr>
          <a:xfrm>
            <a:off x="9021219" y="754722"/>
            <a:ext cx="140783" cy="403077"/>
            <a:chOff x="9152568" y="2777765"/>
            <a:chExt cx="712597" cy="2604063"/>
          </a:xfrm>
        </p:grpSpPr>
        <p:sp>
          <p:nvSpPr>
            <p:cNvPr id="65" name="Moon 64">
              <a:extLst>
                <a:ext uri="{FF2B5EF4-FFF2-40B4-BE49-F238E27FC236}">
                  <a16:creationId xmlns:a16="http://schemas.microsoft.com/office/drawing/2014/main" id="{8C2A40EE-545E-4559-BCCA-59057EB73297}"/>
                </a:ext>
              </a:extLst>
            </p:cNvPr>
            <p:cNvSpPr/>
            <p:nvPr/>
          </p:nvSpPr>
          <p:spPr>
            <a:xfrm rot="5400000">
              <a:off x="9105835" y="4225806"/>
              <a:ext cx="806063" cy="712597"/>
            </a:xfrm>
            <a:prstGeom prst="moon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DBD1770-E5D8-4C01-ADA3-E97B4315D189}"/>
                </a:ext>
              </a:extLst>
            </p:cNvPr>
            <p:cNvSpPr/>
            <p:nvPr/>
          </p:nvSpPr>
          <p:spPr>
            <a:xfrm>
              <a:off x="9434695" y="2777765"/>
              <a:ext cx="74171" cy="243847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Block Arc 66">
              <a:extLst>
                <a:ext uri="{FF2B5EF4-FFF2-40B4-BE49-F238E27FC236}">
                  <a16:creationId xmlns:a16="http://schemas.microsoft.com/office/drawing/2014/main" id="{7E422AF6-B393-43C9-93C3-BBFCE3E99200}"/>
                </a:ext>
              </a:extLst>
            </p:cNvPr>
            <p:cNvSpPr/>
            <p:nvPr/>
          </p:nvSpPr>
          <p:spPr>
            <a:xfrm rot="10800000">
              <a:off x="9433517" y="4971673"/>
              <a:ext cx="286303" cy="410155"/>
            </a:xfrm>
            <a:prstGeom prst="blockArc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A1650111-535C-499E-B944-846A533C3BA1}"/>
                </a:ext>
              </a:extLst>
            </p:cNvPr>
            <p:cNvSpPr/>
            <p:nvPr/>
          </p:nvSpPr>
          <p:spPr>
            <a:xfrm>
              <a:off x="9216919" y="3165598"/>
              <a:ext cx="583894" cy="1373413"/>
            </a:xfrm>
            <a:prstGeom prst="triangle">
              <a:avLst>
                <a:gd name="adj" fmla="val 44925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A31445C0-6620-40BC-8CA4-39E402724582}"/>
              </a:ext>
            </a:extLst>
          </p:cNvPr>
          <p:cNvSpPr txBox="1"/>
          <p:nvPr/>
        </p:nvSpPr>
        <p:spPr>
          <a:xfrm>
            <a:off x="8218397" y="962426"/>
            <a:ext cx="903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/>
              <a:t>Y =</a:t>
            </a:r>
            <a:endParaRPr lang="en-US" sz="2400" b="1" dirty="0"/>
          </a:p>
        </p:txBody>
      </p:sp>
      <p:sp>
        <p:nvSpPr>
          <p:cNvPr id="70" name="Right Brace 69">
            <a:extLst>
              <a:ext uri="{FF2B5EF4-FFF2-40B4-BE49-F238E27FC236}">
                <a16:creationId xmlns:a16="http://schemas.microsoft.com/office/drawing/2014/main" id="{1A7E0A17-A465-4A4B-829F-808927AF5B18}"/>
              </a:ext>
            </a:extLst>
          </p:cNvPr>
          <p:cNvSpPr/>
          <p:nvPr/>
        </p:nvSpPr>
        <p:spPr>
          <a:xfrm rot="5400000">
            <a:off x="3940333" y="-1487364"/>
            <a:ext cx="205703" cy="7138922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9E32F8F-6A69-48F4-A28F-9E9FC7F23133}"/>
              </a:ext>
            </a:extLst>
          </p:cNvPr>
          <p:cNvSpPr txBox="1"/>
          <p:nvPr/>
        </p:nvSpPr>
        <p:spPr>
          <a:xfrm>
            <a:off x="3839550" y="2171164"/>
            <a:ext cx="903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/>
              <a:t>θ</a:t>
            </a:r>
            <a:endParaRPr lang="en-US" sz="2400" b="1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3EEE828-CBB3-486E-85A7-41DA6B969B91}"/>
              </a:ext>
            </a:extLst>
          </p:cNvPr>
          <p:cNvCxnSpPr>
            <a:cxnSpLocks/>
          </p:cNvCxnSpPr>
          <p:nvPr/>
        </p:nvCxnSpPr>
        <p:spPr>
          <a:xfrm flipV="1">
            <a:off x="9335762" y="817346"/>
            <a:ext cx="0" cy="9014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0E8F56B0-8642-414A-8885-769DD9EE2D10}"/>
              </a:ext>
            </a:extLst>
          </p:cNvPr>
          <p:cNvSpPr txBox="1"/>
          <p:nvPr/>
        </p:nvSpPr>
        <p:spPr>
          <a:xfrm>
            <a:off x="9417065" y="817346"/>
            <a:ext cx="524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/>
              <a:t>0</a:t>
            </a:r>
            <a:endParaRPr lang="en-US" sz="16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CC28060-54AC-4FAD-B5E1-E3C600F58C87}"/>
              </a:ext>
            </a:extLst>
          </p:cNvPr>
          <p:cNvSpPr txBox="1"/>
          <p:nvPr/>
        </p:nvSpPr>
        <p:spPr>
          <a:xfrm>
            <a:off x="9431413" y="1305785"/>
            <a:ext cx="524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/>
              <a:t>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FB0B34A-BF3D-42F4-A405-2FF9C7B38C7A}"/>
              </a:ext>
            </a:extLst>
          </p:cNvPr>
          <p:cNvSpPr txBox="1"/>
          <p:nvPr/>
        </p:nvSpPr>
        <p:spPr>
          <a:xfrm>
            <a:off x="9745174" y="825650"/>
            <a:ext cx="524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/>
              <a:t>1</a:t>
            </a:r>
            <a:endParaRPr lang="en-US" sz="1600" b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80F7F48-C09B-4A05-A1F6-FA78CF8D5FB3}"/>
              </a:ext>
            </a:extLst>
          </p:cNvPr>
          <p:cNvSpPr txBox="1"/>
          <p:nvPr/>
        </p:nvSpPr>
        <p:spPr>
          <a:xfrm>
            <a:off x="9759522" y="1314089"/>
            <a:ext cx="524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/>
              <a:t>0</a:t>
            </a:r>
            <a:endParaRPr lang="en-US" sz="1600" b="1" dirty="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A42CEF76-5BA6-4560-A558-3D699B46FA2F}"/>
              </a:ext>
            </a:extLst>
          </p:cNvPr>
          <p:cNvCxnSpPr>
            <a:cxnSpLocks/>
          </p:cNvCxnSpPr>
          <p:nvPr/>
        </p:nvCxnSpPr>
        <p:spPr>
          <a:xfrm flipV="1">
            <a:off x="9733736" y="825650"/>
            <a:ext cx="0" cy="9014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Sun 98">
            <a:extLst>
              <a:ext uri="{FF2B5EF4-FFF2-40B4-BE49-F238E27FC236}">
                <a16:creationId xmlns:a16="http://schemas.microsoft.com/office/drawing/2014/main" id="{C3BE2147-9C26-4A19-8C28-0AD1186C1535}"/>
              </a:ext>
            </a:extLst>
          </p:cNvPr>
          <p:cNvSpPr/>
          <p:nvPr/>
        </p:nvSpPr>
        <p:spPr>
          <a:xfrm>
            <a:off x="428706" y="4642875"/>
            <a:ext cx="736252" cy="736252"/>
          </a:xfrm>
          <a:prstGeom prst="sun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Cloud 99">
            <a:extLst>
              <a:ext uri="{FF2B5EF4-FFF2-40B4-BE49-F238E27FC236}">
                <a16:creationId xmlns:a16="http://schemas.microsoft.com/office/drawing/2014/main" id="{60501E16-E17E-455B-88A7-DE7CF8E3B640}"/>
              </a:ext>
            </a:extLst>
          </p:cNvPr>
          <p:cNvSpPr/>
          <p:nvPr/>
        </p:nvSpPr>
        <p:spPr>
          <a:xfrm>
            <a:off x="491978" y="5563190"/>
            <a:ext cx="609709" cy="609709"/>
          </a:xfrm>
          <a:prstGeom prst="cloud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027B0C2-D04E-4D43-AD41-5707C657A4E5}"/>
              </a:ext>
            </a:extLst>
          </p:cNvPr>
          <p:cNvCxnSpPr>
            <a:cxnSpLocks/>
          </p:cNvCxnSpPr>
          <p:nvPr/>
        </p:nvCxnSpPr>
        <p:spPr>
          <a:xfrm flipV="1">
            <a:off x="1164958" y="4727321"/>
            <a:ext cx="0" cy="14455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3B2EA4D8-53AD-46E4-A7E2-D80EF7AA164F}"/>
              </a:ext>
            </a:extLst>
          </p:cNvPr>
          <p:cNvSpPr txBox="1"/>
          <p:nvPr/>
        </p:nvSpPr>
        <p:spPr>
          <a:xfrm>
            <a:off x="1295337" y="4727321"/>
            <a:ext cx="841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0.</a:t>
            </a:r>
            <a:r>
              <a:rPr lang="hu-HU" sz="2800" b="1" dirty="0"/>
              <a:t>5</a:t>
            </a:r>
            <a:endParaRPr lang="en-US" sz="2800" b="1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B617031-FC5E-4136-A209-0F06FB3C9CD9}"/>
              </a:ext>
            </a:extLst>
          </p:cNvPr>
          <p:cNvSpPr txBox="1"/>
          <p:nvPr/>
        </p:nvSpPr>
        <p:spPr>
          <a:xfrm>
            <a:off x="1318345" y="5510586"/>
            <a:ext cx="841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0.</a:t>
            </a:r>
            <a:r>
              <a:rPr lang="hu-HU" sz="2800" b="1" dirty="0"/>
              <a:t>5</a:t>
            </a:r>
            <a:endParaRPr lang="en-US" sz="2800" b="1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5AA25C5-1D76-4394-9DED-2495DE8C6BCE}"/>
              </a:ext>
            </a:extLst>
          </p:cNvPr>
          <p:cNvSpPr txBox="1"/>
          <p:nvPr/>
        </p:nvSpPr>
        <p:spPr>
          <a:xfrm>
            <a:off x="735284" y="3924667"/>
            <a:ext cx="1588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/>
              <a:t>Day 0</a:t>
            </a:r>
            <a:endParaRPr lang="en-US" sz="2800" b="1" dirty="0"/>
          </a:p>
        </p:txBody>
      </p:sp>
      <p:sp>
        <p:nvSpPr>
          <p:cNvPr id="76" name="Sun 75">
            <a:extLst>
              <a:ext uri="{FF2B5EF4-FFF2-40B4-BE49-F238E27FC236}">
                <a16:creationId xmlns:a16="http://schemas.microsoft.com/office/drawing/2014/main" id="{F24E0050-BD52-40DE-A654-BBD919252E2C}"/>
              </a:ext>
            </a:extLst>
          </p:cNvPr>
          <p:cNvSpPr/>
          <p:nvPr/>
        </p:nvSpPr>
        <p:spPr>
          <a:xfrm>
            <a:off x="5914665" y="4642875"/>
            <a:ext cx="736252" cy="736252"/>
          </a:xfrm>
          <a:prstGeom prst="sun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Cloud 76">
            <a:extLst>
              <a:ext uri="{FF2B5EF4-FFF2-40B4-BE49-F238E27FC236}">
                <a16:creationId xmlns:a16="http://schemas.microsoft.com/office/drawing/2014/main" id="{DC487BA5-F678-4DC8-AAAC-9FA61B5D2908}"/>
              </a:ext>
            </a:extLst>
          </p:cNvPr>
          <p:cNvSpPr/>
          <p:nvPr/>
        </p:nvSpPr>
        <p:spPr>
          <a:xfrm>
            <a:off x="5977937" y="5563190"/>
            <a:ext cx="609709" cy="609709"/>
          </a:xfrm>
          <a:prstGeom prst="cloud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D7D1C1C-3359-4E82-9AE8-7D509E9E12B7}"/>
              </a:ext>
            </a:extLst>
          </p:cNvPr>
          <p:cNvCxnSpPr>
            <a:cxnSpLocks/>
          </p:cNvCxnSpPr>
          <p:nvPr/>
        </p:nvCxnSpPr>
        <p:spPr>
          <a:xfrm flipV="1">
            <a:off x="6650917" y="4727321"/>
            <a:ext cx="0" cy="14455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41C964AF-1C3C-4C5F-B765-8C979B0AA4D6}"/>
              </a:ext>
            </a:extLst>
          </p:cNvPr>
          <p:cNvSpPr txBox="1"/>
          <p:nvPr/>
        </p:nvSpPr>
        <p:spPr>
          <a:xfrm>
            <a:off x="6781296" y="4727321"/>
            <a:ext cx="841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?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BA1F9DF-3BD9-4EFE-A8F3-609E75A8C402}"/>
              </a:ext>
            </a:extLst>
          </p:cNvPr>
          <p:cNvSpPr txBox="1"/>
          <p:nvPr/>
        </p:nvSpPr>
        <p:spPr>
          <a:xfrm>
            <a:off x="6804304" y="5510586"/>
            <a:ext cx="841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?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D5C07AA-22DC-435E-8647-21125613F00C}"/>
              </a:ext>
            </a:extLst>
          </p:cNvPr>
          <p:cNvSpPr txBox="1"/>
          <p:nvPr/>
        </p:nvSpPr>
        <p:spPr>
          <a:xfrm>
            <a:off x="6221243" y="3924667"/>
            <a:ext cx="1588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/>
              <a:t>Day </a:t>
            </a:r>
            <a:r>
              <a:rPr lang="en-US" sz="2800" b="1" dirty="0"/>
              <a:t>1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76AE7EC-CCD2-458D-BCC5-8B675FB5CEC4}"/>
              </a:ext>
            </a:extLst>
          </p:cNvPr>
          <p:cNvSpPr/>
          <p:nvPr/>
        </p:nvSpPr>
        <p:spPr>
          <a:xfrm>
            <a:off x="2412694" y="4902506"/>
            <a:ext cx="3243132" cy="205704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DC2B67C5-7D4E-4A1C-A56E-B6D6551CE072}"/>
              </a:ext>
            </a:extLst>
          </p:cNvPr>
          <p:cNvSpPr/>
          <p:nvPr/>
        </p:nvSpPr>
        <p:spPr>
          <a:xfrm rot="21049887">
            <a:off x="2403984" y="5428387"/>
            <a:ext cx="3243132" cy="205704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905B18-539A-4A54-8AF6-CF0C5F711BDB}"/>
              </a:ext>
            </a:extLst>
          </p:cNvPr>
          <p:cNvSpPr txBox="1"/>
          <p:nvPr/>
        </p:nvSpPr>
        <p:spPr>
          <a:xfrm>
            <a:off x="3049216" y="4377730"/>
            <a:ext cx="2029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0.5</a:t>
            </a:r>
            <a:r>
              <a:rPr lang="hu-HU" sz="2400" b="1" dirty="0"/>
              <a:t>×0.7×0.1</a:t>
            </a:r>
            <a:endParaRPr lang="en-US" sz="2400" b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E50C6E7-4015-48EF-97FE-B95436106CC7}"/>
              </a:ext>
            </a:extLst>
          </p:cNvPr>
          <p:cNvSpPr txBox="1"/>
          <p:nvPr/>
        </p:nvSpPr>
        <p:spPr>
          <a:xfrm>
            <a:off x="2993266" y="5721680"/>
            <a:ext cx="2029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0.5</a:t>
            </a:r>
            <a:r>
              <a:rPr lang="hu-HU" sz="2400" b="1" dirty="0"/>
              <a:t>×0.4×0.1</a:t>
            </a:r>
            <a:endParaRPr lang="en-US" sz="2400" b="1" dirty="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A114C2E-8E62-4FF3-920C-94625FF21D2F}"/>
              </a:ext>
            </a:extLst>
          </p:cNvPr>
          <p:cNvGrpSpPr/>
          <p:nvPr/>
        </p:nvGrpSpPr>
        <p:grpSpPr>
          <a:xfrm>
            <a:off x="7412297" y="3976248"/>
            <a:ext cx="380211" cy="420057"/>
            <a:chOff x="5672547" y="2796445"/>
            <a:chExt cx="2006965" cy="2624867"/>
          </a:xfrm>
        </p:grpSpPr>
        <p:sp>
          <p:nvSpPr>
            <p:cNvPr id="87" name="Moon 86">
              <a:extLst>
                <a:ext uri="{FF2B5EF4-FFF2-40B4-BE49-F238E27FC236}">
                  <a16:creationId xmlns:a16="http://schemas.microsoft.com/office/drawing/2014/main" id="{2EA28502-682D-463E-AEFA-0D25A1E4A8B2}"/>
                </a:ext>
              </a:extLst>
            </p:cNvPr>
            <p:cNvSpPr/>
            <p:nvPr/>
          </p:nvSpPr>
          <p:spPr>
            <a:xfrm rot="5913127">
              <a:off x="5625814" y="3544573"/>
              <a:ext cx="806063" cy="712597"/>
            </a:xfrm>
            <a:prstGeom prst="mo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Moon 87">
              <a:extLst>
                <a:ext uri="{FF2B5EF4-FFF2-40B4-BE49-F238E27FC236}">
                  <a16:creationId xmlns:a16="http://schemas.microsoft.com/office/drawing/2014/main" id="{7AF72DF7-8AC1-4DEF-83F6-538896BB5552}"/>
                </a:ext>
              </a:extLst>
            </p:cNvPr>
            <p:cNvSpPr/>
            <p:nvPr/>
          </p:nvSpPr>
          <p:spPr>
            <a:xfrm rot="5400000">
              <a:off x="6272998" y="3628365"/>
              <a:ext cx="806063" cy="712597"/>
            </a:xfrm>
            <a:prstGeom prst="mo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Moon 94">
              <a:extLst>
                <a:ext uri="{FF2B5EF4-FFF2-40B4-BE49-F238E27FC236}">
                  <a16:creationId xmlns:a16="http://schemas.microsoft.com/office/drawing/2014/main" id="{0AEAD1FD-5AB0-4E30-A64A-D30E61C881B1}"/>
                </a:ext>
              </a:extLst>
            </p:cNvPr>
            <p:cNvSpPr/>
            <p:nvPr/>
          </p:nvSpPr>
          <p:spPr>
            <a:xfrm rot="4837498">
              <a:off x="6920182" y="3591779"/>
              <a:ext cx="806063" cy="712597"/>
            </a:xfrm>
            <a:prstGeom prst="mo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Moon 95">
              <a:extLst>
                <a:ext uri="{FF2B5EF4-FFF2-40B4-BE49-F238E27FC236}">
                  <a16:creationId xmlns:a16="http://schemas.microsoft.com/office/drawing/2014/main" id="{E5F064F4-E5F2-4130-BE9F-F7901585F987}"/>
                </a:ext>
              </a:extLst>
            </p:cNvPr>
            <p:cNvSpPr/>
            <p:nvPr/>
          </p:nvSpPr>
          <p:spPr>
            <a:xfrm rot="5567244">
              <a:off x="6275753" y="2622729"/>
              <a:ext cx="806063" cy="1917806"/>
            </a:xfrm>
            <a:prstGeom prst="mo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3218076B-A2BE-4B40-9B2E-594B1B0C1878}"/>
                </a:ext>
              </a:extLst>
            </p:cNvPr>
            <p:cNvSpPr/>
            <p:nvPr/>
          </p:nvSpPr>
          <p:spPr>
            <a:xfrm>
              <a:off x="6145213" y="3504576"/>
              <a:ext cx="1075981" cy="4800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33B84FEC-4D20-487D-A028-90B80C050216}"/>
                </a:ext>
              </a:extLst>
            </p:cNvPr>
            <p:cNvSpPr/>
            <p:nvPr/>
          </p:nvSpPr>
          <p:spPr>
            <a:xfrm>
              <a:off x="6319731" y="3581632"/>
              <a:ext cx="84549" cy="66468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E49449FC-D5DC-4EE3-86E7-C53CA458E3AB}"/>
                </a:ext>
              </a:extLst>
            </p:cNvPr>
            <p:cNvSpPr/>
            <p:nvPr/>
          </p:nvSpPr>
          <p:spPr>
            <a:xfrm>
              <a:off x="6906021" y="3668617"/>
              <a:ext cx="201416" cy="4800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989F046-31E6-4B81-98AB-0654405936D7}"/>
                </a:ext>
              </a:extLst>
            </p:cNvPr>
            <p:cNvSpPr/>
            <p:nvPr/>
          </p:nvSpPr>
          <p:spPr>
            <a:xfrm>
              <a:off x="6601857" y="2796445"/>
              <a:ext cx="74171" cy="24384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Block Arc 106">
              <a:extLst>
                <a:ext uri="{FF2B5EF4-FFF2-40B4-BE49-F238E27FC236}">
                  <a16:creationId xmlns:a16="http://schemas.microsoft.com/office/drawing/2014/main" id="{FDA67922-82EA-4019-B7A3-E35987A24834}"/>
                </a:ext>
              </a:extLst>
            </p:cNvPr>
            <p:cNvSpPr/>
            <p:nvPr/>
          </p:nvSpPr>
          <p:spPr>
            <a:xfrm rot="10800000">
              <a:off x="6601855" y="5011157"/>
              <a:ext cx="286303" cy="410155"/>
            </a:xfrm>
            <a:prstGeom prst="blockArc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39915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B091A5D-3D7E-43E5-9A53-A9EB3B9EDA24}"/>
              </a:ext>
            </a:extLst>
          </p:cNvPr>
          <p:cNvGrpSpPr/>
          <p:nvPr/>
        </p:nvGrpSpPr>
        <p:grpSpPr>
          <a:xfrm>
            <a:off x="1101687" y="346507"/>
            <a:ext cx="1586429" cy="1445046"/>
            <a:chOff x="1046602" y="615108"/>
            <a:chExt cx="2610998" cy="2304362"/>
          </a:xfrm>
        </p:grpSpPr>
        <p:sp>
          <p:nvSpPr>
            <p:cNvPr id="2" name="Sun 1">
              <a:extLst>
                <a:ext uri="{FF2B5EF4-FFF2-40B4-BE49-F238E27FC236}">
                  <a16:creationId xmlns:a16="http://schemas.microsoft.com/office/drawing/2014/main" id="{F12E984D-C0C2-4AA5-8B12-504DFAD8A0B7}"/>
                </a:ext>
              </a:extLst>
            </p:cNvPr>
            <p:cNvSpPr/>
            <p:nvPr/>
          </p:nvSpPr>
          <p:spPr>
            <a:xfrm>
              <a:off x="1046602" y="1454226"/>
              <a:ext cx="705080" cy="705080"/>
            </a:xfrm>
            <a:prstGeom prst="sun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Sun 2">
              <a:extLst>
                <a:ext uri="{FF2B5EF4-FFF2-40B4-BE49-F238E27FC236}">
                  <a16:creationId xmlns:a16="http://schemas.microsoft.com/office/drawing/2014/main" id="{57E68A34-BBEE-4856-B4F1-2193BB1B7036}"/>
                </a:ext>
              </a:extLst>
            </p:cNvPr>
            <p:cNvSpPr/>
            <p:nvPr/>
          </p:nvSpPr>
          <p:spPr>
            <a:xfrm>
              <a:off x="1893065" y="615108"/>
              <a:ext cx="705080" cy="705080"/>
            </a:xfrm>
            <a:prstGeom prst="sun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loud 3">
              <a:extLst>
                <a:ext uri="{FF2B5EF4-FFF2-40B4-BE49-F238E27FC236}">
                  <a16:creationId xmlns:a16="http://schemas.microsoft.com/office/drawing/2014/main" id="{20518C50-2E37-484D-9340-DCD2FABE147F}"/>
                </a:ext>
              </a:extLst>
            </p:cNvPr>
            <p:cNvSpPr/>
            <p:nvPr/>
          </p:nvSpPr>
          <p:spPr>
            <a:xfrm>
              <a:off x="1107195" y="2335576"/>
              <a:ext cx="583894" cy="583894"/>
            </a:xfrm>
            <a:prstGeom prst="cloud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loud 4">
              <a:extLst>
                <a:ext uri="{FF2B5EF4-FFF2-40B4-BE49-F238E27FC236}">
                  <a16:creationId xmlns:a16="http://schemas.microsoft.com/office/drawing/2014/main" id="{2A9A97FC-55B8-4625-9C65-7038CCD3F126}"/>
                </a:ext>
              </a:extLst>
            </p:cNvPr>
            <p:cNvSpPr/>
            <p:nvPr/>
          </p:nvSpPr>
          <p:spPr>
            <a:xfrm>
              <a:off x="2801957" y="675701"/>
              <a:ext cx="583894" cy="583894"/>
            </a:xfrm>
            <a:prstGeom prst="cloud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580CFA4-F151-4FE8-A600-B4861F7B0ACE}"/>
                </a:ext>
              </a:extLst>
            </p:cNvPr>
            <p:cNvCxnSpPr>
              <a:cxnSpLocks/>
            </p:cNvCxnSpPr>
            <p:nvPr/>
          </p:nvCxnSpPr>
          <p:spPr>
            <a:xfrm>
              <a:off x="1046602" y="1320188"/>
              <a:ext cx="261099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397A16D-54EA-4E5D-93AC-953F8EC0DF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1682" y="752819"/>
              <a:ext cx="0" cy="21666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3DD2819-CF6B-4149-85CA-15FB66570AD6}"/>
                </a:ext>
              </a:extLst>
            </p:cNvPr>
            <p:cNvSpPr txBox="1"/>
            <p:nvPr/>
          </p:nvSpPr>
          <p:spPr>
            <a:xfrm>
              <a:off x="1876540" y="1535097"/>
              <a:ext cx="806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0.7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680A422-D5F2-4925-AD64-2A63FB1B67BC}"/>
                </a:ext>
              </a:extLst>
            </p:cNvPr>
            <p:cNvSpPr txBox="1"/>
            <p:nvPr/>
          </p:nvSpPr>
          <p:spPr>
            <a:xfrm>
              <a:off x="2690870" y="1535097"/>
              <a:ext cx="806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0.3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AA12B03-715A-42CB-AAC9-21B12F488528}"/>
                </a:ext>
              </a:extLst>
            </p:cNvPr>
            <p:cNvSpPr txBox="1"/>
            <p:nvPr/>
          </p:nvSpPr>
          <p:spPr>
            <a:xfrm>
              <a:off x="1898574" y="2285199"/>
              <a:ext cx="806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0.4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585DAB-3CEF-44C6-A48E-2E2217FB9ED1}"/>
                </a:ext>
              </a:extLst>
            </p:cNvPr>
            <p:cNvSpPr txBox="1"/>
            <p:nvPr/>
          </p:nvSpPr>
          <p:spPr>
            <a:xfrm>
              <a:off x="2704641" y="2273225"/>
              <a:ext cx="806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0.6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3964FA4-8E50-4B7C-88A1-DD9BFBC129F9}"/>
              </a:ext>
            </a:extLst>
          </p:cNvPr>
          <p:cNvGrpSpPr/>
          <p:nvPr/>
        </p:nvGrpSpPr>
        <p:grpSpPr>
          <a:xfrm>
            <a:off x="3822342" y="346507"/>
            <a:ext cx="1586428" cy="1400117"/>
            <a:chOff x="1046602" y="3791712"/>
            <a:chExt cx="2610998" cy="2304362"/>
          </a:xfrm>
        </p:grpSpPr>
        <p:sp>
          <p:nvSpPr>
            <p:cNvPr id="15" name="Sun 14">
              <a:extLst>
                <a:ext uri="{FF2B5EF4-FFF2-40B4-BE49-F238E27FC236}">
                  <a16:creationId xmlns:a16="http://schemas.microsoft.com/office/drawing/2014/main" id="{79432170-6D02-45F4-98A7-F200C605526F}"/>
                </a:ext>
              </a:extLst>
            </p:cNvPr>
            <p:cNvSpPr/>
            <p:nvPr/>
          </p:nvSpPr>
          <p:spPr>
            <a:xfrm>
              <a:off x="1893065" y="3791712"/>
              <a:ext cx="705080" cy="705080"/>
            </a:xfrm>
            <a:prstGeom prst="sun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loud 15">
              <a:extLst>
                <a:ext uri="{FF2B5EF4-FFF2-40B4-BE49-F238E27FC236}">
                  <a16:creationId xmlns:a16="http://schemas.microsoft.com/office/drawing/2014/main" id="{15646D1A-11C2-4EA0-BFFB-55F61588F707}"/>
                </a:ext>
              </a:extLst>
            </p:cNvPr>
            <p:cNvSpPr/>
            <p:nvPr/>
          </p:nvSpPr>
          <p:spPr>
            <a:xfrm>
              <a:off x="2801957" y="3852305"/>
              <a:ext cx="583894" cy="583894"/>
            </a:xfrm>
            <a:prstGeom prst="cloud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8D9235C-3262-4BD9-9D3B-C590B6D1FC14}"/>
                </a:ext>
              </a:extLst>
            </p:cNvPr>
            <p:cNvCxnSpPr/>
            <p:nvPr/>
          </p:nvCxnSpPr>
          <p:spPr>
            <a:xfrm>
              <a:off x="1046602" y="4496792"/>
              <a:ext cx="261099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53D1ED9-464A-4422-AD9A-7E93E2D55D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1682" y="3929423"/>
              <a:ext cx="0" cy="21666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8A3DDA6-C915-4035-82D1-45B8720330EB}"/>
                </a:ext>
              </a:extLst>
            </p:cNvPr>
            <p:cNvSpPr txBox="1"/>
            <p:nvPr/>
          </p:nvSpPr>
          <p:spPr>
            <a:xfrm>
              <a:off x="1876540" y="4711701"/>
              <a:ext cx="806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0.7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A628802-07B7-4E0A-BBB8-800C054666B9}"/>
                </a:ext>
              </a:extLst>
            </p:cNvPr>
            <p:cNvSpPr txBox="1"/>
            <p:nvPr/>
          </p:nvSpPr>
          <p:spPr>
            <a:xfrm>
              <a:off x="2690870" y="4711701"/>
              <a:ext cx="806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0.3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DD76D58-53F8-4880-AD53-26F4FB7D4FAE}"/>
                </a:ext>
              </a:extLst>
            </p:cNvPr>
            <p:cNvSpPr txBox="1"/>
            <p:nvPr/>
          </p:nvSpPr>
          <p:spPr>
            <a:xfrm>
              <a:off x="1898574" y="5461803"/>
              <a:ext cx="806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0.</a:t>
              </a:r>
              <a:r>
                <a:rPr lang="hu-HU" sz="1600" b="1" dirty="0"/>
                <a:t>1</a:t>
              </a:r>
              <a:endParaRPr lang="en-US" sz="1600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1D31E09-55AF-4DDD-93F9-90EBEECF427B}"/>
                </a:ext>
              </a:extLst>
            </p:cNvPr>
            <p:cNvSpPr txBox="1"/>
            <p:nvPr/>
          </p:nvSpPr>
          <p:spPr>
            <a:xfrm>
              <a:off x="2704640" y="5461802"/>
              <a:ext cx="806067" cy="557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0.</a:t>
              </a:r>
              <a:r>
                <a:rPr lang="hu-HU" sz="1600" b="1" dirty="0"/>
                <a:t>9</a:t>
              </a:r>
              <a:endParaRPr lang="en-US" sz="1600" b="1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9E27B4D-D233-4CFC-B6E9-66B7AB57CD37}"/>
                </a:ext>
              </a:extLst>
            </p:cNvPr>
            <p:cNvGrpSpPr/>
            <p:nvPr/>
          </p:nvGrpSpPr>
          <p:grpSpPr>
            <a:xfrm>
              <a:off x="1092507" y="5412724"/>
              <a:ext cx="577080" cy="637556"/>
              <a:chOff x="5672547" y="2796445"/>
              <a:chExt cx="2006965" cy="2624867"/>
            </a:xfrm>
          </p:grpSpPr>
          <p:sp>
            <p:nvSpPr>
              <p:cNvPr id="24" name="Moon 23">
                <a:extLst>
                  <a:ext uri="{FF2B5EF4-FFF2-40B4-BE49-F238E27FC236}">
                    <a16:creationId xmlns:a16="http://schemas.microsoft.com/office/drawing/2014/main" id="{83B45CCA-3B45-4263-B72B-F5C9657CAFFB}"/>
                  </a:ext>
                </a:extLst>
              </p:cNvPr>
              <p:cNvSpPr/>
              <p:nvPr/>
            </p:nvSpPr>
            <p:spPr>
              <a:xfrm rot="5913127">
                <a:off x="5625814" y="3544573"/>
                <a:ext cx="806063" cy="712597"/>
              </a:xfrm>
              <a:prstGeom prst="moon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Moon 24">
                <a:extLst>
                  <a:ext uri="{FF2B5EF4-FFF2-40B4-BE49-F238E27FC236}">
                    <a16:creationId xmlns:a16="http://schemas.microsoft.com/office/drawing/2014/main" id="{6019BC7E-A9FE-42EB-8869-1C950B779365}"/>
                  </a:ext>
                </a:extLst>
              </p:cNvPr>
              <p:cNvSpPr/>
              <p:nvPr/>
            </p:nvSpPr>
            <p:spPr>
              <a:xfrm rot="5400000">
                <a:off x="6272998" y="3628365"/>
                <a:ext cx="806063" cy="712597"/>
              </a:xfrm>
              <a:prstGeom prst="moon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Moon 25">
                <a:extLst>
                  <a:ext uri="{FF2B5EF4-FFF2-40B4-BE49-F238E27FC236}">
                    <a16:creationId xmlns:a16="http://schemas.microsoft.com/office/drawing/2014/main" id="{591950B0-EE35-47B3-B342-F83A314ABBA0}"/>
                  </a:ext>
                </a:extLst>
              </p:cNvPr>
              <p:cNvSpPr/>
              <p:nvPr/>
            </p:nvSpPr>
            <p:spPr>
              <a:xfrm rot="4837498">
                <a:off x="6920182" y="3591779"/>
                <a:ext cx="806063" cy="712597"/>
              </a:xfrm>
              <a:prstGeom prst="moon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Moon 26">
                <a:extLst>
                  <a:ext uri="{FF2B5EF4-FFF2-40B4-BE49-F238E27FC236}">
                    <a16:creationId xmlns:a16="http://schemas.microsoft.com/office/drawing/2014/main" id="{9EC400DB-8041-42C8-837C-683ED3D27AAF}"/>
                  </a:ext>
                </a:extLst>
              </p:cNvPr>
              <p:cNvSpPr/>
              <p:nvPr/>
            </p:nvSpPr>
            <p:spPr>
              <a:xfrm rot="5567244">
                <a:off x="6275753" y="2622729"/>
                <a:ext cx="806063" cy="1917806"/>
              </a:xfrm>
              <a:prstGeom prst="moon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09876552-F1FA-45E6-8298-47B5E3FB6EFC}"/>
                  </a:ext>
                </a:extLst>
              </p:cNvPr>
              <p:cNvSpPr/>
              <p:nvPr/>
            </p:nvSpPr>
            <p:spPr>
              <a:xfrm>
                <a:off x="6145213" y="3504576"/>
                <a:ext cx="1075981" cy="480087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5E2BF66-211A-430E-A922-DCD6B651950B}"/>
                  </a:ext>
                </a:extLst>
              </p:cNvPr>
              <p:cNvSpPr/>
              <p:nvPr/>
            </p:nvSpPr>
            <p:spPr>
              <a:xfrm>
                <a:off x="6319731" y="3581632"/>
                <a:ext cx="84549" cy="664682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EB9BCDD-48A8-4CE5-99A5-C2E4FFE0CF62}"/>
                  </a:ext>
                </a:extLst>
              </p:cNvPr>
              <p:cNvSpPr/>
              <p:nvPr/>
            </p:nvSpPr>
            <p:spPr>
              <a:xfrm>
                <a:off x="6906021" y="3668617"/>
                <a:ext cx="201416" cy="480087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C602344-ED7B-475A-A731-9577DD6F381B}"/>
                  </a:ext>
                </a:extLst>
              </p:cNvPr>
              <p:cNvSpPr/>
              <p:nvPr/>
            </p:nvSpPr>
            <p:spPr>
              <a:xfrm>
                <a:off x="6601857" y="2796445"/>
                <a:ext cx="74171" cy="243847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Block Arc 31">
                <a:extLst>
                  <a:ext uri="{FF2B5EF4-FFF2-40B4-BE49-F238E27FC236}">
                    <a16:creationId xmlns:a16="http://schemas.microsoft.com/office/drawing/2014/main" id="{87260A36-604A-4538-9999-B3B946437692}"/>
                  </a:ext>
                </a:extLst>
              </p:cNvPr>
              <p:cNvSpPr/>
              <p:nvPr/>
            </p:nvSpPr>
            <p:spPr>
              <a:xfrm rot="10800000">
                <a:off x="6601855" y="5011157"/>
                <a:ext cx="286303" cy="410155"/>
              </a:xfrm>
              <a:prstGeom prst="blockArc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FFBA32A-5BFE-4B67-BE81-B828F43A875B}"/>
                </a:ext>
              </a:extLst>
            </p:cNvPr>
            <p:cNvGrpSpPr/>
            <p:nvPr/>
          </p:nvGrpSpPr>
          <p:grpSpPr>
            <a:xfrm>
              <a:off x="1247393" y="4607843"/>
              <a:ext cx="234056" cy="670127"/>
              <a:chOff x="9152568" y="2777765"/>
              <a:chExt cx="712597" cy="2604063"/>
            </a:xfrm>
          </p:grpSpPr>
          <p:sp>
            <p:nvSpPr>
              <p:cNvPr id="34" name="Moon 33">
                <a:extLst>
                  <a:ext uri="{FF2B5EF4-FFF2-40B4-BE49-F238E27FC236}">
                    <a16:creationId xmlns:a16="http://schemas.microsoft.com/office/drawing/2014/main" id="{40048AC1-CB06-4D83-AA56-0E0D80D752E9}"/>
                  </a:ext>
                </a:extLst>
              </p:cNvPr>
              <p:cNvSpPr/>
              <p:nvPr/>
            </p:nvSpPr>
            <p:spPr>
              <a:xfrm rot="5400000">
                <a:off x="9105835" y="4225806"/>
                <a:ext cx="806063" cy="712597"/>
              </a:xfrm>
              <a:prstGeom prst="moon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B30A6842-19DC-4EDE-AD45-7254EA722BD1}"/>
                  </a:ext>
                </a:extLst>
              </p:cNvPr>
              <p:cNvSpPr/>
              <p:nvPr/>
            </p:nvSpPr>
            <p:spPr>
              <a:xfrm>
                <a:off x="9434695" y="2777765"/>
                <a:ext cx="74171" cy="243847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Block Arc 35">
                <a:extLst>
                  <a:ext uri="{FF2B5EF4-FFF2-40B4-BE49-F238E27FC236}">
                    <a16:creationId xmlns:a16="http://schemas.microsoft.com/office/drawing/2014/main" id="{2B635BDE-C2FF-4CFC-A773-43EF7B5FA32F}"/>
                  </a:ext>
                </a:extLst>
              </p:cNvPr>
              <p:cNvSpPr/>
              <p:nvPr/>
            </p:nvSpPr>
            <p:spPr>
              <a:xfrm rot="10800000">
                <a:off x="9433517" y="4971673"/>
                <a:ext cx="286303" cy="410155"/>
              </a:xfrm>
              <a:prstGeom prst="blockArc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8F0C3025-750D-4C4C-94C8-D5202BC25C62}"/>
                  </a:ext>
                </a:extLst>
              </p:cNvPr>
              <p:cNvSpPr/>
              <p:nvPr/>
            </p:nvSpPr>
            <p:spPr>
              <a:xfrm>
                <a:off x="9216919" y="3165598"/>
                <a:ext cx="583894" cy="1373413"/>
              </a:xfrm>
              <a:prstGeom prst="triangle">
                <a:avLst>
                  <a:gd name="adj" fmla="val 44925"/>
                </a:avLst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FCB16B5-05CA-4C80-8581-86BD512EA942}"/>
              </a:ext>
            </a:extLst>
          </p:cNvPr>
          <p:cNvGrpSpPr/>
          <p:nvPr/>
        </p:nvGrpSpPr>
        <p:grpSpPr>
          <a:xfrm>
            <a:off x="6730412" y="720907"/>
            <a:ext cx="1079654" cy="954113"/>
            <a:chOff x="6555035" y="3437262"/>
            <a:chExt cx="1658039" cy="1465244"/>
          </a:xfrm>
        </p:grpSpPr>
        <p:sp>
          <p:nvSpPr>
            <p:cNvPr id="39" name="Sun 38">
              <a:extLst>
                <a:ext uri="{FF2B5EF4-FFF2-40B4-BE49-F238E27FC236}">
                  <a16:creationId xmlns:a16="http://schemas.microsoft.com/office/drawing/2014/main" id="{DF241553-1ED5-4268-BB35-CEAC0D2B01AA}"/>
                </a:ext>
              </a:extLst>
            </p:cNvPr>
            <p:cNvSpPr/>
            <p:nvPr/>
          </p:nvSpPr>
          <p:spPr>
            <a:xfrm>
              <a:off x="6555035" y="3437262"/>
              <a:ext cx="705080" cy="705080"/>
            </a:xfrm>
            <a:prstGeom prst="sun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loud 40">
              <a:extLst>
                <a:ext uri="{FF2B5EF4-FFF2-40B4-BE49-F238E27FC236}">
                  <a16:creationId xmlns:a16="http://schemas.microsoft.com/office/drawing/2014/main" id="{D4F118F9-EB77-4C1D-98A8-22BA029276EF}"/>
                </a:ext>
              </a:extLst>
            </p:cNvPr>
            <p:cNvSpPr/>
            <p:nvPr/>
          </p:nvSpPr>
          <p:spPr>
            <a:xfrm>
              <a:off x="6615628" y="4318612"/>
              <a:ext cx="583894" cy="583894"/>
            </a:xfrm>
            <a:prstGeom prst="cloud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4AB5417-E274-4382-8FD0-A5D6419911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0115" y="3518133"/>
              <a:ext cx="0" cy="138437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3B848DA-A285-4776-9260-8A4ABA3C0B81}"/>
                </a:ext>
              </a:extLst>
            </p:cNvPr>
            <p:cNvSpPr txBox="1"/>
            <p:nvPr/>
          </p:nvSpPr>
          <p:spPr>
            <a:xfrm>
              <a:off x="7384973" y="3518133"/>
              <a:ext cx="806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0.</a:t>
              </a:r>
              <a:r>
                <a:rPr lang="hu-HU" sz="1600" b="1" dirty="0"/>
                <a:t>5</a:t>
              </a:r>
              <a:endParaRPr lang="en-US" sz="1600" b="1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DF149BD-1794-4AC3-AD87-43227D9AA369}"/>
                </a:ext>
              </a:extLst>
            </p:cNvPr>
            <p:cNvSpPr txBox="1"/>
            <p:nvPr/>
          </p:nvSpPr>
          <p:spPr>
            <a:xfrm>
              <a:off x="7407007" y="4268235"/>
              <a:ext cx="806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0.</a:t>
              </a:r>
              <a:r>
                <a:rPr lang="hu-HU" sz="1600" b="1" dirty="0"/>
                <a:t>5</a:t>
              </a:r>
              <a:endParaRPr lang="en-US" sz="1600" b="1" dirty="0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31BDA097-A734-4580-A6FD-F4360D62C75C}"/>
              </a:ext>
            </a:extLst>
          </p:cNvPr>
          <p:cNvSpPr txBox="1"/>
          <p:nvPr/>
        </p:nvSpPr>
        <p:spPr>
          <a:xfrm>
            <a:off x="318430" y="999975"/>
            <a:ext cx="903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/>
              <a:t>A =</a:t>
            </a:r>
            <a:endParaRPr lang="en-US" sz="24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56F7856-7ED9-46CB-BE1E-FD3BCD8864FF}"/>
              </a:ext>
            </a:extLst>
          </p:cNvPr>
          <p:cNvSpPr txBox="1"/>
          <p:nvPr/>
        </p:nvSpPr>
        <p:spPr>
          <a:xfrm>
            <a:off x="3049216" y="977630"/>
            <a:ext cx="903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/>
              <a:t>B =</a:t>
            </a:r>
            <a:endParaRPr lang="en-US" sz="24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4701869-4A09-41A0-9F30-FECED9D5BAC6}"/>
              </a:ext>
            </a:extLst>
          </p:cNvPr>
          <p:cNvSpPr txBox="1"/>
          <p:nvPr/>
        </p:nvSpPr>
        <p:spPr>
          <a:xfrm>
            <a:off x="5918935" y="953707"/>
            <a:ext cx="903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/>
              <a:t>π</a:t>
            </a:r>
            <a:r>
              <a:rPr lang="hu-HU" sz="2400" b="1" dirty="0"/>
              <a:t> =</a:t>
            </a:r>
            <a:endParaRPr lang="en-US" sz="2400" b="1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BF15CA0-8CA1-4187-A666-6F798E51210A}"/>
              </a:ext>
            </a:extLst>
          </p:cNvPr>
          <p:cNvGrpSpPr/>
          <p:nvPr/>
        </p:nvGrpSpPr>
        <p:grpSpPr>
          <a:xfrm>
            <a:off x="8931674" y="1314861"/>
            <a:ext cx="380211" cy="420057"/>
            <a:chOff x="5672547" y="2796445"/>
            <a:chExt cx="2006965" cy="2624867"/>
          </a:xfrm>
        </p:grpSpPr>
        <p:sp>
          <p:nvSpPr>
            <p:cNvPr id="55" name="Moon 54">
              <a:extLst>
                <a:ext uri="{FF2B5EF4-FFF2-40B4-BE49-F238E27FC236}">
                  <a16:creationId xmlns:a16="http://schemas.microsoft.com/office/drawing/2014/main" id="{EC9064D7-67EE-4268-B7E3-2CF3329BB185}"/>
                </a:ext>
              </a:extLst>
            </p:cNvPr>
            <p:cNvSpPr/>
            <p:nvPr/>
          </p:nvSpPr>
          <p:spPr>
            <a:xfrm rot="5913127">
              <a:off x="5625814" y="3544573"/>
              <a:ext cx="806063" cy="712597"/>
            </a:xfrm>
            <a:prstGeom prst="mo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Moon 55">
              <a:extLst>
                <a:ext uri="{FF2B5EF4-FFF2-40B4-BE49-F238E27FC236}">
                  <a16:creationId xmlns:a16="http://schemas.microsoft.com/office/drawing/2014/main" id="{FA5A7738-8D73-4714-944F-7F52B4371A4A}"/>
                </a:ext>
              </a:extLst>
            </p:cNvPr>
            <p:cNvSpPr/>
            <p:nvPr/>
          </p:nvSpPr>
          <p:spPr>
            <a:xfrm rot="5400000">
              <a:off x="6272998" y="3628365"/>
              <a:ext cx="806063" cy="712597"/>
            </a:xfrm>
            <a:prstGeom prst="mo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Moon 56">
              <a:extLst>
                <a:ext uri="{FF2B5EF4-FFF2-40B4-BE49-F238E27FC236}">
                  <a16:creationId xmlns:a16="http://schemas.microsoft.com/office/drawing/2014/main" id="{B149968D-6432-480F-A147-9E9B36B9EDC9}"/>
                </a:ext>
              </a:extLst>
            </p:cNvPr>
            <p:cNvSpPr/>
            <p:nvPr/>
          </p:nvSpPr>
          <p:spPr>
            <a:xfrm rot="4837498">
              <a:off x="6920182" y="3591779"/>
              <a:ext cx="806063" cy="712597"/>
            </a:xfrm>
            <a:prstGeom prst="mo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oon 57">
              <a:extLst>
                <a:ext uri="{FF2B5EF4-FFF2-40B4-BE49-F238E27FC236}">
                  <a16:creationId xmlns:a16="http://schemas.microsoft.com/office/drawing/2014/main" id="{05A8E82F-3AD0-4FC4-9B7A-27B5C7CA8BE7}"/>
                </a:ext>
              </a:extLst>
            </p:cNvPr>
            <p:cNvSpPr/>
            <p:nvPr/>
          </p:nvSpPr>
          <p:spPr>
            <a:xfrm rot="5567244">
              <a:off x="6275753" y="2622729"/>
              <a:ext cx="806063" cy="1917806"/>
            </a:xfrm>
            <a:prstGeom prst="mo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8167B2A-277B-4E6E-9840-005C586DED96}"/>
                </a:ext>
              </a:extLst>
            </p:cNvPr>
            <p:cNvSpPr/>
            <p:nvPr/>
          </p:nvSpPr>
          <p:spPr>
            <a:xfrm>
              <a:off x="6145213" y="3504576"/>
              <a:ext cx="1075981" cy="4800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ED1BD770-29E7-4668-A979-2B64557021DE}"/>
                </a:ext>
              </a:extLst>
            </p:cNvPr>
            <p:cNvSpPr/>
            <p:nvPr/>
          </p:nvSpPr>
          <p:spPr>
            <a:xfrm>
              <a:off x="6319731" y="3581632"/>
              <a:ext cx="84549" cy="66468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4083C06B-BF14-4FD6-B3A8-5091D062BCCC}"/>
                </a:ext>
              </a:extLst>
            </p:cNvPr>
            <p:cNvSpPr/>
            <p:nvPr/>
          </p:nvSpPr>
          <p:spPr>
            <a:xfrm>
              <a:off x="6906021" y="3668617"/>
              <a:ext cx="201416" cy="4800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554AB14-A7A9-4419-9262-995192B0A081}"/>
                </a:ext>
              </a:extLst>
            </p:cNvPr>
            <p:cNvSpPr/>
            <p:nvPr/>
          </p:nvSpPr>
          <p:spPr>
            <a:xfrm>
              <a:off x="6601857" y="2796445"/>
              <a:ext cx="74171" cy="24384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Block Arc 62">
              <a:extLst>
                <a:ext uri="{FF2B5EF4-FFF2-40B4-BE49-F238E27FC236}">
                  <a16:creationId xmlns:a16="http://schemas.microsoft.com/office/drawing/2014/main" id="{79746B11-020C-42C2-8D40-A529BD8D1522}"/>
                </a:ext>
              </a:extLst>
            </p:cNvPr>
            <p:cNvSpPr/>
            <p:nvPr/>
          </p:nvSpPr>
          <p:spPr>
            <a:xfrm rot="10800000">
              <a:off x="6601855" y="5011157"/>
              <a:ext cx="286303" cy="410155"/>
            </a:xfrm>
            <a:prstGeom prst="blockArc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C1B2679-6FD9-43D9-BAC2-1910FF0F8756}"/>
              </a:ext>
            </a:extLst>
          </p:cNvPr>
          <p:cNvGrpSpPr/>
          <p:nvPr/>
        </p:nvGrpSpPr>
        <p:grpSpPr>
          <a:xfrm>
            <a:off x="9021219" y="754722"/>
            <a:ext cx="140783" cy="403077"/>
            <a:chOff x="9152568" y="2777765"/>
            <a:chExt cx="712597" cy="2604063"/>
          </a:xfrm>
        </p:grpSpPr>
        <p:sp>
          <p:nvSpPr>
            <p:cNvPr id="65" name="Moon 64">
              <a:extLst>
                <a:ext uri="{FF2B5EF4-FFF2-40B4-BE49-F238E27FC236}">
                  <a16:creationId xmlns:a16="http://schemas.microsoft.com/office/drawing/2014/main" id="{8C2A40EE-545E-4559-BCCA-59057EB73297}"/>
                </a:ext>
              </a:extLst>
            </p:cNvPr>
            <p:cNvSpPr/>
            <p:nvPr/>
          </p:nvSpPr>
          <p:spPr>
            <a:xfrm rot="5400000">
              <a:off x="9105835" y="4225806"/>
              <a:ext cx="806063" cy="712597"/>
            </a:xfrm>
            <a:prstGeom prst="moon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DBD1770-E5D8-4C01-ADA3-E97B4315D189}"/>
                </a:ext>
              </a:extLst>
            </p:cNvPr>
            <p:cNvSpPr/>
            <p:nvPr/>
          </p:nvSpPr>
          <p:spPr>
            <a:xfrm>
              <a:off x="9434695" y="2777765"/>
              <a:ext cx="74171" cy="243847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Block Arc 66">
              <a:extLst>
                <a:ext uri="{FF2B5EF4-FFF2-40B4-BE49-F238E27FC236}">
                  <a16:creationId xmlns:a16="http://schemas.microsoft.com/office/drawing/2014/main" id="{7E422AF6-B393-43C9-93C3-BBFCE3E99200}"/>
                </a:ext>
              </a:extLst>
            </p:cNvPr>
            <p:cNvSpPr/>
            <p:nvPr/>
          </p:nvSpPr>
          <p:spPr>
            <a:xfrm rot="10800000">
              <a:off x="9433517" y="4971673"/>
              <a:ext cx="286303" cy="410155"/>
            </a:xfrm>
            <a:prstGeom prst="blockArc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A1650111-535C-499E-B944-846A533C3BA1}"/>
                </a:ext>
              </a:extLst>
            </p:cNvPr>
            <p:cNvSpPr/>
            <p:nvPr/>
          </p:nvSpPr>
          <p:spPr>
            <a:xfrm>
              <a:off x="9216919" y="3165598"/>
              <a:ext cx="583894" cy="1373413"/>
            </a:xfrm>
            <a:prstGeom prst="triangle">
              <a:avLst>
                <a:gd name="adj" fmla="val 44925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A31445C0-6620-40BC-8CA4-39E402724582}"/>
              </a:ext>
            </a:extLst>
          </p:cNvPr>
          <p:cNvSpPr txBox="1"/>
          <p:nvPr/>
        </p:nvSpPr>
        <p:spPr>
          <a:xfrm>
            <a:off x="8218397" y="962426"/>
            <a:ext cx="903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/>
              <a:t>Y =</a:t>
            </a:r>
            <a:endParaRPr lang="en-US" sz="2400" b="1" dirty="0"/>
          </a:p>
        </p:txBody>
      </p:sp>
      <p:sp>
        <p:nvSpPr>
          <p:cNvPr id="70" name="Right Brace 69">
            <a:extLst>
              <a:ext uri="{FF2B5EF4-FFF2-40B4-BE49-F238E27FC236}">
                <a16:creationId xmlns:a16="http://schemas.microsoft.com/office/drawing/2014/main" id="{1A7E0A17-A465-4A4B-829F-808927AF5B18}"/>
              </a:ext>
            </a:extLst>
          </p:cNvPr>
          <p:cNvSpPr/>
          <p:nvPr/>
        </p:nvSpPr>
        <p:spPr>
          <a:xfrm rot="5400000">
            <a:off x="3940333" y="-1487364"/>
            <a:ext cx="205703" cy="7138922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9E32F8F-6A69-48F4-A28F-9E9FC7F23133}"/>
              </a:ext>
            </a:extLst>
          </p:cNvPr>
          <p:cNvSpPr txBox="1"/>
          <p:nvPr/>
        </p:nvSpPr>
        <p:spPr>
          <a:xfrm>
            <a:off x="3839550" y="2171164"/>
            <a:ext cx="903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/>
              <a:t>θ</a:t>
            </a:r>
            <a:endParaRPr lang="en-US" sz="2400" b="1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3EEE828-CBB3-486E-85A7-41DA6B969B91}"/>
              </a:ext>
            </a:extLst>
          </p:cNvPr>
          <p:cNvCxnSpPr>
            <a:cxnSpLocks/>
          </p:cNvCxnSpPr>
          <p:nvPr/>
        </p:nvCxnSpPr>
        <p:spPr>
          <a:xfrm flipV="1">
            <a:off x="9335762" y="817346"/>
            <a:ext cx="0" cy="9014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0E8F56B0-8642-414A-8885-769DD9EE2D10}"/>
              </a:ext>
            </a:extLst>
          </p:cNvPr>
          <p:cNvSpPr txBox="1"/>
          <p:nvPr/>
        </p:nvSpPr>
        <p:spPr>
          <a:xfrm>
            <a:off x="9417065" y="817346"/>
            <a:ext cx="524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/>
              <a:t>0</a:t>
            </a:r>
            <a:endParaRPr lang="en-US" sz="16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CC28060-54AC-4FAD-B5E1-E3C600F58C87}"/>
              </a:ext>
            </a:extLst>
          </p:cNvPr>
          <p:cNvSpPr txBox="1"/>
          <p:nvPr/>
        </p:nvSpPr>
        <p:spPr>
          <a:xfrm>
            <a:off x="9431413" y="1305785"/>
            <a:ext cx="524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/>
              <a:t>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FB0B34A-BF3D-42F4-A405-2FF9C7B38C7A}"/>
              </a:ext>
            </a:extLst>
          </p:cNvPr>
          <p:cNvSpPr txBox="1"/>
          <p:nvPr/>
        </p:nvSpPr>
        <p:spPr>
          <a:xfrm>
            <a:off x="9745174" y="825650"/>
            <a:ext cx="524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/>
              <a:t>1</a:t>
            </a:r>
            <a:endParaRPr lang="en-US" sz="1600" b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80F7F48-C09B-4A05-A1F6-FA78CF8D5FB3}"/>
              </a:ext>
            </a:extLst>
          </p:cNvPr>
          <p:cNvSpPr txBox="1"/>
          <p:nvPr/>
        </p:nvSpPr>
        <p:spPr>
          <a:xfrm>
            <a:off x="9759522" y="1314089"/>
            <a:ext cx="524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/>
              <a:t>0</a:t>
            </a:r>
            <a:endParaRPr lang="en-US" sz="1600" b="1" dirty="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A42CEF76-5BA6-4560-A558-3D699B46FA2F}"/>
              </a:ext>
            </a:extLst>
          </p:cNvPr>
          <p:cNvCxnSpPr>
            <a:cxnSpLocks/>
          </p:cNvCxnSpPr>
          <p:nvPr/>
        </p:nvCxnSpPr>
        <p:spPr>
          <a:xfrm flipV="1">
            <a:off x="9733736" y="825650"/>
            <a:ext cx="0" cy="9014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Sun 98">
            <a:extLst>
              <a:ext uri="{FF2B5EF4-FFF2-40B4-BE49-F238E27FC236}">
                <a16:creationId xmlns:a16="http://schemas.microsoft.com/office/drawing/2014/main" id="{C3BE2147-9C26-4A19-8C28-0AD1186C1535}"/>
              </a:ext>
            </a:extLst>
          </p:cNvPr>
          <p:cNvSpPr/>
          <p:nvPr/>
        </p:nvSpPr>
        <p:spPr>
          <a:xfrm>
            <a:off x="428706" y="4642875"/>
            <a:ext cx="736252" cy="736252"/>
          </a:xfrm>
          <a:prstGeom prst="sun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Cloud 99">
            <a:extLst>
              <a:ext uri="{FF2B5EF4-FFF2-40B4-BE49-F238E27FC236}">
                <a16:creationId xmlns:a16="http://schemas.microsoft.com/office/drawing/2014/main" id="{60501E16-E17E-455B-88A7-DE7CF8E3B640}"/>
              </a:ext>
            </a:extLst>
          </p:cNvPr>
          <p:cNvSpPr/>
          <p:nvPr/>
        </p:nvSpPr>
        <p:spPr>
          <a:xfrm>
            <a:off x="491978" y="5563190"/>
            <a:ext cx="609709" cy="609709"/>
          </a:xfrm>
          <a:prstGeom prst="cloud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027B0C2-D04E-4D43-AD41-5707C657A4E5}"/>
              </a:ext>
            </a:extLst>
          </p:cNvPr>
          <p:cNvCxnSpPr>
            <a:cxnSpLocks/>
          </p:cNvCxnSpPr>
          <p:nvPr/>
        </p:nvCxnSpPr>
        <p:spPr>
          <a:xfrm flipV="1">
            <a:off x="1164958" y="4727321"/>
            <a:ext cx="0" cy="14455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3B2EA4D8-53AD-46E4-A7E2-D80EF7AA164F}"/>
              </a:ext>
            </a:extLst>
          </p:cNvPr>
          <p:cNvSpPr txBox="1"/>
          <p:nvPr/>
        </p:nvSpPr>
        <p:spPr>
          <a:xfrm>
            <a:off x="1295337" y="4727321"/>
            <a:ext cx="841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0.</a:t>
            </a:r>
            <a:r>
              <a:rPr lang="hu-HU" sz="2800" b="1" dirty="0"/>
              <a:t>5</a:t>
            </a:r>
            <a:endParaRPr lang="en-US" sz="2800" b="1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B617031-FC5E-4136-A209-0F06FB3C9CD9}"/>
              </a:ext>
            </a:extLst>
          </p:cNvPr>
          <p:cNvSpPr txBox="1"/>
          <p:nvPr/>
        </p:nvSpPr>
        <p:spPr>
          <a:xfrm>
            <a:off x="1318345" y="5510586"/>
            <a:ext cx="841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0.</a:t>
            </a:r>
            <a:r>
              <a:rPr lang="hu-HU" sz="2800" b="1" dirty="0"/>
              <a:t>5</a:t>
            </a:r>
            <a:endParaRPr lang="en-US" sz="2800" b="1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5AA25C5-1D76-4394-9DED-2495DE8C6BCE}"/>
              </a:ext>
            </a:extLst>
          </p:cNvPr>
          <p:cNvSpPr txBox="1"/>
          <p:nvPr/>
        </p:nvSpPr>
        <p:spPr>
          <a:xfrm>
            <a:off x="735284" y="3924667"/>
            <a:ext cx="1588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/>
              <a:t>Day 0</a:t>
            </a:r>
            <a:endParaRPr lang="en-US" sz="2800" b="1" dirty="0"/>
          </a:p>
        </p:txBody>
      </p:sp>
      <p:sp>
        <p:nvSpPr>
          <p:cNvPr id="76" name="Sun 75">
            <a:extLst>
              <a:ext uri="{FF2B5EF4-FFF2-40B4-BE49-F238E27FC236}">
                <a16:creationId xmlns:a16="http://schemas.microsoft.com/office/drawing/2014/main" id="{F24E0050-BD52-40DE-A654-BBD919252E2C}"/>
              </a:ext>
            </a:extLst>
          </p:cNvPr>
          <p:cNvSpPr/>
          <p:nvPr/>
        </p:nvSpPr>
        <p:spPr>
          <a:xfrm>
            <a:off x="5914665" y="4642875"/>
            <a:ext cx="736252" cy="736252"/>
          </a:xfrm>
          <a:prstGeom prst="sun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Cloud 76">
            <a:extLst>
              <a:ext uri="{FF2B5EF4-FFF2-40B4-BE49-F238E27FC236}">
                <a16:creationId xmlns:a16="http://schemas.microsoft.com/office/drawing/2014/main" id="{DC487BA5-F678-4DC8-AAAC-9FA61B5D2908}"/>
              </a:ext>
            </a:extLst>
          </p:cNvPr>
          <p:cNvSpPr/>
          <p:nvPr/>
        </p:nvSpPr>
        <p:spPr>
          <a:xfrm>
            <a:off x="5977937" y="5563190"/>
            <a:ext cx="609709" cy="609709"/>
          </a:xfrm>
          <a:prstGeom prst="cloud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D7D1C1C-3359-4E82-9AE8-7D509E9E12B7}"/>
              </a:ext>
            </a:extLst>
          </p:cNvPr>
          <p:cNvCxnSpPr>
            <a:cxnSpLocks/>
          </p:cNvCxnSpPr>
          <p:nvPr/>
        </p:nvCxnSpPr>
        <p:spPr>
          <a:xfrm flipV="1">
            <a:off x="6650917" y="4727321"/>
            <a:ext cx="0" cy="14455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41C964AF-1C3C-4C5F-B765-8C979B0AA4D6}"/>
              </a:ext>
            </a:extLst>
          </p:cNvPr>
          <p:cNvSpPr txBox="1"/>
          <p:nvPr/>
        </p:nvSpPr>
        <p:spPr>
          <a:xfrm>
            <a:off x="6781296" y="4727321"/>
            <a:ext cx="841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?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BA1F9DF-3BD9-4EFE-A8F3-609E75A8C402}"/>
              </a:ext>
            </a:extLst>
          </p:cNvPr>
          <p:cNvSpPr txBox="1"/>
          <p:nvPr/>
        </p:nvSpPr>
        <p:spPr>
          <a:xfrm>
            <a:off x="6804304" y="5510586"/>
            <a:ext cx="841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?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D5C07AA-22DC-435E-8647-21125613F00C}"/>
              </a:ext>
            </a:extLst>
          </p:cNvPr>
          <p:cNvSpPr txBox="1"/>
          <p:nvPr/>
        </p:nvSpPr>
        <p:spPr>
          <a:xfrm>
            <a:off x="6221243" y="3924667"/>
            <a:ext cx="1588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/>
              <a:t>Day </a:t>
            </a:r>
            <a:r>
              <a:rPr lang="en-US" sz="2800" b="1" dirty="0"/>
              <a:t>1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76AE7EC-CCD2-458D-BCC5-8B675FB5CEC4}"/>
              </a:ext>
            </a:extLst>
          </p:cNvPr>
          <p:cNvSpPr/>
          <p:nvPr/>
        </p:nvSpPr>
        <p:spPr>
          <a:xfrm>
            <a:off x="2412694" y="4902506"/>
            <a:ext cx="3243132" cy="205704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905B18-539A-4A54-8AF6-CF0C5F711BDB}"/>
              </a:ext>
            </a:extLst>
          </p:cNvPr>
          <p:cNvSpPr txBox="1"/>
          <p:nvPr/>
        </p:nvSpPr>
        <p:spPr>
          <a:xfrm>
            <a:off x="3500907" y="4454626"/>
            <a:ext cx="2029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/>
              <a:t>0.035</a:t>
            </a:r>
            <a:endParaRPr lang="en-US" sz="2400" b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E50C6E7-4015-48EF-97FE-B95436106CC7}"/>
              </a:ext>
            </a:extLst>
          </p:cNvPr>
          <p:cNvSpPr txBox="1"/>
          <p:nvPr/>
        </p:nvSpPr>
        <p:spPr>
          <a:xfrm>
            <a:off x="2993266" y="5970446"/>
            <a:ext cx="2029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0.5</a:t>
            </a:r>
            <a:r>
              <a:rPr lang="hu-HU" sz="2400" b="1" dirty="0"/>
              <a:t>×0.6×0.9</a:t>
            </a:r>
            <a:endParaRPr lang="en-US" sz="2400" b="1" dirty="0"/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1096B8EC-4906-4A5D-9E6C-45F1176B4A6A}"/>
              </a:ext>
            </a:extLst>
          </p:cNvPr>
          <p:cNvSpPr/>
          <p:nvPr/>
        </p:nvSpPr>
        <p:spPr>
          <a:xfrm>
            <a:off x="2389836" y="5827872"/>
            <a:ext cx="3243132" cy="205704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Arrow: Right 86">
            <a:extLst>
              <a:ext uri="{FF2B5EF4-FFF2-40B4-BE49-F238E27FC236}">
                <a16:creationId xmlns:a16="http://schemas.microsoft.com/office/drawing/2014/main" id="{42675F91-AF8B-4888-9B2B-E36809DCA917}"/>
              </a:ext>
            </a:extLst>
          </p:cNvPr>
          <p:cNvSpPr/>
          <p:nvPr/>
        </p:nvSpPr>
        <p:spPr>
          <a:xfrm rot="667294">
            <a:off x="2389727" y="5307847"/>
            <a:ext cx="3243132" cy="205704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11AD2C1-ACEA-4F22-819C-457EB5E867FA}"/>
              </a:ext>
            </a:extLst>
          </p:cNvPr>
          <p:cNvSpPr txBox="1"/>
          <p:nvPr/>
        </p:nvSpPr>
        <p:spPr>
          <a:xfrm>
            <a:off x="4102756" y="5065922"/>
            <a:ext cx="2029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0.5</a:t>
            </a:r>
            <a:r>
              <a:rPr lang="hu-HU" sz="2400" b="1" dirty="0"/>
              <a:t>×0.3×0.9</a:t>
            </a:r>
            <a:endParaRPr lang="en-US" sz="2400" b="1" dirty="0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9B574447-E437-4175-B647-D594A60B7458}"/>
              </a:ext>
            </a:extLst>
          </p:cNvPr>
          <p:cNvGrpSpPr/>
          <p:nvPr/>
        </p:nvGrpSpPr>
        <p:grpSpPr>
          <a:xfrm>
            <a:off x="7412297" y="3976248"/>
            <a:ext cx="380211" cy="420057"/>
            <a:chOff x="5672547" y="2796445"/>
            <a:chExt cx="2006965" cy="2624867"/>
          </a:xfrm>
        </p:grpSpPr>
        <p:sp>
          <p:nvSpPr>
            <p:cNvPr id="97" name="Moon 96">
              <a:extLst>
                <a:ext uri="{FF2B5EF4-FFF2-40B4-BE49-F238E27FC236}">
                  <a16:creationId xmlns:a16="http://schemas.microsoft.com/office/drawing/2014/main" id="{19CDA850-C6D2-4D7A-879E-AE62A0E92D74}"/>
                </a:ext>
              </a:extLst>
            </p:cNvPr>
            <p:cNvSpPr/>
            <p:nvPr/>
          </p:nvSpPr>
          <p:spPr>
            <a:xfrm rot="5913127">
              <a:off x="5625814" y="3544573"/>
              <a:ext cx="806063" cy="712597"/>
            </a:xfrm>
            <a:prstGeom prst="mo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Moon 97">
              <a:extLst>
                <a:ext uri="{FF2B5EF4-FFF2-40B4-BE49-F238E27FC236}">
                  <a16:creationId xmlns:a16="http://schemas.microsoft.com/office/drawing/2014/main" id="{85895858-C517-4891-9537-1403B75B6DFE}"/>
                </a:ext>
              </a:extLst>
            </p:cNvPr>
            <p:cNvSpPr/>
            <p:nvPr/>
          </p:nvSpPr>
          <p:spPr>
            <a:xfrm rot="5400000">
              <a:off x="6272998" y="3628365"/>
              <a:ext cx="806063" cy="712597"/>
            </a:xfrm>
            <a:prstGeom prst="mo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Moon 104">
              <a:extLst>
                <a:ext uri="{FF2B5EF4-FFF2-40B4-BE49-F238E27FC236}">
                  <a16:creationId xmlns:a16="http://schemas.microsoft.com/office/drawing/2014/main" id="{5F35BCFB-01C7-4B9E-9077-3A47845011FD}"/>
                </a:ext>
              </a:extLst>
            </p:cNvPr>
            <p:cNvSpPr/>
            <p:nvPr/>
          </p:nvSpPr>
          <p:spPr>
            <a:xfrm rot="4837498">
              <a:off x="6920182" y="3591779"/>
              <a:ext cx="806063" cy="712597"/>
            </a:xfrm>
            <a:prstGeom prst="mo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Moon 105">
              <a:extLst>
                <a:ext uri="{FF2B5EF4-FFF2-40B4-BE49-F238E27FC236}">
                  <a16:creationId xmlns:a16="http://schemas.microsoft.com/office/drawing/2014/main" id="{5BA3F2C3-7731-4A54-9A2A-493B8FA21810}"/>
                </a:ext>
              </a:extLst>
            </p:cNvPr>
            <p:cNvSpPr/>
            <p:nvPr/>
          </p:nvSpPr>
          <p:spPr>
            <a:xfrm rot="5567244">
              <a:off x="6275753" y="2622729"/>
              <a:ext cx="806063" cy="1917806"/>
            </a:xfrm>
            <a:prstGeom prst="mo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231E154A-536F-411F-BD5B-2D21D6277A52}"/>
                </a:ext>
              </a:extLst>
            </p:cNvPr>
            <p:cNvSpPr/>
            <p:nvPr/>
          </p:nvSpPr>
          <p:spPr>
            <a:xfrm>
              <a:off x="6145213" y="3504576"/>
              <a:ext cx="1075981" cy="4800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FE99EF11-6697-4364-8277-509EBCB60E8A}"/>
                </a:ext>
              </a:extLst>
            </p:cNvPr>
            <p:cNvSpPr/>
            <p:nvPr/>
          </p:nvSpPr>
          <p:spPr>
            <a:xfrm>
              <a:off x="6319731" y="3581632"/>
              <a:ext cx="84549" cy="66468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8C743A5E-A484-4EAE-8252-8BDE412C4959}"/>
                </a:ext>
              </a:extLst>
            </p:cNvPr>
            <p:cNvSpPr/>
            <p:nvPr/>
          </p:nvSpPr>
          <p:spPr>
            <a:xfrm>
              <a:off x="6906021" y="3668617"/>
              <a:ext cx="201416" cy="4800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DC93CF15-3354-458C-8DCF-777231A515B2}"/>
                </a:ext>
              </a:extLst>
            </p:cNvPr>
            <p:cNvSpPr/>
            <p:nvPr/>
          </p:nvSpPr>
          <p:spPr>
            <a:xfrm>
              <a:off x="6601857" y="2796445"/>
              <a:ext cx="74171" cy="24384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Block Arc 110">
              <a:extLst>
                <a:ext uri="{FF2B5EF4-FFF2-40B4-BE49-F238E27FC236}">
                  <a16:creationId xmlns:a16="http://schemas.microsoft.com/office/drawing/2014/main" id="{8AD593FB-54C4-47B5-948A-1BF708A63BA2}"/>
                </a:ext>
              </a:extLst>
            </p:cNvPr>
            <p:cNvSpPr/>
            <p:nvPr/>
          </p:nvSpPr>
          <p:spPr>
            <a:xfrm rot="10800000">
              <a:off x="6601855" y="5011157"/>
              <a:ext cx="286303" cy="410155"/>
            </a:xfrm>
            <a:prstGeom prst="blockArc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66898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B091A5D-3D7E-43E5-9A53-A9EB3B9EDA24}"/>
              </a:ext>
            </a:extLst>
          </p:cNvPr>
          <p:cNvGrpSpPr/>
          <p:nvPr/>
        </p:nvGrpSpPr>
        <p:grpSpPr>
          <a:xfrm>
            <a:off x="1101687" y="346507"/>
            <a:ext cx="1586429" cy="1445046"/>
            <a:chOff x="1046602" y="615108"/>
            <a:chExt cx="2610998" cy="2304362"/>
          </a:xfrm>
        </p:grpSpPr>
        <p:sp>
          <p:nvSpPr>
            <p:cNvPr id="2" name="Sun 1">
              <a:extLst>
                <a:ext uri="{FF2B5EF4-FFF2-40B4-BE49-F238E27FC236}">
                  <a16:creationId xmlns:a16="http://schemas.microsoft.com/office/drawing/2014/main" id="{F12E984D-C0C2-4AA5-8B12-504DFAD8A0B7}"/>
                </a:ext>
              </a:extLst>
            </p:cNvPr>
            <p:cNvSpPr/>
            <p:nvPr/>
          </p:nvSpPr>
          <p:spPr>
            <a:xfrm>
              <a:off x="1046602" y="1454226"/>
              <a:ext cx="705080" cy="705080"/>
            </a:xfrm>
            <a:prstGeom prst="sun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Sun 2">
              <a:extLst>
                <a:ext uri="{FF2B5EF4-FFF2-40B4-BE49-F238E27FC236}">
                  <a16:creationId xmlns:a16="http://schemas.microsoft.com/office/drawing/2014/main" id="{57E68A34-BBEE-4856-B4F1-2193BB1B7036}"/>
                </a:ext>
              </a:extLst>
            </p:cNvPr>
            <p:cNvSpPr/>
            <p:nvPr/>
          </p:nvSpPr>
          <p:spPr>
            <a:xfrm>
              <a:off x="1893065" y="615108"/>
              <a:ext cx="705080" cy="705080"/>
            </a:xfrm>
            <a:prstGeom prst="sun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loud 3">
              <a:extLst>
                <a:ext uri="{FF2B5EF4-FFF2-40B4-BE49-F238E27FC236}">
                  <a16:creationId xmlns:a16="http://schemas.microsoft.com/office/drawing/2014/main" id="{20518C50-2E37-484D-9340-DCD2FABE147F}"/>
                </a:ext>
              </a:extLst>
            </p:cNvPr>
            <p:cNvSpPr/>
            <p:nvPr/>
          </p:nvSpPr>
          <p:spPr>
            <a:xfrm>
              <a:off x="1107195" y="2335576"/>
              <a:ext cx="583894" cy="583894"/>
            </a:xfrm>
            <a:prstGeom prst="cloud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loud 4">
              <a:extLst>
                <a:ext uri="{FF2B5EF4-FFF2-40B4-BE49-F238E27FC236}">
                  <a16:creationId xmlns:a16="http://schemas.microsoft.com/office/drawing/2014/main" id="{2A9A97FC-55B8-4625-9C65-7038CCD3F126}"/>
                </a:ext>
              </a:extLst>
            </p:cNvPr>
            <p:cNvSpPr/>
            <p:nvPr/>
          </p:nvSpPr>
          <p:spPr>
            <a:xfrm>
              <a:off x="2801957" y="675701"/>
              <a:ext cx="583894" cy="583894"/>
            </a:xfrm>
            <a:prstGeom prst="cloud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580CFA4-F151-4FE8-A600-B4861F7B0ACE}"/>
                </a:ext>
              </a:extLst>
            </p:cNvPr>
            <p:cNvCxnSpPr>
              <a:cxnSpLocks/>
            </p:cNvCxnSpPr>
            <p:nvPr/>
          </p:nvCxnSpPr>
          <p:spPr>
            <a:xfrm>
              <a:off x="1046602" y="1320188"/>
              <a:ext cx="261099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397A16D-54EA-4E5D-93AC-953F8EC0DF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1682" y="752819"/>
              <a:ext cx="0" cy="21666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3DD2819-CF6B-4149-85CA-15FB66570AD6}"/>
                </a:ext>
              </a:extLst>
            </p:cNvPr>
            <p:cNvSpPr txBox="1"/>
            <p:nvPr/>
          </p:nvSpPr>
          <p:spPr>
            <a:xfrm>
              <a:off x="1876540" y="1535097"/>
              <a:ext cx="806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0.7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680A422-D5F2-4925-AD64-2A63FB1B67BC}"/>
                </a:ext>
              </a:extLst>
            </p:cNvPr>
            <p:cNvSpPr txBox="1"/>
            <p:nvPr/>
          </p:nvSpPr>
          <p:spPr>
            <a:xfrm>
              <a:off x="2690870" y="1535097"/>
              <a:ext cx="806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0.3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AA12B03-715A-42CB-AAC9-21B12F488528}"/>
                </a:ext>
              </a:extLst>
            </p:cNvPr>
            <p:cNvSpPr txBox="1"/>
            <p:nvPr/>
          </p:nvSpPr>
          <p:spPr>
            <a:xfrm>
              <a:off x="1898574" y="2285199"/>
              <a:ext cx="806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0.4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585DAB-3CEF-44C6-A48E-2E2217FB9ED1}"/>
                </a:ext>
              </a:extLst>
            </p:cNvPr>
            <p:cNvSpPr txBox="1"/>
            <p:nvPr/>
          </p:nvSpPr>
          <p:spPr>
            <a:xfrm>
              <a:off x="2704641" y="2273225"/>
              <a:ext cx="806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0.6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3964FA4-8E50-4B7C-88A1-DD9BFBC129F9}"/>
              </a:ext>
            </a:extLst>
          </p:cNvPr>
          <p:cNvGrpSpPr/>
          <p:nvPr/>
        </p:nvGrpSpPr>
        <p:grpSpPr>
          <a:xfrm>
            <a:off x="3822342" y="346507"/>
            <a:ext cx="1586428" cy="1400117"/>
            <a:chOff x="1046602" y="3791712"/>
            <a:chExt cx="2610998" cy="2304362"/>
          </a:xfrm>
        </p:grpSpPr>
        <p:sp>
          <p:nvSpPr>
            <p:cNvPr id="15" name="Sun 14">
              <a:extLst>
                <a:ext uri="{FF2B5EF4-FFF2-40B4-BE49-F238E27FC236}">
                  <a16:creationId xmlns:a16="http://schemas.microsoft.com/office/drawing/2014/main" id="{79432170-6D02-45F4-98A7-F200C605526F}"/>
                </a:ext>
              </a:extLst>
            </p:cNvPr>
            <p:cNvSpPr/>
            <p:nvPr/>
          </p:nvSpPr>
          <p:spPr>
            <a:xfrm>
              <a:off x="1893065" y="3791712"/>
              <a:ext cx="705080" cy="705080"/>
            </a:xfrm>
            <a:prstGeom prst="sun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loud 15">
              <a:extLst>
                <a:ext uri="{FF2B5EF4-FFF2-40B4-BE49-F238E27FC236}">
                  <a16:creationId xmlns:a16="http://schemas.microsoft.com/office/drawing/2014/main" id="{15646D1A-11C2-4EA0-BFFB-55F61588F707}"/>
                </a:ext>
              </a:extLst>
            </p:cNvPr>
            <p:cNvSpPr/>
            <p:nvPr/>
          </p:nvSpPr>
          <p:spPr>
            <a:xfrm>
              <a:off x="2801957" y="3852305"/>
              <a:ext cx="583894" cy="583894"/>
            </a:xfrm>
            <a:prstGeom prst="cloud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8D9235C-3262-4BD9-9D3B-C590B6D1FC14}"/>
                </a:ext>
              </a:extLst>
            </p:cNvPr>
            <p:cNvCxnSpPr/>
            <p:nvPr/>
          </p:nvCxnSpPr>
          <p:spPr>
            <a:xfrm>
              <a:off x="1046602" y="4496792"/>
              <a:ext cx="261099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53D1ED9-464A-4422-AD9A-7E93E2D55D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1682" y="3929423"/>
              <a:ext cx="0" cy="21666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8A3DDA6-C915-4035-82D1-45B8720330EB}"/>
                </a:ext>
              </a:extLst>
            </p:cNvPr>
            <p:cNvSpPr txBox="1"/>
            <p:nvPr/>
          </p:nvSpPr>
          <p:spPr>
            <a:xfrm>
              <a:off x="1876540" y="4711701"/>
              <a:ext cx="806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0.7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A628802-07B7-4E0A-BBB8-800C054666B9}"/>
                </a:ext>
              </a:extLst>
            </p:cNvPr>
            <p:cNvSpPr txBox="1"/>
            <p:nvPr/>
          </p:nvSpPr>
          <p:spPr>
            <a:xfrm>
              <a:off x="2690870" y="4711701"/>
              <a:ext cx="806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0.3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DD76D58-53F8-4880-AD53-26F4FB7D4FAE}"/>
                </a:ext>
              </a:extLst>
            </p:cNvPr>
            <p:cNvSpPr txBox="1"/>
            <p:nvPr/>
          </p:nvSpPr>
          <p:spPr>
            <a:xfrm>
              <a:off x="1898574" y="5461803"/>
              <a:ext cx="806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0.</a:t>
              </a:r>
              <a:r>
                <a:rPr lang="hu-HU" sz="1600" b="1" dirty="0"/>
                <a:t>1</a:t>
              </a:r>
              <a:endParaRPr lang="en-US" sz="1600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1D31E09-55AF-4DDD-93F9-90EBEECF427B}"/>
                </a:ext>
              </a:extLst>
            </p:cNvPr>
            <p:cNvSpPr txBox="1"/>
            <p:nvPr/>
          </p:nvSpPr>
          <p:spPr>
            <a:xfrm>
              <a:off x="2704640" y="5461802"/>
              <a:ext cx="806067" cy="557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0.</a:t>
              </a:r>
              <a:r>
                <a:rPr lang="hu-HU" sz="1600" b="1" dirty="0"/>
                <a:t>9</a:t>
              </a:r>
              <a:endParaRPr lang="en-US" sz="1600" b="1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9E27B4D-D233-4CFC-B6E9-66B7AB57CD37}"/>
                </a:ext>
              </a:extLst>
            </p:cNvPr>
            <p:cNvGrpSpPr/>
            <p:nvPr/>
          </p:nvGrpSpPr>
          <p:grpSpPr>
            <a:xfrm>
              <a:off x="1092507" y="5412724"/>
              <a:ext cx="577080" cy="637556"/>
              <a:chOff x="5672547" y="2796445"/>
              <a:chExt cx="2006965" cy="2624867"/>
            </a:xfrm>
          </p:grpSpPr>
          <p:sp>
            <p:nvSpPr>
              <p:cNvPr id="24" name="Moon 23">
                <a:extLst>
                  <a:ext uri="{FF2B5EF4-FFF2-40B4-BE49-F238E27FC236}">
                    <a16:creationId xmlns:a16="http://schemas.microsoft.com/office/drawing/2014/main" id="{83B45CCA-3B45-4263-B72B-F5C9657CAFFB}"/>
                  </a:ext>
                </a:extLst>
              </p:cNvPr>
              <p:cNvSpPr/>
              <p:nvPr/>
            </p:nvSpPr>
            <p:spPr>
              <a:xfrm rot="5913127">
                <a:off x="5625814" y="3544573"/>
                <a:ext cx="806063" cy="712597"/>
              </a:xfrm>
              <a:prstGeom prst="moon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Moon 24">
                <a:extLst>
                  <a:ext uri="{FF2B5EF4-FFF2-40B4-BE49-F238E27FC236}">
                    <a16:creationId xmlns:a16="http://schemas.microsoft.com/office/drawing/2014/main" id="{6019BC7E-A9FE-42EB-8869-1C950B779365}"/>
                  </a:ext>
                </a:extLst>
              </p:cNvPr>
              <p:cNvSpPr/>
              <p:nvPr/>
            </p:nvSpPr>
            <p:spPr>
              <a:xfrm rot="5400000">
                <a:off x="6272998" y="3628365"/>
                <a:ext cx="806063" cy="712597"/>
              </a:xfrm>
              <a:prstGeom prst="moon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Moon 25">
                <a:extLst>
                  <a:ext uri="{FF2B5EF4-FFF2-40B4-BE49-F238E27FC236}">
                    <a16:creationId xmlns:a16="http://schemas.microsoft.com/office/drawing/2014/main" id="{591950B0-EE35-47B3-B342-F83A314ABBA0}"/>
                  </a:ext>
                </a:extLst>
              </p:cNvPr>
              <p:cNvSpPr/>
              <p:nvPr/>
            </p:nvSpPr>
            <p:spPr>
              <a:xfrm rot="4837498">
                <a:off x="6920182" y="3591779"/>
                <a:ext cx="806063" cy="712597"/>
              </a:xfrm>
              <a:prstGeom prst="moon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Moon 26">
                <a:extLst>
                  <a:ext uri="{FF2B5EF4-FFF2-40B4-BE49-F238E27FC236}">
                    <a16:creationId xmlns:a16="http://schemas.microsoft.com/office/drawing/2014/main" id="{9EC400DB-8041-42C8-837C-683ED3D27AAF}"/>
                  </a:ext>
                </a:extLst>
              </p:cNvPr>
              <p:cNvSpPr/>
              <p:nvPr/>
            </p:nvSpPr>
            <p:spPr>
              <a:xfrm rot="5567244">
                <a:off x="6275753" y="2622729"/>
                <a:ext cx="806063" cy="1917806"/>
              </a:xfrm>
              <a:prstGeom prst="moon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09876552-F1FA-45E6-8298-47B5E3FB6EFC}"/>
                  </a:ext>
                </a:extLst>
              </p:cNvPr>
              <p:cNvSpPr/>
              <p:nvPr/>
            </p:nvSpPr>
            <p:spPr>
              <a:xfrm>
                <a:off x="6145213" y="3504576"/>
                <a:ext cx="1075981" cy="480087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5E2BF66-211A-430E-A922-DCD6B651950B}"/>
                  </a:ext>
                </a:extLst>
              </p:cNvPr>
              <p:cNvSpPr/>
              <p:nvPr/>
            </p:nvSpPr>
            <p:spPr>
              <a:xfrm>
                <a:off x="6319731" y="3581632"/>
                <a:ext cx="84549" cy="664682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EB9BCDD-48A8-4CE5-99A5-C2E4FFE0CF62}"/>
                  </a:ext>
                </a:extLst>
              </p:cNvPr>
              <p:cNvSpPr/>
              <p:nvPr/>
            </p:nvSpPr>
            <p:spPr>
              <a:xfrm>
                <a:off x="6906021" y="3668617"/>
                <a:ext cx="201416" cy="480087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C602344-ED7B-475A-A731-9577DD6F381B}"/>
                  </a:ext>
                </a:extLst>
              </p:cNvPr>
              <p:cNvSpPr/>
              <p:nvPr/>
            </p:nvSpPr>
            <p:spPr>
              <a:xfrm>
                <a:off x="6601857" y="2796445"/>
                <a:ext cx="74171" cy="243847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Block Arc 31">
                <a:extLst>
                  <a:ext uri="{FF2B5EF4-FFF2-40B4-BE49-F238E27FC236}">
                    <a16:creationId xmlns:a16="http://schemas.microsoft.com/office/drawing/2014/main" id="{87260A36-604A-4538-9999-B3B946437692}"/>
                  </a:ext>
                </a:extLst>
              </p:cNvPr>
              <p:cNvSpPr/>
              <p:nvPr/>
            </p:nvSpPr>
            <p:spPr>
              <a:xfrm rot="10800000">
                <a:off x="6601855" y="5011157"/>
                <a:ext cx="286303" cy="410155"/>
              </a:xfrm>
              <a:prstGeom prst="blockArc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FFBA32A-5BFE-4B67-BE81-B828F43A875B}"/>
                </a:ext>
              </a:extLst>
            </p:cNvPr>
            <p:cNvGrpSpPr/>
            <p:nvPr/>
          </p:nvGrpSpPr>
          <p:grpSpPr>
            <a:xfrm>
              <a:off x="1247393" y="4607843"/>
              <a:ext cx="234056" cy="670127"/>
              <a:chOff x="9152568" y="2777765"/>
              <a:chExt cx="712597" cy="2604063"/>
            </a:xfrm>
          </p:grpSpPr>
          <p:sp>
            <p:nvSpPr>
              <p:cNvPr id="34" name="Moon 33">
                <a:extLst>
                  <a:ext uri="{FF2B5EF4-FFF2-40B4-BE49-F238E27FC236}">
                    <a16:creationId xmlns:a16="http://schemas.microsoft.com/office/drawing/2014/main" id="{40048AC1-CB06-4D83-AA56-0E0D80D752E9}"/>
                  </a:ext>
                </a:extLst>
              </p:cNvPr>
              <p:cNvSpPr/>
              <p:nvPr/>
            </p:nvSpPr>
            <p:spPr>
              <a:xfrm rot="5400000">
                <a:off x="9105835" y="4225806"/>
                <a:ext cx="806063" cy="712597"/>
              </a:xfrm>
              <a:prstGeom prst="moon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B30A6842-19DC-4EDE-AD45-7254EA722BD1}"/>
                  </a:ext>
                </a:extLst>
              </p:cNvPr>
              <p:cNvSpPr/>
              <p:nvPr/>
            </p:nvSpPr>
            <p:spPr>
              <a:xfrm>
                <a:off x="9434695" y="2777765"/>
                <a:ext cx="74171" cy="243847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Block Arc 35">
                <a:extLst>
                  <a:ext uri="{FF2B5EF4-FFF2-40B4-BE49-F238E27FC236}">
                    <a16:creationId xmlns:a16="http://schemas.microsoft.com/office/drawing/2014/main" id="{2B635BDE-C2FF-4CFC-A773-43EF7B5FA32F}"/>
                  </a:ext>
                </a:extLst>
              </p:cNvPr>
              <p:cNvSpPr/>
              <p:nvPr/>
            </p:nvSpPr>
            <p:spPr>
              <a:xfrm rot="10800000">
                <a:off x="9433517" y="4971673"/>
                <a:ext cx="286303" cy="410155"/>
              </a:xfrm>
              <a:prstGeom prst="blockArc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8F0C3025-750D-4C4C-94C8-D5202BC25C62}"/>
                  </a:ext>
                </a:extLst>
              </p:cNvPr>
              <p:cNvSpPr/>
              <p:nvPr/>
            </p:nvSpPr>
            <p:spPr>
              <a:xfrm>
                <a:off x="9216919" y="3165598"/>
                <a:ext cx="583894" cy="1373413"/>
              </a:xfrm>
              <a:prstGeom prst="triangle">
                <a:avLst>
                  <a:gd name="adj" fmla="val 44925"/>
                </a:avLst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FCB16B5-05CA-4C80-8581-86BD512EA942}"/>
              </a:ext>
            </a:extLst>
          </p:cNvPr>
          <p:cNvGrpSpPr/>
          <p:nvPr/>
        </p:nvGrpSpPr>
        <p:grpSpPr>
          <a:xfrm>
            <a:off x="6730412" y="720907"/>
            <a:ext cx="1079654" cy="954113"/>
            <a:chOff x="6555035" y="3437262"/>
            <a:chExt cx="1658039" cy="1465244"/>
          </a:xfrm>
        </p:grpSpPr>
        <p:sp>
          <p:nvSpPr>
            <p:cNvPr id="39" name="Sun 38">
              <a:extLst>
                <a:ext uri="{FF2B5EF4-FFF2-40B4-BE49-F238E27FC236}">
                  <a16:creationId xmlns:a16="http://schemas.microsoft.com/office/drawing/2014/main" id="{DF241553-1ED5-4268-BB35-CEAC0D2B01AA}"/>
                </a:ext>
              </a:extLst>
            </p:cNvPr>
            <p:cNvSpPr/>
            <p:nvPr/>
          </p:nvSpPr>
          <p:spPr>
            <a:xfrm>
              <a:off x="6555035" y="3437262"/>
              <a:ext cx="705080" cy="705080"/>
            </a:xfrm>
            <a:prstGeom prst="sun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loud 40">
              <a:extLst>
                <a:ext uri="{FF2B5EF4-FFF2-40B4-BE49-F238E27FC236}">
                  <a16:creationId xmlns:a16="http://schemas.microsoft.com/office/drawing/2014/main" id="{D4F118F9-EB77-4C1D-98A8-22BA029276EF}"/>
                </a:ext>
              </a:extLst>
            </p:cNvPr>
            <p:cNvSpPr/>
            <p:nvPr/>
          </p:nvSpPr>
          <p:spPr>
            <a:xfrm>
              <a:off x="6615628" y="4318612"/>
              <a:ext cx="583894" cy="583894"/>
            </a:xfrm>
            <a:prstGeom prst="cloud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4AB5417-E274-4382-8FD0-A5D6419911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0115" y="3518133"/>
              <a:ext cx="0" cy="138437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3B848DA-A285-4776-9260-8A4ABA3C0B81}"/>
                </a:ext>
              </a:extLst>
            </p:cNvPr>
            <p:cNvSpPr txBox="1"/>
            <p:nvPr/>
          </p:nvSpPr>
          <p:spPr>
            <a:xfrm>
              <a:off x="7384973" y="3518133"/>
              <a:ext cx="806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0.</a:t>
              </a:r>
              <a:r>
                <a:rPr lang="hu-HU" sz="1600" b="1" dirty="0"/>
                <a:t>5</a:t>
              </a:r>
              <a:endParaRPr lang="en-US" sz="1600" b="1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DF149BD-1794-4AC3-AD87-43227D9AA369}"/>
                </a:ext>
              </a:extLst>
            </p:cNvPr>
            <p:cNvSpPr txBox="1"/>
            <p:nvPr/>
          </p:nvSpPr>
          <p:spPr>
            <a:xfrm>
              <a:off x="7407007" y="4268235"/>
              <a:ext cx="806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0.</a:t>
              </a:r>
              <a:r>
                <a:rPr lang="hu-HU" sz="1600" b="1" dirty="0"/>
                <a:t>5</a:t>
              </a:r>
              <a:endParaRPr lang="en-US" sz="1600" b="1" dirty="0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31BDA097-A734-4580-A6FD-F4360D62C75C}"/>
              </a:ext>
            </a:extLst>
          </p:cNvPr>
          <p:cNvSpPr txBox="1"/>
          <p:nvPr/>
        </p:nvSpPr>
        <p:spPr>
          <a:xfrm>
            <a:off x="318430" y="999975"/>
            <a:ext cx="903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/>
              <a:t>A =</a:t>
            </a:r>
            <a:endParaRPr lang="en-US" sz="24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56F7856-7ED9-46CB-BE1E-FD3BCD8864FF}"/>
              </a:ext>
            </a:extLst>
          </p:cNvPr>
          <p:cNvSpPr txBox="1"/>
          <p:nvPr/>
        </p:nvSpPr>
        <p:spPr>
          <a:xfrm>
            <a:off x="3049216" y="977630"/>
            <a:ext cx="903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/>
              <a:t>B =</a:t>
            </a:r>
            <a:endParaRPr lang="en-US" sz="24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4701869-4A09-41A0-9F30-FECED9D5BAC6}"/>
              </a:ext>
            </a:extLst>
          </p:cNvPr>
          <p:cNvSpPr txBox="1"/>
          <p:nvPr/>
        </p:nvSpPr>
        <p:spPr>
          <a:xfrm>
            <a:off x="5918935" y="953707"/>
            <a:ext cx="903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/>
              <a:t>π</a:t>
            </a:r>
            <a:r>
              <a:rPr lang="hu-HU" sz="2400" b="1" dirty="0"/>
              <a:t> =</a:t>
            </a:r>
            <a:endParaRPr lang="en-US" sz="2400" b="1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BF15CA0-8CA1-4187-A666-6F798E51210A}"/>
              </a:ext>
            </a:extLst>
          </p:cNvPr>
          <p:cNvGrpSpPr/>
          <p:nvPr/>
        </p:nvGrpSpPr>
        <p:grpSpPr>
          <a:xfrm>
            <a:off x="8931674" y="1314861"/>
            <a:ext cx="380211" cy="420057"/>
            <a:chOff x="5672547" y="2796445"/>
            <a:chExt cx="2006965" cy="2624867"/>
          </a:xfrm>
        </p:grpSpPr>
        <p:sp>
          <p:nvSpPr>
            <p:cNvPr id="55" name="Moon 54">
              <a:extLst>
                <a:ext uri="{FF2B5EF4-FFF2-40B4-BE49-F238E27FC236}">
                  <a16:creationId xmlns:a16="http://schemas.microsoft.com/office/drawing/2014/main" id="{EC9064D7-67EE-4268-B7E3-2CF3329BB185}"/>
                </a:ext>
              </a:extLst>
            </p:cNvPr>
            <p:cNvSpPr/>
            <p:nvPr/>
          </p:nvSpPr>
          <p:spPr>
            <a:xfrm rot="5913127">
              <a:off x="5625814" y="3544573"/>
              <a:ext cx="806063" cy="712597"/>
            </a:xfrm>
            <a:prstGeom prst="mo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Moon 55">
              <a:extLst>
                <a:ext uri="{FF2B5EF4-FFF2-40B4-BE49-F238E27FC236}">
                  <a16:creationId xmlns:a16="http://schemas.microsoft.com/office/drawing/2014/main" id="{FA5A7738-8D73-4714-944F-7F52B4371A4A}"/>
                </a:ext>
              </a:extLst>
            </p:cNvPr>
            <p:cNvSpPr/>
            <p:nvPr/>
          </p:nvSpPr>
          <p:spPr>
            <a:xfrm rot="5400000">
              <a:off x="6272998" y="3628365"/>
              <a:ext cx="806063" cy="712597"/>
            </a:xfrm>
            <a:prstGeom prst="mo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Moon 56">
              <a:extLst>
                <a:ext uri="{FF2B5EF4-FFF2-40B4-BE49-F238E27FC236}">
                  <a16:creationId xmlns:a16="http://schemas.microsoft.com/office/drawing/2014/main" id="{B149968D-6432-480F-A147-9E9B36B9EDC9}"/>
                </a:ext>
              </a:extLst>
            </p:cNvPr>
            <p:cNvSpPr/>
            <p:nvPr/>
          </p:nvSpPr>
          <p:spPr>
            <a:xfrm rot="4837498">
              <a:off x="6920182" y="3591779"/>
              <a:ext cx="806063" cy="712597"/>
            </a:xfrm>
            <a:prstGeom prst="mo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oon 57">
              <a:extLst>
                <a:ext uri="{FF2B5EF4-FFF2-40B4-BE49-F238E27FC236}">
                  <a16:creationId xmlns:a16="http://schemas.microsoft.com/office/drawing/2014/main" id="{05A8E82F-3AD0-4FC4-9B7A-27B5C7CA8BE7}"/>
                </a:ext>
              </a:extLst>
            </p:cNvPr>
            <p:cNvSpPr/>
            <p:nvPr/>
          </p:nvSpPr>
          <p:spPr>
            <a:xfrm rot="5567244">
              <a:off x="6275753" y="2622729"/>
              <a:ext cx="806063" cy="1917806"/>
            </a:xfrm>
            <a:prstGeom prst="mo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8167B2A-277B-4E6E-9840-005C586DED96}"/>
                </a:ext>
              </a:extLst>
            </p:cNvPr>
            <p:cNvSpPr/>
            <p:nvPr/>
          </p:nvSpPr>
          <p:spPr>
            <a:xfrm>
              <a:off x="6145213" y="3504576"/>
              <a:ext cx="1075981" cy="4800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ED1BD770-29E7-4668-A979-2B64557021DE}"/>
                </a:ext>
              </a:extLst>
            </p:cNvPr>
            <p:cNvSpPr/>
            <p:nvPr/>
          </p:nvSpPr>
          <p:spPr>
            <a:xfrm>
              <a:off x="6319731" y="3581632"/>
              <a:ext cx="84549" cy="66468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4083C06B-BF14-4FD6-B3A8-5091D062BCCC}"/>
                </a:ext>
              </a:extLst>
            </p:cNvPr>
            <p:cNvSpPr/>
            <p:nvPr/>
          </p:nvSpPr>
          <p:spPr>
            <a:xfrm>
              <a:off x="6906021" y="3668617"/>
              <a:ext cx="201416" cy="4800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554AB14-A7A9-4419-9262-995192B0A081}"/>
                </a:ext>
              </a:extLst>
            </p:cNvPr>
            <p:cNvSpPr/>
            <p:nvPr/>
          </p:nvSpPr>
          <p:spPr>
            <a:xfrm>
              <a:off x="6601857" y="2796445"/>
              <a:ext cx="74171" cy="24384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Block Arc 62">
              <a:extLst>
                <a:ext uri="{FF2B5EF4-FFF2-40B4-BE49-F238E27FC236}">
                  <a16:creationId xmlns:a16="http://schemas.microsoft.com/office/drawing/2014/main" id="{79746B11-020C-42C2-8D40-A529BD8D1522}"/>
                </a:ext>
              </a:extLst>
            </p:cNvPr>
            <p:cNvSpPr/>
            <p:nvPr/>
          </p:nvSpPr>
          <p:spPr>
            <a:xfrm rot="10800000">
              <a:off x="6601855" y="5011157"/>
              <a:ext cx="286303" cy="410155"/>
            </a:xfrm>
            <a:prstGeom prst="blockArc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C1B2679-6FD9-43D9-BAC2-1910FF0F8756}"/>
              </a:ext>
            </a:extLst>
          </p:cNvPr>
          <p:cNvGrpSpPr/>
          <p:nvPr/>
        </p:nvGrpSpPr>
        <p:grpSpPr>
          <a:xfrm>
            <a:off x="9021219" y="754722"/>
            <a:ext cx="140783" cy="403077"/>
            <a:chOff x="9152568" y="2777765"/>
            <a:chExt cx="712597" cy="2604063"/>
          </a:xfrm>
        </p:grpSpPr>
        <p:sp>
          <p:nvSpPr>
            <p:cNvPr id="65" name="Moon 64">
              <a:extLst>
                <a:ext uri="{FF2B5EF4-FFF2-40B4-BE49-F238E27FC236}">
                  <a16:creationId xmlns:a16="http://schemas.microsoft.com/office/drawing/2014/main" id="{8C2A40EE-545E-4559-BCCA-59057EB73297}"/>
                </a:ext>
              </a:extLst>
            </p:cNvPr>
            <p:cNvSpPr/>
            <p:nvPr/>
          </p:nvSpPr>
          <p:spPr>
            <a:xfrm rot="5400000">
              <a:off x="9105835" y="4225806"/>
              <a:ext cx="806063" cy="712597"/>
            </a:xfrm>
            <a:prstGeom prst="moon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DBD1770-E5D8-4C01-ADA3-E97B4315D189}"/>
                </a:ext>
              </a:extLst>
            </p:cNvPr>
            <p:cNvSpPr/>
            <p:nvPr/>
          </p:nvSpPr>
          <p:spPr>
            <a:xfrm>
              <a:off x="9434695" y="2777765"/>
              <a:ext cx="74171" cy="243847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Block Arc 66">
              <a:extLst>
                <a:ext uri="{FF2B5EF4-FFF2-40B4-BE49-F238E27FC236}">
                  <a16:creationId xmlns:a16="http://schemas.microsoft.com/office/drawing/2014/main" id="{7E422AF6-B393-43C9-93C3-BBFCE3E99200}"/>
                </a:ext>
              </a:extLst>
            </p:cNvPr>
            <p:cNvSpPr/>
            <p:nvPr/>
          </p:nvSpPr>
          <p:spPr>
            <a:xfrm rot="10800000">
              <a:off x="9433517" y="4971673"/>
              <a:ext cx="286303" cy="410155"/>
            </a:xfrm>
            <a:prstGeom prst="blockArc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A1650111-535C-499E-B944-846A533C3BA1}"/>
                </a:ext>
              </a:extLst>
            </p:cNvPr>
            <p:cNvSpPr/>
            <p:nvPr/>
          </p:nvSpPr>
          <p:spPr>
            <a:xfrm>
              <a:off x="9216919" y="3165598"/>
              <a:ext cx="583894" cy="1373413"/>
            </a:xfrm>
            <a:prstGeom prst="triangle">
              <a:avLst>
                <a:gd name="adj" fmla="val 44925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A31445C0-6620-40BC-8CA4-39E402724582}"/>
              </a:ext>
            </a:extLst>
          </p:cNvPr>
          <p:cNvSpPr txBox="1"/>
          <p:nvPr/>
        </p:nvSpPr>
        <p:spPr>
          <a:xfrm>
            <a:off x="8218397" y="962426"/>
            <a:ext cx="903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/>
              <a:t>Y =</a:t>
            </a:r>
            <a:endParaRPr lang="en-US" sz="2400" b="1" dirty="0"/>
          </a:p>
        </p:txBody>
      </p:sp>
      <p:sp>
        <p:nvSpPr>
          <p:cNvPr id="70" name="Right Brace 69">
            <a:extLst>
              <a:ext uri="{FF2B5EF4-FFF2-40B4-BE49-F238E27FC236}">
                <a16:creationId xmlns:a16="http://schemas.microsoft.com/office/drawing/2014/main" id="{1A7E0A17-A465-4A4B-829F-808927AF5B18}"/>
              </a:ext>
            </a:extLst>
          </p:cNvPr>
          <p:cNvSpPr/>
          <p:nvPr/>
        </p:nvSpPr>
        <p:spPr>
          <a:xfrm rot="5400000">
            <a:off x="3940333" y="-1487364"/>
            <a:ext cx="205703" cy="7138922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9E32F8F-6A69-48F4-A28F-9E9FC7F23133}"/>
              </a:ext>
            </a:extLst>
          </p:cNvPr>
          <p:cNvSpPr txBox="1"/>
          <p:nvPr/>
        </p:nvSpPr>
        <p:spPr>
          <a:xfrm>
            <a:off x="3839550" y="2171164"/>
            <a:ext cx="903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/>
              <a:t>θ</a:t>
            </a:r>
            <a:endParaRPr lang="en-US" sz="2400" b="1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3EEE828-CBB3-486E-85A7-41DA6B969B91}"/>
              </a:ext>
            </a:extLst>
          </p:cNvPr>
          <p:cNvCxnSpPr>
            <a:cxnSpLocks/>
          </p:cNvCxnSpPr>
          <p:nvPr/>
        </p:nvCxnSpPr>
        <p:spPr>
          <a:xfrm flipV="1">
            <a:off x="9335762" y="817346"/>
            <a:ext cx="0" cy="9014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0E8F56B0-8642-414A-8885-769DD9EE2D10}"/>
              </a:ext>
            </a:extLst>
          </p:cNvPr>
          <p:cNvSpPr txBox="1"/>
          <p:nvPr/>
        </p:nvSpPr>
        <p:spPr>
          <a:xfrm>
            <a:off x="9417065" y="817346"/>
            <a:ext cx="524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/>
              <a:t>0</a:t>
            </a:r>
            <a:endParaRPr lang="en-US" sz="16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CC28060-54AC-4FAD-B5E1-E3C600F58C87}"/>
              </a:ext>
            </a:extLst>
          </p:cNvPr>
          <p:cNvSpPr txBox="1"/>
          <p:nvPr/>
        </p:nvSpPr>
        <p:spPr>
          <a:xfrm>
            <a:off x="9431413" y="1305785"/>
            <a:ext cx="524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/>
              <a:t>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FB0B34A-BF3D-42F4-A405-2FF9C7B38C7A}"/>
              </a:ext>
            </a:extLst>
          </p:cNvPr>
          <p:cNvSpPr txBox="1"/>
          <p:nvPr/>
        </p:nvSpPr>
        <p:spPr>
          <a:xfrm>
            <a:off x="9745174" y="825650"/>
            <a:ext cx="524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/>
              <a:t>1</a:t>
            </a:r>
            <a:endParaRPr lang="en-US" sz="1600" b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80F7F48-C09B-4A05-A1F6-FA78CF8D5FB3}"/>
              </a:ext>
            </a:extLst>
          </p:cNvPr>
          <p:cNvSpPr txBox="1"/>
          <p:nvPr/>
        </p:nvSpPr>
        <p:spPr>
          <a:xfrm>
            <a:off x="9759522" y="1314089"/>
            <a:ext cx="524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/>
              <a:t>0</a:t>
            </a:r>
            <a:endParaRPr lang="en-US" sz="1600" b="1" dirty="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A42CEF76-5BA6-4560-A558-3D699B46FA2F}"/>
              </a:ext>
            </a:extLst>
          </p:cNvPr>
          <p:cNvCxnSpPr>
            <a:cxnSpLocks/>
          </p:cNvCxnSpPr>
          <p:nvPr/>
        </p:nvCxnSpPr>
        <p:spPr>
          <a:xfrm flipV="1">
            <a:off x="9733736" y="825650"/>
            <a:ext cx="0" cy="9014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Sun 98">
            <a:extLst>
              <a:ext uri="{FF2B5EF4-FFF2-40B4-BE49-F238E27FC236}">
                <a16:creationId xmlns:a16="http://schemas.microsoft.com/office/drawing/2014/main" id="{C3BE2147-9C26-4A19-8C28-0AD1186C1535}"/>
              </a:ext>
            </a:extLst>
          </p:cNvPr>
          <p:cNvSpPr/>
          <p:nvPr/>
        </p:nvSpPr>
        <p:spPr>
          <a:xfrm>
            <a:off x="428706" y="4642875"/>
            <a:ext cx="736252" cy="736252"/>
          </a:xfrm>
          <a:prstGeom prst="sun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Cloud 99">
            <a:extLst>
              <a:ext uri="{FF2B5EF4-FFF2-40B4-BE49-F238E27FC236}">
                <a16:creationId xmlns:a16="http://schemas.microsoft.com/office/drawing/2014/main" id="{60501E16-E17E-455B-88A7-DE7CF8E3B640}"/>
              </a:ext>
            </a:extLst>
          </p:cNvPr>
          <p:cNvSpPr/>
          <p:nvPr/>
        </p:nvSpPr>
        <p:spPr>
          <a:xfrm>
            <a:off x="491978" y="5563190"/>
            <a:ext cx="609709" cy="609709"/>
          </a:xfrm>
          <a:prstGeom prst="cloud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027B0C2-D04E-4D43-AD41-5707C657A4E5}"/>
              </a:ext>
            </a:extLst>
          </p:cNvPr>
          <p:cNvCxnSpPr>
            <a:cxnSpLocks/>
          </p:cNvCxnSpPr>
          <p:nvPr/>
        </p:nvCxnSpPr>
        <p:spPr>
          <a:xfrm flipV="1">
            <a:off x="1164958" y="4727321"/>
            <a:ext cx="0" cy="14455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3B2EA4D8-53AD-46E4-A7E2-D80EF7AA164F}"/>
              </a:ext>
            </a:extLst>
          </p:cNvPr>
          <p:cNvSpPr txBox="1"/>
          <p:nvPr/>
        </p:nvSpPr>
        <p:spPr>
          <a:xfrm>
            <a:off x="1295337" y="4727321"/>
            <a:ext cx="841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0.</a:t>
            </a:r>
            <a:r>
              <a:rPr lang="hu-HU" sz="2800" b="1" dirty="0"/>
              <a:t>5</a:t>
            </a:r>
            <a:endParaRPr lang="en-US" sz="2800" b="1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B617031-FC5E-4136-A209-0F06FB3C9CD9}"/>
              </a:ext>
            </a:extLst>
          </p:cNvPr>
          <p:cNvSpPr txBox="1"/>
          <p:nvPr/>
        </p:nvSpPr>
        <p:spPr>
          <a:xfrm>
            <a:off x="1318345" y="5510586"/>
            <a:ext cx="841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0.</a:t>
            </a:r>
            <a:r>
              <a:rPr lang="hu-HU" sz="2800" b="1" dirty="0"/>
              <a:t>5</a:t>
            </a:r>
            <a:endParaRPr lang="en-US" sz="2800" b="1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5AA25C5-1D76-4394-9DED-2495DE8C6BCE}"/>
              </a:ext>
            </a:extLst>
          </p:cNvPr>
          <p:cNvSpPr txBox="1"/>
          <p:nvPr/>
        </p:nvSpPr>
        <p:spPr>
          <a:xfrm>
            <a:off x="735284" y="3924667"/>
            <a:ext cx="1588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/>
              <a:t>Day 0</a:t>
            </a:r>
            <a:endParaRPr lang="en-US" sz="2800" b="1" dirty="0"/>
          </a:p>
        </p:txBody>
      </p:sp>
      <p:sp>
        <p:nvSpPr>
          <p:cNvPr id="76" name="Sun 75">
            <a:extLst>
              <a:ext uri="{FF2B5EF4-FFF2-40B4-BE49-F238E27FC236}">
                <a16:creationId xmlns:a16="http://schemas.microsoft.com/office/drawing/2014/main" id="{F24E0050-BD52-40DE-A654-BBD919252E2C}"/>
              </a:ext>
            </a:extLst>
          </p:cNvPr>
          <p:cNvSpPr/>
          <p:nvPr/>
        </p:nvSpPr>
        <p:spPr>
          <a:xfrm>
            <a:off x="5914665" y="4642875"/>
            <a:ext cx="736252" cy="736252"/>
          </a:xfrm>
          <a:prstGeom prst="sun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Cloud 76">
            <a:extLst>
              <a:ext uri="{FF2B5EF4-FFF2-40B4-BE49-F238E27FC236}">
                <a16:creationId xmlns:a16="http://schemas.microsoft.com/office/drawing/2014/main" id="{DC487BA5-F678-4DC8-AAAC-9FA61B5D2908}"/>
              </a:ext>
            </a:extLst>
          </p:cNvPr>
          <p:cNvSpPr/>
          <p:nvPr/>
        </p:nvSpPr>
        <p:spPr>
          <a:xfrm>
            <a:off x="5977937" y="5563190"/>
            <a:ext cx="609709" cy="609709"/>
          </a:xfrm>
          <a:prstGeom prst="cloud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D7D1C1C-3359-4E82-9AE8-7D509E9E12B7}"/>
              </a:ext>
            </a:extLst>
          </p:cNvPr>
          <p:cNvCxnSpPr>
            <a:cxnSpLocks/>
          </p:cNvCxnSpPr>
          <p:nvPr/>
        </p:nvCxnSpPr>
        <p:spPr>
          <a:xfrm flipV="1">
            <a:off x="6650917" y="4727321"/>
            <a:ext cx="0" cy="14455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41C964AF-1C3C-4C5F-B765-8C979B0AA4D6}"/>
              </a:ext>
            </a:extLst>
          </p:cNvPr>
          <p:cNvSpPr txBox="1"/>
          <p:nvPr/>
        </p:nvSpPr>
        <p:spPr>
          <a:xfrm>
            <a:off x="6781295" y="4727321"/>
            <a:ext cx="10144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/>
              <a:t>0.11</a:t>
            </a:r>
            <a:endParaRPr lang="en-US" sz="2800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BA1F9DF-3BD9-4EFE-A8F3-609E75A8C402}"/>
              </a:ext>
            </a:extLst>
          </p:cNvPr>
          <p:cNvSpPr txBox="1"/>
          <p:nvPr/>
        </p:nvSpPr>
        <p:spPr>
          <a:xfrm>
            <a:off x="6804303" y="5510586"/>
            <a:ext cx="991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/>
              <a:t>0.89</a:t>
            </a:r>
            <a:endParaRPr lang="en-US" sz="280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D5C07AA-22DC-435E-8647-21125613F00C}"/>
              </a:ext>
            </a:extLst>
          </p:cNvPr>
          <p:cNvSpPr txBox="1"/>
          <p:nvPr/>
        </p:nvSpPr>
        <p:spPr>
          <a:xfrm>
            <a:off x="6221243" y="3924667"/>
            <a:ext cx="1588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/>
              <a:t>Day </a:t>
            </a:r>
            <a:r>
              <a:rPr lang="en-US" sz="2800" b="1" dirty="0"/>
              <a:t>1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76AE7EC-CCD2-458D-BCC5-8B675FB5CEC4}"/>
              </a:ext>
            </a:extLst>
          </p:cNvPr>
          <p:cNvSpPr/>
          <p:nvPr/>
        </p:nvSpPr>
        <p:spPr>
          <a:xfrm>
            <a:off x="2412694" y="4902506"/>
            <a:ext cx="3243132" cy="205704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905B18-539A-4A54-8AF6-CF0C5F711BDB}"/>
              </a:ext>
            </a:extLst>
          </p:cNvPr>
          <p:cNvSpPr txBox="1"/>
          <p:nvPr/>
        </p:nvSpPr>
        <p:spPr>
          <a:xfrm>
            <a:off x="3500907" y="4454626"/>
            <a:ext cx="2029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/>
              <a:t>0.035</a:t>
            </a:r>
            <a:endParaRPr lang="en-US" sz="2400" b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E50C6E7-4015-48EF-97FE-B95436106CC7}"/>
              </a:ext>
            </a:extLst>
          </p:cNvPr>
          <p:cNvSpPr txBox="1"/>
          <p:nvPr/>
        </p:nvSpPr>
        <p:spPr>
          <a:xfrm>
            <a:off x="3529373" y="5959912"/>
            <a:ext cx="2029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/>
              <a:t>0.27</a:t>
            </a:r>
            <a:endParaRPr lang="en-US" sz="2400" b="1" dirty="0"/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1096B8EC-4906-4A5D-9E6C-45F1176B4A6A}"/>
              </a:ext>
            </a:extLst>
          </p:cNvPr>
          <p:cNvSpPr/>
          <p:nvPr/>
        </p:nvSpPr>
        <p:spPr>
          <a:xfrm>
            <a:off x="2389836" y="5827872"/>
            <a:ext cx="3243132" cy="205704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6D889A80-AC43-4385-B579-EE0B89DE7447}"/>
              </a:ext>
            </a:extLst>
          </p:cNvPr>
          <p:cNvGrpSpPr/>
          <p:nvPr/>
        </p:nvGrpSpPr>
        <p:grpSpPr>
          <a:xfrm>
            <a:off x="7412297" y="3976248"/>
            <a:ext cx="380211" cy="420057"/>
            <a:chOff x="5672547" y="2796445"/>
            <a:chExt cx="2006965" cy="2624867"/>
          </a:xfrm>
        </p:grpSpPr>
        <p:sp>
          <p:nvSpPr>
            <p:cNvPr id="96" name="Moon 95">
              <a:extLst>
                <a:ext uri="{FF2B5EF4-FFF2-40B4-BE49-F238E27FC236}">
                  <a16:creationId xmlns:a16="http://schemas.microsoft.com/office/drawing/2014/main" id="{E09AD51E-52C0-4B17-B4A6-4BD7A2485CA4}"/>
                </a:ext>
              </a:extLst>
            </p:cNvPr>
            <p:cNvSpPr/>
            <p:nvPr/>
          </p:nvSpPr>
          <p:spPr>
            <a:xfrm rot="5913127">
              <a:off x="5625814" y="3544573"/>
              <a:ext cx="806063" cy="712597"/>
            </a:xfrm>
            <a:prstGeom prst="mo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Moon 96">
              <a:extLst>
                <a:ext uri="{FF2B5EF4-FFF2-40B4-BE49-F238E27FC236}">
                  <a16:creationId xmlns:a16="http://schemas.microsoft.com/office/drawing/2014/main" id="{3A48BF69-D79D-436C-8D71-B56FC9305E50}"/>
                </a:ext>
              </a:extLst>
            </p:cNvPr>
            <p:cNvSpPr/>
            <p:nvPr/>
          </p:nvSpPr>
          <p:spPr>
            <a:xfrm rot="5400000">
              <a:off x="6272998" y="3628365"/>
              <a:ext cx="806063" cy="712597"/>
            </a:xfrm>
            <a:prstGeom prst="mo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Moon 97">
              <a:extLst>
                <a:ext uri="{FF2B5EF4-FFF2-40B4-BE49-F238E27FC236}">
                  <a16:creationId xmlns:a16="http://schemas.microsoft.com/office/drawing/2014/main" id="{DBE7C519-56B0-44D9-B996-A86552CAC3B6}"/>
                </a:ext>
              </a:extLst>
            </p:cNvPr>
            <p:cNvSpPr/>
            <p:nvPr/>
          </p:nvSpPr>
          <p:spPr>
            <a:xfrm rot="4837498">
              <a:off x="6920182" y="3591779"/>
              <a:ext cx="806063" cy="712597"/>
            </a:xfrm>
            <a:prstGeom prst="mo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Moon 104">
              <a:extLst>
                <a:ext uri="{FF2B5EF4-FFF2-40B4-BE49-F238E27FC236}">
                  <a16:creationId xmlns:a16="http://schemas.microsoft.com/office/drawing/2014/main" id="{C343D572-E53E-49FE-B527-6659D0DC1A07}"/>
                </a:ext>
              </a:extLst>
            </p:cNvPr>
            <p:cNvSpPr/>
            <p:nvPr/>
          </p:nvSpPr>
          <p:spPr>
            <a:xfrm rot="5567244">
              <a:off x="6275753" y="2622729"/>
              <a:ext cx="806063" cy="1917806"/>
            </a:xfrm>
            <a:prstGeom prst="mo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9467E39E-F6FD-4BD8-9635-89CF747C10F7}"/>
                </a:ext>
              </a:extLst>
            </p:cNvPr>
            <p:cNvSpPr/>
            <p:nvPr/>
          </p:nvSpPr>
          <p:spPr>
            <a:xfrm>
              <a:off x="6145213" y="3504576"/>
              <a:ext cx="1075981" cy="4800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C2F41F91-5A5A-45CF-B47C-78520F3822BA}"/>
                </a:ext>
              </a:extLst>
            </p:cNvPr>
            <p:cNvSpPr/>
            <p:nvPr/>
          </p:nvSpPr>
          <p:spPr>
            <a:xfrm>
              <a:off x="6319731" y="3581632"/>
              <a:ext cx="84549" cy="66468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E7A502A8-62AC-45A9-9F80-5F14A7FC844C}"/>
                </a:ext>
              </a:extLst>
            </p:cNvPr>
            <p:cNvSpPr/>
            <p:nvPr/>
          </p:nvSpPr>
          <p:spPr>
            <a:xfrm>
              <a:off x="6906021" y="3668617"/>
              <a:ext cx="201416" cy="4800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333B867C-4048-4ECF-A58A-0FE68A8359C7}"/>
                </a:ext>
              </a:extLst>
            </p:cNvPr>
            <p:cNvSpPr/>
            <p:nvPr/>
          </p:nvSpPr>
          <p:spPr>
            <a:xfrm>
              <a:off x="6601857" y="2796445"/>
              <a:ext cx="74171" cy="24384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Block Arc 109">
              <a:extLst>
                <a:ext uri="{FF2B5EF4-FFF2-40B4-BE49-F238E27FC236}">
                  <a16:creationId xmlns:a16="http://schemas.microsoft.com/office/drawing/2014/main" id="{B9CA0E70-5D25-4181-84D3-D4656113DA18}"/>
                </a:ext>
              </a:extLst>
            </p:cNvPr>
            <p:cNvSpPr/>
            <p:nvPr/>
          </p:nvSpPr>
          <p:spPr>
            <a:xfrm rot="10800000">
              <a:off x="6601855" y="5011157"/>
              <a:ext cx="286303" cy="410155"/>
            </a:xfrm>
            <a:prstGeom prst="blockArc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97795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B091A5D-3D7E-43E5-9A53-A9EB3B9EDA24}"/>
              </a:ext>
            </a:extLst>
          </p:cNvPr>
          <p:cNvGrpSpPr/>
          <p:nvPr/>
        </p:nvGrpSpPr>
        <p:grpSpPr>
          <a:xfrm>
            <a:off x="1101687" y="346507"/>
            <a:ext cx="1586429" cy="1445046"/>
            <a:chOff x="1046602" y="615108"/>
            <a:chExt cx="2610998" cy="2304362"/>
          </a:xfrm>
        </p:grpSpPr>
        <p:sp>
          <p:nvSpPr>
            <p:cNvPr id="2" name="Sun 1">
              <a:extLst>
                <a:ext uri="{FF2B5EF4-FFF2-40B4-BE49-F238E27FC236}">
                  <a16:creationId xmlns:a16="http://schemas.microsoft.com/office/drawing/2014/main" id="{F12E984D-C0C2-4AA5-8B12-504DFAD8A0B7}"/>
                </a:ext>
              </a:extLst>
            </p:cNvPr>
            <p:cNvSpPr/>
            <p:nvPr/>
          </p:nvSpPr>
          <p:spPr>
            <a:xfrm>
              <a:off x="1046602" y="1454226"/>
              <a:ext cx="705080" cy="705080"/>
            </a:xfrm>
            <a:prstGeom prst="sun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Sun 2">
              <a:extLst>
                <a:ext uri="{FF2B5EF4-FFF2-40B4-BE49-F238E27FC236}">
                  <a16:creationId xmlns:a16="http://schemas.microsoft.com/office/drawing/2014/main" id="{57E68A34-BBEE-4856-B4F1-2193BB1B7036}"/>
                </a:ext>
              </a:extLst>
            </p:cNvPr>
            <p:cNvSpPr/>
            <p:nvPr/>
          </p:nvSpPr>
          <p:spPr>
            <a:xfrm>
              <a:off x="1893065" y="615108"/>
              <a:ext cx="705080" cy="705080"/>
            </a:xfrm>
            <a:prstGeom prst="sun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loud 3">
              <a:extLst>
                <a:ext uri="{FF2B5EF4-FFF2-40B4-BE49-F238E27FC236}">
                  <a16:creationId xmlns:a16="http://schemas.microsoft.com/office/drawing/2014/main" id="{20518C50-2E37-484D-9340-DCD2FABE147F}"/>
                </a:ext>
              </a:extLst>
            </p:cNvPr>
            <p:cNvSpPr/>
            <p:nvPr/>
          </p:nvSpPr>
          <p:spPr>
            <a:xfrm>
              <a:off x="1107195" y="2335576"/>
              <a:ext cx="583894" cy="583894"/>
            </a:xfrm>
            <a:prstGeom prst="cloud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loud 4">
              <a:extLst>
                <a:ext uri="{FF2B5EF4-FFF2-40B4-BE49-F238E27FC236}">
                  <a16:creationId xmlns:a16="http://schemas.microsoft.com/office/drawing/2014/main" id="{2A9A97FC-55B8-4625-9C65-7038CCD3F126}"/>
                </a:ext>
              </a:extLst>
            </p:cNvPr>
            <p:cNvSpPr/>
            <p:nvPr/>
          </p:nvSpPr>
          <p:spPr>
            <a:xfrm>
              <a:off x="2801957" y="675701"/>
              <a:ext cx="583894" cy="583894"/>
            </a:xfrm>
            <a:prstGeom prst="cloud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580CFA4-F151-4FE8-A600-B4861F7B0ACE}"/>
                </a:ext>
              </a:extLst>
            </p:cNvPr>
            <p:cNvCxnSpPr>
              <a:cxnSpLocks/>
            </p:cNvCxnSpPr>
            <p:nvPr/>
          </p:nvCxnSpPr>
          <p:spPr>
            <a:xfrm>
              <a:off x="1046602" y="1320188"/>
              <a:ext cx="261099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397A16D-54EA-4E5D-93AC-953F8EC0DF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1682" y="752819"/>
              <a:ext cx="0" cy="21666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3DD2819-CF6B-4149-85CA-15FB66570AD6}"/>
                </a:ext>
              </a:extLst>
            </p:cNvPr>
            <p:cNvSpPr txBox="1"/>
            <p:nvPr/>
          </p:nvSpPr>
          <p:spPr>
            <a:xfrm>
              <a:off x="1876540" y="1535097"/>
              <a:ext cx="806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0.7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680A422-D5F2-4925-AD64-2A63FB1B67BC}"/>
                </a:ext>
              </a:extLst>
            </p:cNvPr>
            <p:cNvSpPr txBox="1"/>
            <p:nvPr/>
          </p:nvSpPr>
          <p:spPr>
            <a:xfrm>
              <a:off x="2690870" y="1535097"/>
              <a:ext cx="806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0.3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AA12B03-715A-42CB-AAC9-21B12F488528}"/>
                </a:ext>
              </a:extLst>
            </p:cNvPr>
            <p:cNvSpPr txBox="1"/>
            <p:nvPr/>
          </p:nvSpPr>
          <p:spPr>
            <a:xfrm>
              <a:off x="1898574" y="2285199"/>
              <a:ext cx="806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0.4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585DAB-3CEF-44C6-A48E-2E2217FB9ED1}"/>
                </a:ext>
              </a:extLst>
            </p:cNvPr>
            <p:cNvSpPr txBox="1"/>
            <p:nvPr/>
          </p:nvSpPr>
          <p:spPr>
            <a:xfrm>
              <a:off x="2704641" y="2273225"/>
              <a:ext cx="806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0.6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3964FA4-8E50-4B7C-88A1-DD9BFBC129F9}"/>
              </a:ext>
            </a:extLst>
          </p:cNvPr>
          <p:cNvGrpSpPr/>
          <p:nvPr/>
        </p:nvGrpSpPr>
        <p:grpSpPr>
          <a:xfrm>
            <a:off x="3822342" y="346507"/>
            <a:ext cx="1586428" cy="1400117"/>
            <a:chOff x="1046602" y="3791712"/>
            <a:chExt cx="2610998" cy="2304362"/>
          </a:xfrm>
        </p:grpSpPr>
        <p:sp>
          <p:nvSpPr>
            <p:cNvPr id="15" name="Sun 14">
              <a:extLst>
                <a:ext uri="{FF2B5EF4-FFF2-40B4-BE49-F238E27FC236}">
                  <a16:creationId xmlns:a16="http://schemas.microsoft.com/office/drawing/2014/main" id="{79432170-6D02-45F4-98A7-F200C605526F}"/>
                </a:ext>
              </a:extLst>
            </p:cNvPr>
            <p:cNvSpPr/>
            <p:nvPr/>
          </p:nvSpPr>
          <p:spPr>
            <a:xfrm>
              <a:off x="1893065" y="3791712"/>
              <a:ext cx="705080" cy="705080"/>
            </a:xfrm>
            <a:prstGeom prst="sun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loud 15">
              <a:extLst>
                <a:ext uri="{FF2B5EF4-FFF2-40B4-BE49-F238E27FC236}">
                  <a16:creationId xmlns:a16="http://schemas.microsoft.com/office/drawing/2014/main" id="{15646D1A-11C2-4EA0-BFFB-55F61588F707}"/>
                </a:ext>
              </a:extLst>
            </p:cNvPr>
            <p:cNvSpPr/>
            <p:nvPr/>
          </p:nvSpPr>
          <p:spPr>
            <a:xfrm>
              <a:off x="2801957" y="3852305"/>
              <a:ext cx="583894" cy="583894"/>
            </a:xfrm>
            <a:prstGeom prst="cloud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8D9235C-3262-4BD9-9D3B-C590B6D1FC14}"/>
                </a:ext>
              </a:extLst>
            </p:cNvPr>
            <p:cNvCxnSpPr/>
            <p:nvPr/>
          </p:nvCxnSpPr>
          <p:spPr>
            <a:xfrm>
              <a:off x="1046602" y="4496792"/>
              <a:ext cx="261099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53D1ED9-464A-4422-AD9A-7E93E2D55D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1682" y="3929423"/>
              <a:ext cx="0" cy="21666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8A3DDA6-C915-4035-82D1-45B8720330EB}"/>
                </a:ext>
              </a:extLst>
            </p:cNvPr>
            <p:cNvSpPr txBox="1"/>
            <p:nvPr/>
          </p:nvSpPr>
          <p:spPr>
            <a:xfrm>
              <a:off x="1876540" y="4711701"/>
              <a:ext cx="806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0.7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A628802-07B7-4E0A-BBB8-800C054666B9}"/>
                </a:ext>
              </a:extLst>
            </p:cNvPr>
            <p:cNvSpPr txBox="1"/>
            <p:nvPr/>
          </p:nvSpPr>
          <p:spPr>
            <a:xfrm>
              <a:off x="2690870" y="4711701"/>
              <a:ext cx="806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0.3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DD76D58-53F8-4880-AD53-26F4FB7D4FAE}"/>
                </a:ext>
              </a:extLst>
            </p:cNvPr>
            <p:cNvSpPr txBox="1"/>
            <p:nvPr/>
          </p:nvSpPr>
          <p:spPr>
            <a:xfrm>
              <a:off x="1898574" y="5461803"/>
              <a:ext cx="806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0.</a:t>
              </a:r>
              <a:r>
                <a:rPr lang="hu-HU" sz="1600" b="1" dirty="0"/>
                <a:t>1</a:t>
              </a:r>
              <a:endParaRPr lang="en-US" sz="1600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1D31E09-55AF-4DDD-93F9-90EBEECF427B}"/>
                </a:ext>
              </a:extLst>
            </p:cNvPr>
            <p:cNvSpPr txBox="1"/>
            <p:nvPr/>
          </p:nvSpPr>
          <p:spPr>
            <a:xfrm>
              <a:off x="2704640" y="5461802"/>
              <a:ext cx="806067" cy="557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0.</a:t>
              </a:r>
              <a:r>
                <a:rPr lang="hu-HU" sz="1600" b="1" dirty="0"/>
                <a:t>9</a:t>
              </a:r>
              <a:endParaRPr lang="en-US" sz="1600" b="1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9E27B4D-D233-4CFC-B6E9-66B7AB57CD37}"/>
                </a:ext>
              </a:extLst>
            </p:cNvPr>
            <p:cNvGrpSpPr/>
            <p:nvPr/>
          </p:nvGrpSpPr>
          <p:grpSpPr>
            <a:xfrm>
              <a:off x="1092507" y="5412724"/>
              <a:ext cx="577080" cy="637556"/>
              <a:chOff x="5672547" y="2796445"/>
              <a:chExt cx="2006965" cy="2624867"/>
            </a:xfrm>
          </p:grpSpPr>
          <p:sp>
            <p:nvSpPr>
              <p:cNvPr id="24" name="Moon 23">
                <a:extLst>
                  <a:ext uri="{FF2B5EF4-FFF2-40B4-BE49-F238E27FC236}">
                    <a16:creationId xmlns:a16="http://schemas.microsoft.com/office/drawing/2014/main" id="{83B45CCA-3B45-4263-B72B-F5C9657CAFFB}"/>
                  </a:ext>
                </a:extLst>
              </p:cNvPr>
              <p:cNvSpPr/>
              <p:nvPr/>
            </p:nvSpPr>
            <p:spPr>
              <a:xfrm rot="5913127">
                <a:off x="5625814" y="3544573"/>
                <a:ext cx="806063" cy="712597"/>
              </a:xfrm>
              <a:prstGeom prst="moon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Moon 24">
                <a:extLst>
                  <a:ext uri="{FF2B5EF4-FFF2-40B4-BE49-F238E27FC236}">
                    <a16:creationId xmlns:a16="http://schemas.microsoft.com/office/drawing/2014/main" id="{6019BC7E-A9FE-42EB-8869-1C950B779365}"/>
                  </a:ext>
                </a:extLst>
              </p:cNvPr>
              <p:cNvSpPr/>
              <p:nvPr/>
            </p:nvSpPr>
            <p:spPr>
              <a:xfrm rot="5400000">
                <a:off x="6272998" y="3628365"/>
                <a:ext cx="806063" cy="712597"/>
              </a:xfrm>
              <a:prstGeom prst="moon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Moon 25">
                <a:extLst>
                  <a:ext uri="{FF2B5EF4-FFF2-40B4-BE49-F238E27FC236}">
                    <a16:creationId xmlns:a16="http://schemas.microsoft.com/office/drawing/2014/main" id="{591950B0-EE35-47B3-B342-F83A314ABBA0}"/>
                  </a:ext>
                </a:extLst>
              </p:cNvPr>
              <p:cNvSpPr/>
              <p:nvPr/>
            </p:nvSpPr>
            <p:spPr>
              <a:xfrm rot="4837498">
                <a:off x="6920182" y="3591779"/>
                <a:ext cx="806063" cy="712597"/>
              </a:xfrm>
              <a:prstGeom prst="moon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Moon 26">
                <a:extLst>
                  <a:ext uri="{FF2B5EF4-FFF2-40B4-BE49-F238E27FC236}">
                    <a16:creationId xmlns:a16="http://schemas.microsoft.com/office/drawing/2014/main" id="{9EC400DB-8041-42C8-837C-683ED3D27AAF}"/>
                  </a:ext>
                </a:extLst>
              </p:cNvPr>
              <p:cNvSpPr/>
              <p:nvPr/>
            </p:nvSpPr>
            <p:spPr>
              <a:xfrm rot="5567244">
                <a:off x="6275753" y="2622729"/>
                <a:ext cx="806063" cy="1917806"/>
              </a:xfrm>
              <a:prstGeom prst="moon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09876552-F1FA-45E6-8298-47B5E3FB6EFC}"/>
                  </a:ext>
                </a:extLst>
              </p:cNvPr>
              <p:cNvSpPr/>
              <p:nvPr/>
            </p:nvSpPr>
            <p:spPr>
              <a:xfrm>
                <a:off x="6145213" y="3504576"/>
                <a:ext cx="1075981" cy="480087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5E2BF66-211A-430E-A922-DCD6B651950B}"/>
                  </a:ext>
                </a:extLst>
              </p:cNvPr>
              <p:cNvSpPr/>
              <p:nvPr/>
            </p:nvSpPr>
            <p:spPr>
              <a:xfrm>
                <a:off x="6319731" y="3581632"/>
                <a:ext cx="84549" cy="664682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EB9BCDD-48A8-4CE5-99A5-C2E4FFE0CF62}"/>
                  </a:ext>
                </a:extLst>
              </p:cNvPr>
              <p:cNvSpPr/>
              <p:nvPr/>
            </p:nvSpPr>
            <p:spPr>
              <a:xfrm>
                <a:off x="6906021" y="3668617"/>
                <a:ext cx="201416" cy="480087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C602344-ED7B-475A-A731-9577DD6F381B}"/>
                  </a:ext>
                </a:extLst>
              </p:cNvPr>
              <p:cNvSpPr/>
              <p:nvPr/>
            </p:nvSpPr>
            <p:spPr>
              <a:xfrm>
                <a:off x="6601857" y="2796445"/>
                <a:ext cx="74171" cy="243847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Block Arc 31">
                <a:extLst>
                  <a:ext uri="{FF2B5EF4-FFF2-40B4-BE49-F238E27FC236}">
                    <a16:creationId xmlns:a16="http://schemas.microsoft.com/office/drawing/2014/main" id="{87260A36-604A-4538-9999-B3B946437692}"/>
                  </a:ext>
                </a:extLst>
              </p:cNvPr>
              <p:cNvSpPr/>
              <p:nvPr/>
            </p:nvSpPr>
            <p:spPr>
              <a:xfrm rot="10800000">
                <a:off x="6601855" y="5011157"/>
                <a:ext cx="286303" cy="410155"/>
              </a:xfrm>
              <a:prstGeom prst="blockArc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FFBA32A-5BFE-4B67-BE81-B828F43A875B}"/>
                </a:ext>
              </a:extLst>
            </p:cNvPr>
            <p:cNvGrpSpPr/>
            <p:nvPr/>
          </p:nvGrpSpPr>
          <p:grpSpPr>
            <a:xfrm>
              <a:off x="1247393" y="4607843"/>
              <a:ext cx="234056" cy="670127"/>
              <a:chOff x="9152568" y="2777765"/>
              <a:chExt cx="712597" cy="2604063"/>
            </a:xfrm>
          </p:grpSpPr>
          <p:sp>
            <p:nvSpPr>
              <p:cNvPr id="34" name="Moon 33">
                <a:extLst>
                  <a:ext uri="{FF2B5EF4-FFF2-40B4-BE49-F238E27FC236}">
                    <a16:creationId xmlns:a16="http://schemas.microsoft.com/office/drawing/2014/main" id="{40048AC1-CB06-4D83-AA56-0E0D80D752E9}"/>
                  </a:ext>
                </a:extLst>
              </p:cNvPr>
              <p:cNvSpPr/>
              <p:nvPr/>
            </p:nvSpPr>
            <p:spPr>
              <a:xfrm rot="5400000">
                <a:off x="9105835" y="4225806"/>
                <a:ext cx="806063" cy="712597"/>
              </a:xfrm>
              <a:prstGeom prst="moon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B30A6842-19DC-4EDE-AD45-7254EA722BD1}"/>
                  </a:ext>
                </a:extLst>
              </p:cNvPr>
              <p:cNvSpPr/>
              <p:nvPr/>
            </p:nvSpPr>
            <p:spPr>
              <a:xfrm>
                <a:off x="9434695" y="2777765"/>
                <a:ext cx="74171" cy="243847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Block Arc 35">
                <a:extLst>
                  <a:ext uri="{FF2B5EF4-FFF2-40B4-BE49-F238E27FC236}">
                    <a16:creationId xmlns:a16="http://schemas.microsoft.com/office/drawing/2014/main" id="{2B635BDE-C2FF-4CFC-A773-43EF7B5FA32F}"/>
                  </a:ext>
                </a:extLst>
              </p:cNvPr>
              <p:cNvSpPr/>
              <p:nvPr/>
            </p:nvSpPr>
            <p:spPr>
              <a:xfrm rot="10800000">
                <a:off x="9433517" y="4971673"/>
                <a:ext cx="286303" cy="410155"/>
              </a:xfrm>
              <a:prstGeom prst="blockArc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8F0C3025-750D-4C4C-94C8-D5202BC25C62}"/>
                  </a:ext>
                </a:extLst>
              </p:cNvPr>
              <p:cNvSpPr/>
              <p:nvPr/>
            </p:nvSpPr>
            <p:spPr>
              <a:xfrm>
                <a:off x="9216919" y="3165598"/>
                <a:ext cx="583894" cy="1373413"/>
              </a:xfrm>
              <a:prstGeom prst="triangle">
                <a:avLst>
                  <a:gd name="adj" fmla="val 44925"/>
                </a:avLst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FCB16B5-05CA-4C80-8581-86BD512EA942}"/>
              </a:ext>
            </a:extLst>
          </p:cNvPr>
          <p:cNvGrpSpPr/>
          <p:nvPr/>
        </p:nvGrpSpPr>
        <p:grpSpPr>
          <a:xfrm>
            <a:off x="6730412" y="720907"/>
            <a:ext cx="1079654" cy="954113"/>
            <a:chOff x="6555035" y="3437262"/>
            <a:chExt cx="1658039" cy="1465244"/>
          </a:xfrm>
        </p:grpSpPr>
        <p:sp>
          <p:nvSpPr>
            <p:cNvPr id="39" name="Sun 38">
              <a:extLst>
                <a:ext uri="{FF2B5EF4-FFF2-40B4-BE49-F238E27FC236}">
                  <a16:creationId xmlns:a16="http://schemas.microsoft.com/office/drawing/2014/main" id="{DF241553-1ED5-4268-BB35-CEAC0D2B01AA}"/>
                </a:ext>
              </a:extLst>
            </p:cNvPr>
            <p:cNvSpPr/>
            <p:nvPr/>
          </p:nvSpPr>
          <p:spPr>
            <a:xfrm>
              <a:off x="6555035" y="3437262"/>
              <a:ext cx="705080" cy="705080"/>
            </a:xfrm>
            <a:prstGeom prst="sun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loud 40">
              <a:extLst>
                <a:ext uri="{FF2B5EF4-FFF2-40B4-BE49-F238E27FC236}">
                  <a16:creationId xmlns:a16="http://schemas.microsoft.com/office/drawing/2014/main" id="{D4F118F9-EB77-4C1D-98A8-22BA029276EF}"/>
                </a:ext>
              </a:extLst>
            </p:cNvPr>
            <p:cNvSpPr/>
            <p:nvPr/>
          </p:nvSpPr>
          <p:spPr>
            <a:xfrm>
              <a:off x="6615628" y="4318612"/>
              <a:ext cx="583894" cy="583894"/>
            </a:xfrm>
            <a:prstGeom prst="cloud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4AB5417-E274-4382-8FD0-A5D6419911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0115" y="3518133"/>
              <a:ext cx="0" cy="138437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3B848DA-A285-4776-9260-8A4ABA3C0B81}"/>
                </a:ext>
              </a:extLst>
            </p:cNvPr>
            <p:cNvSpPr txBox="1"/>
            <p:nvPr/>
          </p:nvSpPr>
          <p:spPr>
            <a:xfrm>
              <a:off x="7384973" y="3518133"/>
              <a:ext cx="806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0.</a:t>
              </a:r>
              <a:r>
                <a:rPr lang="hu-HU" sz="1600" b="1" dirty="0"/>
                <a:t>5</a:t>
              </a:r>
              <a:endParaRPr lang="en-US" sz="1600" b="1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DF149BD-1794-4AC3-AD87-43227D9AA369}"/>
                </a:ext>
              </a:extLst>
            </p:cNvPr>
            <p:cNvSpPr txBox="1"/>
            <p:nvPr/>
          </p:nvSpPr>
          <p:spPr>
            <a:xfrm>
              <a:off x="7407007" y="4268235"/>
              <a:ext cx="806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0.</a:t>
              </a:r>
              <a:r>
                <a:rPr lang="hu-HU" sz="1600" b="1" dirty="0"/>
                <a:t>5</a:t>
              </a:r>
              <a:endParaRPr lang="en-US" sz="1600" b="1" dirty="0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31BDA097-A734-4580-A6FD-F4360D62C75C}"/>
              </a:ext>
            </a:extLst>
          </p:cNvPr>
          <p:cNvSpPr txBox="1"/>
          <p:nvPr/>
        </p:nvSpPr>
        <p:spPr>
          <a:xfrm>
            <a:off x="318430" y="999975"/>
            <a:ext cx="903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/>
              <a:t>A =</a:t>
            </a:r>
            <a:endParaRPr lang="en-US" sz="24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56F7856-7ED9-46CB-BE1E-FD3BCD8864FF}"/>
              </a:ext>
            </a:extLst>
          </p:cNvPr>
          <p:cNvSpPr txBox="1"/>
          <p:nvPr/>
        </p:nvSpPr>
        <p:spPr>
          <a:xfrm>
            <a:off x="3049216" y="977630"/>
            <a:ext cx="903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/>
              <a:t>B =</a:t>
            </a:r>
            <a:endParaRPr lang="en-US" sz="24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4701869-4A09-41A0-9F30-FECED9D5BAC6}"/>
              </a:ext>
            </a:extLst>
          </p:cNvPr>
          <p:cNvSpPr txBox="1"/>
          <p:nvPr/>
        </p:nvSpPr>
        <p:spPr>
          <a:xfrm>
            <a:off x="5918935" y="953707"/>
            <a:ext cx="903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/>
              <a:t>π</a:t>
            </a:r>
            <a:r>
              <a:rPr lang="hu-HU" sz="2400" b="1" dirty="0"/>
              <a:t> =</a:t>
            </a:r>
            <a:endParaRPr lang="en-US" sz="2400" b="1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BF15CA0-8CA1-4187-A666-6F798E51210A}"/>
              </a:ext>
            </a:extLst>
          </p:cNvPr>
          <p:cNvGrpSpPr/>
          <p:nvPr/>
        </p:nvGrpSpPr>
        <p:grpSpPr>
          <a:xfrm>
            <a:off x="8931674" y="1314861"/>
            <a:ext cx="380211" cy="420057"/>
            <a:chOff x="5672547" y="2796445"/>
            <a:chExt cx="2006965" cy="2624867"/>
          </a:xfrm>
        </p:grpSpPr>
        <p:sp>
          <p:nvSpPr>
            <p:cNvPr id="55" name="Moon 54">
              <a:extLst>
                <a:ext uri="{FF2B5EF4-FFF2-40B4-BE49-F238E27FC236}">
                  <a16:creationId xmlns:a16="http://schemas.microsoft.com/office/drawing/2014/main" id="{EC9064D7-67EE-4268-B7E3-2CF3329BB185}"/>
                </a:ext>
              </a:extLst>
            </p:cNvPr>
            <p:cNvSpPr/>
            <p:nvPr/>
          </p:nvSpPr>
          <p:spPr>
            <a:xfrm rot="5913127">
              <a:off x="5625814" y="3544573"/>
              <a:ext cx="806063" cy="712597"/>
            </a:xfrm>
            <a:prstGeom prst="mo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Moon 55">
              <a:extLst>
                <a:ext uri="{FF2B5EF4-FFF2-40B4-BE49-F238E27FC236}">
                  <a16:creationId xmlns:a16="http://schemas.microsoft.com/office/drawing/2014/main" id="{FA5A7738-8D73-4714-944F-7F52B4371A4A}"/>
                </a:ext>
              </a:extLst>
            </p:cNvPr>
            <p:cNvSpPr/>
            <p:nvPr/>
          </p:nvSpPr>
          <p:spPr>
            <a:xfrm rot="5400000">
              <a:off x="6272998" y="3628365"/>
              <a:ext cx="806063" cy="712597"/>
            </a:xfrm>
            <a:prstGeom prst="mo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Moon 56">
              <a:extLst>
                <a:ext uri="{FF2B5EF4-FFF2-40B4-BE49-F238E27FC236}">
                  <a16:creationId xmlns:a16="http://schemas.microsoft.com/office/drawing/2014/main" id="{B149968D-6432-480F-A147-9E9B36B9EDC9}"/>
                </a:ext>
              </a:extLst>
            </p:cNvPr>
            <p:cNvSpPr/>
            <p:nvPr/>
          </p:nvSpPr>
          <p:spPr>
            <a:xfrm rot="4837498">
              <a:off x="6920182" y="3591779"/>
              <a:ext cx="806063" cy="712597"/>
            </a:xfrm>
            <a:prstGeom prst="mo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oon 57">
              <a:extLst>
                <a:ext uri="{FF2B5EF4-FFF2-40B4-BE49-F238E27FC236}">
                  <a16:creationId xmlns:a16="http://schemas.microsoft.com/office/drawing/2014/main" id="{05A8E82F-3AD0-4FC4-9B7A-27B5C7CA8BE7}"/>
                </a:ext>
              </a:extLst>
            </p:cNvPr>
            <p:cNvSpPr/>
            <p:nvPr/>
          </p:nvSpPr>
          <p:spPr>
            <a:xfrm rot="5567244">
              <a:off x="6275753" y="2622729"/>
              <a:ext cx="806063" cy="1917806"/>
            </a:xfrm>
            <a:prstGeom prst="mo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8167B2A-277B-4E6E-9840-005C586DED96}"/>
                </a:ext>
              </a:extLst>
            </p:cNvPr>
            <p:cNvSpPr/>
            <p:nvPr/>
          </p:nvSpPr>
          <p:spPr>
            <a:xfrm>
              <a:off x="6145213" y="3504576"/>
              <a:ext cx="1075981" cy="4800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ED1BD770-29E7-4668-A979-2B64557021DE}"/>
                </a:ext>
              </a:extLst>
            </p:cNvPr>
            <p:cNvSpPr/>
            <p:nvPr/>
          </p:nvSpPr>
          <p:spPr>
            <a:xfrm>
              <a:off x="6319731" y="3581632"/>
              <a:ext cx="84549" cy="66468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4083C06B-BF14-4FD6-B3A8-5091D062BCCC}"/>
                </a:ext>
              </a:extLst>
            </p:cNvPr>
            <p:cNvSpPr/>
            <p:nvPr/>
          </p:nvSpPr>
          <p:spPr>
            <a:xfrm>
              <a:off x="6906021" y="3668617"/>
              <a:ext cx="201416" cy="4800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554AB14-A7A9-4419-9262-995192B0A081}"/>
                </a:ext>
              </a:extLst>
            </p:cNvPr>
            <p:cNvSpPr/>
            <p:nvPr/>
          </p:nvSpPr>
          <p:spPr>
            <a:xfrm>
              <a:off x="6601857" y="2796445"/>
              <a:ext cx="74171" cy="24384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Block Arc 62">
              <a:extLst>
                <a:ext uri="{FF2B5EF4-FFF2-40B4-BE49-F238E27FC236}">
                  <a16:creationId xmlns:a16="http://schemas.microsoft.com/office/drawing/2014/main" id="{79746B11-020C-42C2-8D40-A529BD8D1522}"/>
                </a:ext>
              </a:extLst>
            </p:cNvPr>
            <p:cNvSpPr/>
            <p:nvPr/>
          </p:nvSpPr>
          <p:spPr>
            <a:xfrm rot="10800000">
              <a:off x="6601855" y="5011157"/>
              <a:ext cx="286303" cy="410155"/>
            </a:xfrm>
            <a:prstGeom prst="blockArc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C1B2679-6FD9-43D9-BAC2-1910FF0F8756}"/>
              </a:ext>
            </a:extLst>
          </p:cNvPr>
          <p:cNvGrpSpPr/>
          <p:nvPr/>
        </p:nvGrpSpPr>
        <p:grpSpPr>
          <a:xfrm>
            <a:off x="9021219" y="754722"/>
            <a:ext cx="140783" cy="403077"/>
            <a:chOff x="9152568" y="2777765"/>
            <a:chExt cx="712597" cy="2604063"/>
          </a:xfrm>
        </p:grpSpPr>
        <p:sp>
          <p:nvSpPr>
            <p:cNvPr id="65" name="Moon 64">
              <a:extLst>
                <a:ext uri="{FF2B5EF4-FFF2-40B4-BE49-F238E27FC236}">
                  <a16:creationId xmlns:a16="http://schemas.microsoft.com/office/drawing/2014/main" id="{8C2A40EE-545E-4559-BCCA-59057EB73297}"/>
                </a:ext>
              </a:extLst>
            </p:cNvPr>
            <p:cNvSpPr/>
            <p:nvPr/>
          </p:nvSpPr>
          <p:spPr>
            <a:xfrm rot="5400000">
              <a:off x="9105835" y="4225806"/>
              <a:ext cx="806063" cy="712597"/>
            </a:xfrm>
            <a:prstGeom prst="moon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DBD1770-E5D8-4C01-ADA3-E97B4315D189}"/>
                </a:ext>
              </a:extLst>
            </p:cNvPr>
            <p:cNvSpPr/>
            <p:nvPr/>
          </p:nvSpPr>
          <p:spPr>
            <a:xfrm>
              <a:off x="9434695" y="2777765"/>
              <a:ext cx="74171" cy="243847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Block Arc 66">
              <a:extLst>
                <a:ext uri="{FF2B5EF4-FFF2-40B4-BE49-F238E27FC236}">
                  <a16:creationId xmlns:a16="http://schemas.microsoft.com/office/drawing/2014/main" id="{7E422AF6-B393-43C9-93C3-BBFCE3E99200}"/>
                </a:ext>
              </a:extLst>
            </p:cNvPr>
            <p:cNvSpPr/>
            <p:nvPr/>
          </p:nvSpPr>
          <p:spPr>
            <a:xfrm rot="10800000">
              <a:off x="9433517" y="4971673"/>
              <a:ext cx="286303" cy="410155"/>
            </a:xfrm>
            <a:prstGeom prst="blockArc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A1650111-535C-499E-B944-846A533C3BA1}"/>
                </a:ext>
              </a:extLst>
            </p:cNvPr>
            <p:cNvSpPr/>
            <p:nvPr/>
          </p:nvSpPr>
          <p:spPr>
            <a:xfrm>
              <a:off x="9216919" y="3165598"/>
              <a:ext cx="583894" cy="1373413"/>
            </a:xfrm>
            <a:prstGeom prst="triangle">
              <a:avLst>
                <a:gd name="adj" fmla="val 44925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A31445C0-6620-40BC-8CA4-39E402724582}"/>
              </a:ext>
            </a:extLst>
          </p:cNvPr>
          <p:cNvSpPr txBox="1"/>
          <p:nvPr/>
        </p:nvSpPr>
        <p:spPr>
          <a:xfrm>
            <a:off x="8218397" y="962426"/>
            <a:ext cx="903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/>
              <a:t>Y =</a:t>
            </a:r>
            <a:endParaRPr lang="en-US" sz="2400" b="1" dirty="0"/>
          </a:p>
        </p:txBody>
      </p:sp>
      <p:sp>
        <p:nvSpPr>
          <p:cNvPr id="70" name="Right Brace 69">
            <a:extLst>
              <a:ext uri="{FF2B5EF4-FFF2-40B4-BE49-F238E27FC236}">
                <a16:creationId xmlns:a16="http://schemas.microsoft.com/office/drawing/2014/main" id="{1A7E0A17-A465-4A4B-829F-808927AF5B18}"/>
              </a:ext>
            </a:extLst>
          </p:cNvPr>
          <p:cNvSpPr/>
          <p:nvPr/>
        </p:nvSpPr>
        <p:spPr>
          <a:xfrm rot="5400000">
            <a:off x="3940333" y="-1487364"/>
            <a:ext cx="205703" cy="7138922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9E32F8F-6A69-48F4-A28F-9E9FC7F23133}"/>
              </a:ext>
            </a:extLst>
          </p:cNvPr>
          <p:cNvSpPr txBox="1"/>
          <p:nvPr/>
        </p:nvSpPr>
        <p:spPr>
          <a:xfrm>
            <a:off x="3839550" y="2171164"/>
            <a:ext cx="903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/>
              <a:t>θ</a:t>
            </a:r>
            <a:endParaRPr lang="en-US" sz="2400" b="1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3EEE828-CBB3-486E-85A7-41DA6B969B91}"/>
              </a:ext>
            </a:extLst>
          </p:cNvPr>
          <p:cNvCxnSpPr>
            <a:cxnSpLocks/>
          </p:cNvCxnSpPr>
          <p:nvPr/>
        </p:nvCxnSpPr>
        <p:spPr>
          <a:xfrm flipV="1">
            <a:off x="9335762" y="817346"/>
            <a:ext cx="0" cy="9014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0E8F56B0-8642-414A-8885-769DD9EE2D10}"/>
              </a:ext>
            </a:extLst>
          </p:cNvPr>
          <p:cNvSpPr txBox="1"/>
          <p:nvPr/>
        </p:nvSpPr>
        <p:spPr>
          <a:xfrm>
            <a:off x="9417065" y="817346"/>
            <a:ext cx="524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/>
              <a:t>0</a:t>
            </a:r>
            <a:endParaRPr lang="en-US" sz="16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CC28060-54AC-4FAD-B5E1-E3C600F58C87}"/>
              </a:ext>
            </a:extLst>
          </p:cNvPr>
          <p:cNvSpPr txBox="1"/>
          <p:nvPr/>
        </p:nvSpPr>
        <p:spPr>
          <a:xfrm>
            <a:off x="9431413" y="1305785"/>
            <a:ext cx="524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/>
              <a:t>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FB0B34A-BF3D-42F4-A405-2FF9C7B38C7A}"/>
              </a:ext>
            </a:extLst>
          </p:cNvPr>
          <p:cNvSpPr txBox="1"/>
          <p:nvPr/>
        </p:nvSpPr>
        <p:spPr>
          <a:xfrm>
            <a:off x="9745174" y="825650"/>
            <a:ext cx="524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/>
              <a:t>1</a:t>
            </a:r>
            <a:endParaRPr lang="en-US" sz="1600" b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80F7F48-C09B-4A05-A1F6-FA78CF8D5FB3}"/>
              </a:ext>
            </a:extLst>
          </p:cNvPr>
          <p:cNvSpPr txBox="1"/>
          <p:nvPr/>
        </p:nvSpPr>
        <p:spPr>
          <a:xfrm>
            <a:off x="9759522" y="1314089"/>
            <a:ext cx="524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/>
              <a:t>0</a:t>
            </a:r>
            <a:endParaRPr lang="en-US" sz="1600" b="1" dirty="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A42CEF76-5BA6-4560-A558-3D699B46FA2F}"/>
              </a:ext>
            </a:extLst>
          </p:cNvPr>
          <p:cNvCxnSpPr>
            <a:cxnSpLocks/>
          </p:cNvCxnSpPr>
          <p:nvPr/>
        </p:nvCxnSpPr>
        <p:spPr>
          <a:xfrm flipV="1">
            <a:off x="9733736" y="825650"/>
            <a:ext cx="0" cy="9014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Sun 98">
            <a:extLst>
              <a:ext uri="{FF2B5EF4-FFF2-40B4-BE49-F238E27FC236}">
                <a16:creationId xmlns:a16="http://schemas.microsoft.com/office/drawing/2014/main" id="{C3BE2147-9C26-4A19-8C28-0AD1186C1535}"/>
              </a:ext>
            </a:extLst>
          </p:cNvPr>
          <p:cNvSpPr/>
          <p:nvPr/>
        </p:nvSpPr>
        <p:spPr>
          <a:xfrm>
            <a:off x="428706" y="4642875"/>
            <a:ext cx="736252" cy="736252"/>
          </a:xfrm>
          <a:prstGeom prst="sun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Cloud 99">
            <a:extLst>
              <a:ext uri="{FF2B5EF4-FFF2-40B4-BE49-F238E27FC236}">
                <a16:creationId xmlns:a16="http://schemas.microsoft.com/office/drawing/2014/main" id="{60501E16-E17E-455B-88A7-DE7CF8E3B640}"/>
              </a:ext>
            </a:extLst>
          </p:cNvPr>
          <p:cNvSpPr/>
          <p:nvPr/>
        </p:nvSpPr>
        <p:spPr>
          <a:xfrm>
            <a:off x="491978" y="5563190"/>
            <a:ext cx="609709" cy="609709"/>
          </a:xfrm>
          <a:prstGeom prst="cloud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027B0C2-D04E-4D43-AD41-5707C657A4E5}"/>
              </a:ext>
            </a:extLst>
          </p:cNvPr>
          <p:cNvCxnSpPr>
            <a:cxnSpLocks/>
          </p:cNvCxnSpPr>
          <p:nvPr/>
        </p:nvCxnSpPr>
        <p:spPr>
          <a:xfrm flipV="1">
            <a:off x="1164958" y="4727321"/>
            <a:ext cx="0" cy="14455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3B2EA4D8-53AD-46E4-A7E2-D80EF7AA164F}"/>
              </a:ext>
            </a:extLst>
          </p:cNvPr>
          <p:cNvSpPr txBox="1"/>
          <p:nvPr/>
        </p:nvSpPr>
        <p:spPr>
          <a:xfrm>
            <a:off x="1295337" y="4727321"/>
            <a:ext cx="841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0.</a:t>
            </a:r>
            <a:r>
              <a:rPr lang="hu-HU" sz="2800" b="1" dirty="0"/>
              <a:t>5</a:t>
            </a:r>
            <a:endParaRPr lang="en-US" sz="2800" b="1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B617031-FC5E-4136-A209-0F06FB3C9CD9}"/>
              </a:ext>
            </a:extLst>
          </p:cNvPr>
          <p:cNvSpPr txBox="1"/>
          <p:nvPr/>
        </p:nvSpPr>
        <p:spPr>
          <a:xfrm>
            <a:off x="1318345" y="5510586"/>
            <a:ext cx="841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0.</a:t>
            </a:r>
            <a:r>
              <a:rPr lang="hu-HU" sz="2800" b="1" dirty="0"/>
              <a:t>5</a:t>
            </a:r>
            <a:endParaRPr lang="en-US" sz="2800" b="1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5AA25C5-1D76-4394-9DED-2495DE8C6BCE}"/>
              </a:ext>
            </a:extLst>
          </p:cNvPr>
          <p:cNvSpPr txBox="1"/>
          <p:nvPr/>
        </p:nvSpPr>
        <p:spPr>
          <a:xfrm>
            <a:off x="735284" y="3924667"/>
            <a:ext cx="1588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/>
              <a:t>Day 0</a:t>
            </a:r>
            <a:endParaRPr lang="en-US" sz="2800" b="1" dirty="0"/>
          </a:p>
        </p:txBody>
      </p:sp>
      <p:sp>
        <p:nvSpPr>
          <p:cNvPr id="76" name="Sun 75">
            <a:extLst>
              <a:ext uri="{FF2B5EF4-FFF2-40B4-BE49-F238E27FC236}">
                <a16:creationId xmlns:a16="http://schemas.microsoft.com/office/drawing/2014/main" id="{F24E0050-BD52-40DE-A654-BBD919252E2C}"/>
              </a:ext>
            </a:extLst>
          </p:cNvPr>
          <p:cNvSpPr/>
          <p:nvPr/>
        </p:nvSpPr>
        <p:spPr>
          <a:xfrm>
            <a:off x="3413572" y="4602702"/>
            <a:ext cx="736252" cy="736252"/>
          </a:xfrm>
          <a:prstGeom prst="sun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Cloud 76">
            <a:extLst>
              <a:ext uri="{FF2B5EF4-FFF2-40B4-BE49-F238E27FC236}">
                <a16:creationId xmlns:a16="http://schemas.microsoft.com/office/drawing/2014/main" id="{DC487BA5-F678-4DC8-AAAC-9FA61B5D2908}"/>
              </a:ext>
            </a:extLst>
          </p:cNvPr>
          <p:cNvSpPr/>
          <p:nvPr/>
        </p:nvSpPr>
        <p:spPr>
          <a:xfrm>
            <a:off x="3476844" y="5523017"/>
            <a:ext cx="609709" cy="609709"/>
          </a:xfrm>
          <a:prstGeom prst="cloud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D7D1C1C-3359-4E82-9AE8-7D509E9E12B7}"/>
              </a:ext>
            </a:extLst>
          </p:cNvPr>
          <p:cNvCxnSpPr>
            <a:cxnSpLocks/>
          </p:cNvCxnSpPr>
          <p:nvPr/>
        </p:nvCxnSpPr>
        <p:spPr>
          <a:xfrm flipV="1">
            <a:off x="4149824" y="4687148"/>
            <a:ext cx="0" cy="14455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41C964AF-1C3C-4C5F-B765-8C979B0AA4D6}"/>
              </a:ext>
            </a:extLst>
          </p:cNvPr>
          <p:cNvSpPr txBox="1"/>
          <p:nvPr/>
        </p:nvSpPr>
        <p:spPr>
          <a:xfrm>
            <a:off x="4280202" y="4687148"/>
            <a:ext cx="10144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/>
              <a:t>0.11</a:t>
            </a:r>
            <a:endParaRPr lang="en-US" sz="2800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BA1F9DF-3BD9-4EFE-A8F3-609E75A8C402}"/>
              </a:ext>
            </a:extLst>
          </p:cNvPr>
          <p:cNvSpPr txBox="1"/>
          <p:nvPr/>
        </p:nvSpPr>
        <p:spPr>
          <a:xfrm>
            <a:off x="4303210" y="5470413"/>
            <a:ext cx="991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/>
              <a:t>0.89</a:t>
            </a:r>
            <a:endParaRPr lang="en-US" sz="280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D5C07AA-22DC-435E-8647-21125613F00C}"/>
              </a:ext>
            </a:extLst>
          </p:cNvPr>
          <p:cNvSpPr txBox="1"/>
          <p:nvPr/>
        </p:nvSpPr>
        <p:spPr>
          <a:xfrm>
            <a:off x="3720150" y="3884494"/>
            <a:ext cx="1588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/>
              <a:t>Day </a:t>
            </a:r>
            <a:r>
              <a:rPr lang="en-US" sz="2800" b="1" dirty="0"/>
              <a:t>1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76AE7EC-CCD2-458D-BCC5-8B675FB5CEC4}"/>
              </a:ext>
            </a:extLst>
          </p:cNvPr>
          <p:cNvSpPr/>
          <p:nvPr/>
        </p:nvSpPr>
        <p:spPr>
          <a:xfrm>
            <a:off x="2412694" y="4902506"/>
            <a:ext cx="736252" cy="179712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1096B8EC-4906-4A5D-9E6C-45F1176B4A6A}"/>
              </a:ext>
            </a:extLst>
          </p:cNvPr>
          <p:cNvSpPr/>
          <p:nvPr/>
        </p:nvSpPr>
        <p:spPr>
          <a:xfrm>
            <a:off x="2389836" y="5827872"/>
            <a:ext cx="736252" cy="179712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9F981BB5-9CA9-497E-8F0D-DEB84CFDC3E3}"/>
              </a:ext>
            </a:extLst>
          </p:cNvPr>
          <p:cNvGrpSpPr/>
          <p:nvPr/>
        </p:nvGrpSpPr>
        <p:grpSpPr>
          <a:xfrm>
            <a:off x="4962448" y="3936075"/>
            <a:ext cx="380211" cy="420057"/>
            <a:chOff x="5672547" y="2796445"/>
            <a:chExt cx="2006965" cy="2624867"/>
          </a:xfrm>
        </p:grpSpPr>
        <p:sp>
          <p:nvSpPr>
            <p:cNvPr id="88" name="Moon 87">
              <a:extLst>
                <a:ext uri="{FF2B5EF4-FFF2-40B4-BE49-F238E27FC236}">
                  <a16:creationId xmlns:a16="http://schemas.microsoft.com/office/drawing/2014/main" id="{BADBE7C2-E344-4256-BAC6-7D028ECF4F5B}"/>
                </a:ext>
              </a:extLst>
            </p:cNvPr>
            <p:cNvSpPr/>
            <p:nvPr/>
          </p:nvSpPr>
          <p:spPr>
            <a:xfrm rot="5913127">
              <a:off x="5625814" y="3544573"/>
              <a:ext cx="806063" cy="712597"/>
            </a:xfrm>
            <a:prstGeom prst="mo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Moon 94">
              <a:extLst>
                <a:ext uri="{FF2B5EF4-FFF2-40B4-BE49-F238E27FC236}">
                  <a16:creationId xmlns:a16="http://schemas.microsoft.com/office/drawing/2014/main" id="{1A21C307-20E7-415F-B921-331794950803}"/>
                </a:ext>
              </a:extLst>
            </p:cNvPr>
            <p:cNvSpPr/>
            <p:nvPr/>
          </p:nvSpPr>
          <p:spPr>
            <a:xfrm rot="5400000">
              <a:off x="6272998" y="3628365"/>
              <a:ext cx="806063" cy="712597"/>
            </a:xfrm>
            <a:prstGeom prst="mo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Moon 95">
              <a:extLst>
                <a:ext uri="{FF2B5EF4-FFF2-40B4-BE49-F238E27FC236}">
                  <a16:creationId xmlns:a16="http://schemas.microsoft.com/office/drawing/2014/main" id="{49909977-F03A-4945-9007-EADF32C14FD6}"/>
                </a:ext>
              </a:extLst>
            </p:cNvPr>
            <p:cNvSpPr/>
            <p:nvPr/>
          </p:nvSpPr>
          <p:spPr>
            <a:xfrm rot="4837498">
              <a:off x="6920182" y="3591779"/>
              <a:ext cx="806063" cy="712597"/>
            </a:xfrm>
            <a:prstGeom prst="mo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Moon 96">
              <a:extLst>
                <a:ext uri="{FF2B5EF4-FFF2-40B4-BE49-F238E27FC236}">
                  <a16:creationId xmlns:a16="http://schemas.microsoft.com/office/drawing/2014/main" id="{3AE5D360-F8BA-4BCF-8931-932FE9729257}"/>
                </a:ext>
              </a:extLst>
            </p:cNvPr>
            <p:cNvSpPr/>
            <p:nvPr/>
          </p:nvSpPr>
          <p:spPr>
            <a:xfrm rot="5567244">
              <a:off x="6275753" y="2622729"/>
              <a:ext cx="806063" cy="1917806"/>
            </a:xfrm>
            <a:prstGeom prst="mo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018BF375-DF07-45A8-AA27-AA6B7BB05064}"/>
                </a:ext>
              </a:extLst>
            </p:cNvPr>
            <p:cNvSpPr/>
            <p:nvPr/>
          </p:nvSpPr>
          <p:spPr>
            <a:xfrm>
              <a:off x="6145213" y="3504576"/>
              <a:ext cx="1075981" cy="4800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432ED991-750B-44A7-8F35-797B21EE7BDD}"/>
                </a:ext>
              </a:extLst>
            </p:cNvPr>
            <p:cNvSpPr/>
            <p:nvPr/>
          </p:nvSpPr>
          <p:spPr>
            <a:xfrm>
              <a:off x="6319731" y="3581632"/>
              <a:ext cx="84549" cy="66468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305276A1-8452-47F7-84DD-172B37CE1B9D}"/>
                </a:ext>
              </a:extLst>
            </p:cNvPr>
            <p:cNvSpPr/>
            <p:nvPr/>
          </p:nvSpPr>
          <p:spPr>
            <a:xfrm>
              <a:off x="6906021" y="3668617"/>
              <a:ext cx="201416" cy="4800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C2D42571-6111-47FF-A7CB-6FE60FFF26C1}"/>
                </a:ext>
              </a:extLst>
            </p:cNvPr>
            <p:cNvSpPr/>
            <p:nvPr/>
          </p:nvSpPr>
          <p:spPr>
            <a:xfrm>
              <a:off x="6601857" y="2796445"/>
              <a:ext cx="74171" cy="24384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Block Arc 107">
              <a:extLst>
                <a:ext uri="{FF2B5EF4-FFF2-40B4-BE49-F238E27FC236}">
                  <a16:creationId xmlns:a16="http://schemas.microsoft.com/office/drawing/2014/main" id="{0E9935B0-DAF6-478D-BC9D-FDEF2BEC64D9}"/>
                </a:ext>
              </a:extLst>
            </p:cNvPr>
            <p:cNvSpPr/>
            <p:nvPr/>
          </p:nvSpPr>
          <p:spPr>
            <a:xfrm rot="10800000">
              <a:off x="6601855" y="5011157"/>
              <a:ext cx="286303" cy="410155"/>
            </a:xfrm>
            <a:prstGeom prst="blockArc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09" name="Sun 108">
            <a:extLst>
              <a:ext uri="{FF2B5EF4-FFF2-40B4-BE49-F238E27FC236}">
                <a16:creationId xmlns:a16="http://schemas.microsoft.com/office/drawing/2014/main" id="{1DC5F750-D6D0-4B0D-BA9E-780A85F8079F}"/>
              </a:ext>
            </a:extLst>
          </p:cNvPr>
          <p:cNvSpPr/>
          <p:nvPr/>
        </p:nvSpPr>
        <p:spPr>
          <a:xfrm>
            <a:off x="8855164" y="4612163"/>
            <a:ext cx="736252" cy="736252"/>
          </a:xfrm>
          <a:prstGeom prst="sun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Cloud 109">
            <a:extLst>
              <a:ext uri="{FF2B5EF4-FFF2-40B4-BE49-F238E27FC236}">
                <a16:creationId xmlns:a16="http://schemas.microsoft.com/office/drawing/2014/main" id="{884B13AE-97AD-4772-9E97-68A5961553CA}"/>
              </a:ext>
            </a:extLst>
          </p:cNvPr>
          <p:cNvSpPr/>
          <p:nvPr/>
        </p:nvSpPr>
        <p:spPr>
          <a:xfrm>
            <a:off x="8918436" y="5532478"/>
            <a:ext cx="609709" cy="609709"/>
          </a:xfrm>
          <a:prstGeom prst="cloud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0690D2F8-8EB5-4720-BC14-9276E608C751}"/>
              </a:ext>
            </a:extLst>
          </p:cNvPr>
          <p:cNvCxnSpPr>
            <a:cxnSpLocks/>
          </p:cNvCxnSpPr>
          <p:nvPr/>
        </p:nvCxnSpPr>
        <p:spPr>
          <a:xfrm flipV="1">
            <a:off x="9591416" y="4696609"/>
            <a:ext cx="0" cy="14455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4FDE0595-E243-416D-B2B1-3997E1CDB206}"/>
              </a:ext>
            </a:extLst>
          </p:cNvPr>
          <p:cNvSpPr txBox="1"/>
          <p:nvPr/>
        </p:nvSpPr>
        <p:spPr>
          <a:xfrm>
            <a:off x="9721795" y="4696609"/>
            <a:ext cx="841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?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C3C9D05-44A9-41C1-977B-272E7340CD06}"/>
              </a:ext>
            </a:extLst>
          </p:cNvPr>
          <p:cNvSpPr txBox="1"/>
          <p:nvPr/>
        </p:nvSpPr>
        <p:spPr>
          <a:xfrm>
            <a:off x="9744803" y="5479874"/>
            <a:ext cx="841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?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2C906A2-0AA5-4B71-92FD-97894B86256B}"/>
              </a:ext>
            </a:extLst>
          </p:cNvPr>
          <p:cNvSpPr txBox="1"/>
          <p:nvPr/>
        </p:nvSpPr>
        <p:spPr>
          <a:xfrm>
            <a:off x="8965110" y="3828898"/>
            <a:ext cx="1588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/>
              <a:t>Day 2</a:t>
            </a:r>
            <a:endParaRPr lang="en-US" sz="2800" b="1" dirty="0"/>
          </a:p>
        </p:txBody>
      </p:sp>
      <p:sp>
        <p:nvSpPr>
          <p:cNvPr id="115" name="Arrow: Right 114">
            <a:extLst>
              <a:ext uri="{FF2B5EF4-FFF2-40B4-BE49-F238E27FC236}">
                <a16:creationId xmlns:a16="http://schemas.microsoft.com/office/drawing/2014/main" id="{329AC963-7541-46D1-AB26-2C84F12DD29C}"/>
              </a:ext>
            </a:extLst>
          </p:cNvPr>
          <p:cNvSpPr/>
          <p:nvPr/>
        </p:nvSpPr>
        <p:spPr>
          <a:xfrm>
            <a:off x="5353193" y="4871794"/>
            <a:ext cx="3243132" cy="205704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Arrow: Right 115">
            <a:extLst>
              <a:ext uri="{FF2B5EF4-FFF2-40B4-BE49-F238E27FC236}">
                <a16:creationId xmlns:a16="http://schemas.microsoft.com/office/drawing/2014/main" id="{B6103EA5-536F-49BC-A939-8AB81A329B90}"/>
              </a:ext>
            </a:extLst>
          </p:cNvPr>
          <p:cNvSpPr/>
          <p:nvPr/>
        </p:nvSpPr>
        <p:spPr>
          <a:xfrm rot="21049887">
            <a:off x="5344483" y="5397675"/>
            <a:ext cx="3243132" cy="205704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1E19FAF-2345-4290-BD3C-1B9E269D19AF}"/>
              </a:ext>
            </a:extLst>
          </p:cNvPr>
          <p:cNvSpPr txBox="1"/>
          <p:nvPr/>
        </p:nvSpPr>
        <p:spPr>
          <a:xfrm>
            <a:off x="5989715" y="4347018"/>
            <a:ext cx="2029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0.</a:t>
            </a:r>
            <a:r>
              <a:rPr lang="hu-HU" sz="2400" b="1" dirty="0"/>
              <a:t>11×0.7×0.7</a:t>
            </a:r>
            <a:endParaRPr lang="en-US" sz="2400" b="1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9284278-9113-48F4-A902-99594DC149CD}"/>
              </a:ext>
            </a:extLst>
          </p:cNvPr>
          <p:cNvSpPr txBox="1"/>
          <p:nvPr/>
        </p:nvSpPr>
        <p:spPr>
          <a:xfrm>
            <a:off x="5933765" y="5690968"/>
            <a:ext cx="2029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0.</a:t>
            </a:r>
            <a:r>
              <a:rPr lang="hu-HU" sz="2400" b="1" dirty="0"/>
              <a:t>89×0.4×0.7</a:t>
            </a:r>
            <a:endParaRPr lang="en-US" sz="2400" b="1" dirty="0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DA8F6308-B4A3-4FF4-A06C-270571D658BF}"/>
              </a:ext>
            </a:extLst>
          </p:cNvPr>
          <p:cNvGrpSpPr/>
          <p:nvPr/>
        </p:nvGrpSpPr>
        <p:grpSpPr>
          <a:xfrm>
            <a:off x="10214011" y="3860189"/>
            <a:ext cx="140783" cy="403077"/>
            <a:chOff x="9152568" y="2777765"/>
            <a:chExt cx="712597" cy="2604063"/>
          </a:xfrm>
        </p:grpSpPr>
        <p:sp>
          <p:nvSpPr>
            <p:cNvPr id="130" name="Moon 129">
              <a:extLst>
                <a:ext uri="{FF2B5EF4-FFF2-40B4-BE49-F238E27FC236}">
                  <a16:creationId xmlns:a16="http://schemas.microsoft.com/office/drawing/2014/main" id="{F601EA4C-4752-4F62-B93E-6FA89A44FE53}"/>
                </a:ext>
              </a:extLst>
            </p:cNvPr>
            <p:cNvSpPr/>
            <p:nvPr/>
          </p:nvSpPr>
          <p:spPr>
            <a:xfrm rot="5400000">
              <a:off x="9105835" y="4225806"/>
              <a:ext cx="806063" cy="712597"/>
            </a:xfrm>
            <a:prstGeom prst="moon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27EAF450-8EE6-4C6A-8ADF-B593C3ECF0D3}"/>
                </a:ext>
              </a:extLst>
            </p:cNvPr>
            <p:cNvSpPr/>
            <p:nvPr/>
          </p:nvSpPr>
          <p:spPr>
            <a:xfrm>
              <a:off x="9434695" y="2777765"/>
              <a:ext cx="74171" cy="243847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Block Arc 131">
              <a:extLst>
                <a:ext uri="{FF2B5EF4-FFF2-40B4-BE49-F238E27FC236}">
                  <a16:creationId xmlns:a16="http://schemas.microsoft.com/office/drawing/2014/main" id="{BB0C2896-4881-4EDA-81B6-80B19C4A20DF}"/>
                </a:ext>
              </a:extLst>
            </p:cNvPr>
            <p:cNvSpPr/>
            <p:nvPr/>
          </p:nvSpPr>
          <p:spPr>
            <a:xfrm rot="10800000">
              <a:off x="9433517" y="4971673"/>
              <a:ext cx="286303" cy="410155"/>
            </a:xfrm>
            <a:prstGeom prst="blockArc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3" name="Isosceles Triangle 132">
              <a:extLst>
                <a:ext uri="{FF2B5EF4-FFF2-40B4-BE49-F238E27FC236}">
                  <a16:creationId xmlns:a16="http://schemas.microsoft.com/office/drawing/2014/main" id="{ECD3A8C4-F0D1-494A-8BAE-661795AD7A54}"/>
                </a:ext>
              </a:extLst>
            </p:cNvPr>
            <p:cNvSpPr/>
            <p:nvPr/>
          </p:nvSpPr>
          <p:spPr>
            <a:xfrm>
              <a:off x="9216919" y="3165598"/>
              <a:ext cx="583894" cy="1373413"/>
            </a:xfrm>
            <a:prstGeom prst="triangle">
              <a:avLst>
                <a:gd name="adj" fmla="val 44925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71353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B091A5D-3D7E-43E5-9A53-A9EB3B9EDA24}"/>
              </a:ext>
            </a:extLst>
          </p:cNvPr>
          <p:cNvGrpSpPr/>
          <p:nvPr/>
        </p:nvGrpSpPr>
        <p:grpSpPr>
          <a:xfrm>
            <a:off x="1101687" y="346507"/>
            <a:ext cx="1586429" cy="1445046"/>
            <a:chOff x="1046602" y="615108"/>
            <a:chExt cx="2610998" cy="2304362"/>
          </a:xfrm>
        </p:grpSpPr>
        <p:sp>
          <p:nvSpPr>
            <p:cNvPr id="2" name="Sun 1">
              <a:extLst>
                <a:ext uri="{FF2B5EF4-FFF2-40B4-BE49-F238E27FC236}">
                  <a16:creationId xmlns:a16="http://schemas.microsoft.com/office/drawing/2014/main" id="{F12E984D-C0C2-4AA5-8B12-504DFAD8A0B7}"/>
                </a:ext>
              </a:extLst>
            </p:cNvPr>
            <p:cNvSpPr/>
            <p:nvPr/>
          </p:nvSpPr>
          <p:spPr>
            <a:xfrm>
              <a:off x="1046602" y="1454226"/>
              <a:ext cx="705080" cy="705080"/>
            </a:xfrm>
            <a:prstGeom prst="sun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Sun 2">
              <a:extLst>
                <a:ext uri="{FF2B5EF4-FFF2-40B4-BE49-F238E27FC236}">
                  <a16:creationId xmlns:a16="http://schemas.microsoft.com/office/drawing/2014/main" id="{57E68A34-BBEE-4856-B4F1-2193BB1B7036}"/>
                </a:ext>
              </a:extLst>
            </p:cNvPr>
            <p:cNvSpPr/>
            <p:nvPr/>
          </p:nvSpPr>
          <p:spPr>
            <a:xfrm>
              <a:off x="1893065" y="615108"/>
              <a:ext cx="705080" cy="705080"/>
            </a:xfrm>
            <a:prstGeom prst="sun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loud 3">
              <a:extLst>
                <a:ext uri="{FF2B5EF4-FFF2-40B4-BE49-F238E27FC236}">
                  <a16:creationId xmlns:a16="http://schemas.microsoft.com/office/drawing/2014/main" id="{20518C50-2E37-484D-9340-DCD2FABE147F}"/>
                </a:ext>
              </a:extLst>
            </p:cNvPr>
            <p:cNvSpPr/>
            <p:nvPr/>
          </p:nvSpPr>
          <p:spPr>
            <a:xfrm>
              <a:off x="1107195" y="2335576"/>
              <a:ext cx="583894" cy="583894"/>
            </a:xfrm>
            <a:prstGeom prst="cloud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loud 4">
              <a:extLst>
                <a:ext uri="{FF2B5EF4-FFF2-40B4-BE49-F238E27FC236}">
                  <a16:creationId xmlns:a16="http://schemas.microsoft.com/office/drawing/2014/main" id="{2A9A97FC-55B8-4625-9C65-7038CCD3F126}"/>
                </a:ext>
              </a:extLst>
            </p:cNvPr>
            <p:cNvSpPr/>
            <p:nvPr/>
          </p:nvSpPr>
          <p:spPr>
            <a:xfrm>
              <a:off x="2801957" y="675701"/>
              <a:ext cx="583894" cy="583894"/>
            </a:xfrm>
            <a:prstGeom prst="cloud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580CFA4-F151-4FE8-A600-B4861F7B0ACE}"/>
                </a:ext>
              </a:extLst>
            </p:cNvPr>
            <p:cNvCxnSpPr>
              <a:cxnSpLocks/>
            </p:cNvCxnSpPr>
            <p:nvPr/>
          </p:nvCxnSpPr>
          <p:spPr>
            <a:xfrm>
              <a:off x="1046602" y="1320188"/>
              <a:ext cx="261099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397A16D-54EA-4E5D-93AC-953F8EC0DF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1682" y="752819"/>
              <a:ext cx="0" cy="21666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3DD2819-CF6B-4149-85CA-15FB66570AD6}"/>
                </a:ext>
              </a:extLst>
            </p:cNvPr>
            <p:cNvSpPr txBox="1"/>
            <p:nvPr/>
          </p:nvSpPr>
          <p:spPr>
            <a:xfrm>
              <a:off x="1876540" y="1535097"/>
              <a:ext cx="806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0.7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680A422-D5F2-4925-AD64-2A63FB1B67BC}"/>
                </a:ext>
              </a:extLst>
            </p:cNvPr>
            <p:cNvSpPr txBox="1"/>
            <p:nvPr/>
          </p:nvSpPr>
          <p:spPr>
            <a:xfrm>
              <a:off x="2690870" y="1535097"/>
              <a:ext cx="806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0.3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AA12B03-715A-42CB-AAC9-21B12F488528}"/>
                </a:ext>
              </a:extLst>
            </p:cNvPr>
            <p:cNvSpPr txBox="1"/>
            <p:nvPr/>
          </p:nvSpPr>
          <p:spPr>
            <a:xfrm>
              <a:off x="1898574" y="2285199"/>
              <a:ext cx="806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0.4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585DAB-3CEF-44C6-A48E-2E2217FB9ED1}"/>
                </a:ext>
              </a:extLst>
            </p:cNvPr>
            <p:cNvSpPr txBox="1"/>
            <p:nvPr/>
          </p:nvSpPr>
          <p:spPr>
            <a:xfrm>
              <a:off x="2704641" y="2273225"/>
              <a:ext cx="806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0.6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3964FA4-8E50-4B7C-88A1-DD9BFBC129F9}"/>
              </a:ext>
            </a:extLst>
          </p:cNvPr>
          <p:cNvGrpSpPr/>
          <p:nvPr/>
        </p:nvGrpSpPr>
        <p:grpSpPr>
          <a:xfrm>
            <a:off x="3822342" y="346507"/>
            <a:ext cx="1586428" cy="1400117"/>
            <a:chOff x="1046602" y="3791712"/>
            <a:chExt cx="2610998" cy="2304362"/>
          </a:xfrm>
        </p:grpSpPr>
        <p:sp>
          <p:nvSpPr>
            <p:cNvPr id="15" name="Sun 14">
              <a:extLst>
                <a:ext uri="{FF2B5EF4-FFF2-40B4-BE49-F238E27FC236}">
                  <a16:creationId xmlns:a16="http://schemas.microsoft.com/office/drawing/2014/main" id="{79432170-6D02-45F4-98A7-F200C605526F}"/>
                </a:ext>
              </a:extLst>
            </p:cNvPr>
            <p:cNvSpPr/>
            <p:nvPr/>
          </p:nvSpPr>
          <p:spPr>
            <a:xfrm>
              <a:off x="1893065" y="3791712"/>
              <a:ext cx="705080" cy="705080"/>
            </a:xfrm>
            <a:prstGeom prst="sun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loud 15">
              <a:extLst>
                <a:ext uri="{FF2B5EF4-FFF2-40B4-BE49-F238E27FC236}">
                  <a16:creationId xmlns:a16="http://schemas.microsoft.com/office/drawing/2014/main" id="{15646D1A-11C2-4EA0-BFFB-55F61588F707}"/>
                </a:ext>
              </a:extLst>
            </p:cNvPr>
            <p:cNvSpPr/>
            <p:nvPr/>
          </p:nvSpPr>
          <p:spPr>
            <a:xfrm>
              <a:off x="2801957" y="3852305"/>
              <a:ext cx="583894" cy="583894"/>
            </a:xfrm>
            <a:prstGeom prst="cloud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8D9235C-3262-4BD9-9D3B-C590B6D1FC14}"/>
                </a:ext>
              </a:extLst>
            </p:cNvPr>
            <p:cNvCxnSpPr/>
            <p:nvPr/>
          </p:nvCxnSpPr>
          <p:spPr>
            <a:xfrm>
              <a:off x="1046602" y="4496792"/>
              <a:ext cx="261099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53D1ED9-464A-4422-AD9A-7E93E2D55D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1682" y="3929423"/>
              <a:ext cx="0" cy="21666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8A3DDA6-C915-4035-82D1-45B8720330EB}"/>
                </a:ext>
              </a:extLst>
            </p:cNvPr>
            <p:cNvSpPr txBox="1"/>
            <p:nvPr/>
          </p:nvSpPr>
          <p:spPr>
            <a:xfrm>
              <a:off x="1876540" y="4711701"/>
              <a:ext cx="806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0.7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A628802-07B7-4E0A-BBB8-800C054666B9}"/>
                </a:ext>
              </a:extLst>
            </p:cNvPr>
            <p:cNvSpPr txBox="1"/>
            <p:nvPr/>
          </p:nvSpPr>
          <p:spPr>
            <a:xfrm>
              <a:off x="2690870" y="4711701"/>
              <a:ext cx="806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0.3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DD76D58-53F8-4880-AD53-26F4FB7D4FAE}"/>
                </a:ext>
              </a:extLst>
            </p:cNvPr>
            <p:cNvSpPr txBox="1"/>
            <p:nvPr/>
          </p:nvSpPr>
          <p:spPr>
            <a:xfrm>
              <a:off x="1898574" y="5461803"/>
              <a:ext cx="806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0.</a:t>
              </a:r>
              <a:r>
                <a:rPr lang="hu-HU" sz="1600" b="1" dirty="0"/>
                <a:t>1</a:t>
              </a:r>
              <a:endParaRPr lang="en-US" sz="1600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1D31E09-55AF-4DDD-93F9-90EBEECF427B}"/>
                </a:ext>
              </a:extLst>
            </p:cNvPr>
            <p:cNvSpPr txBox="1"/>
            <p:nvPr/>
          </p:nvSpPr>
          <p:spPr>
            <a:xfrm>
              <a:off x="2704640" y="5461802"/>
              <a:ext cx="806067" cy="557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0.</a:t>
              </a:r>
              <a:r>
                <a:rPr lang="hu-HU" sz="1600" b="1" dirty="0"/>
                <a:t>9</a:t>
              </a:r>
              <a:endParaRPr lang="en-US" sz="1600" b="1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9E27B4D-D233-4CFC-B6E9-66B7AB57CD37}"/>
                </a:ext>
              </a:extLst>
            </p:cNvPr>
            <p:cNvGrpSpPr/>
            <p:nvPr/>
          </p:nvGrpSpPr>
          <p:grpSpPr>
            <a:xfrm>
              <a:off x="1092507" y="5412724"/>
              <a:ext cx="577080" cy="637556"/>
              <a:chOff x="5672547" y="2796445"/>
              <a:chExt cx="2006965" cy="2624867"/>
            </a:xfrm>
          </p:grpSpPr>
          <p:sp>
            <p:nvSpPr>
              <p:cNvPr id="24" name="Moon 23">
                <a:extLst>
                  <a:ext uri="{FF2B5EF4-FFF2-40B4-BE49-F238E27FC236}">
                    <a16:creationId xmlns:a16="http://schemas.microsoft.com/office/drawing/2014/main" id="{83B45CCA-3B45-4263-B72B-F5C9657CAFFB}"/>
                  </a:ext>
                </a:extLst>
              </p:cNvPr>
              <p:cNvSpPr/>
              <p:nvPr/>
            </p:nvSpPr>
            <p:spPr>
              <a:xfrm rot="5913127">
                <a:off x="5625814" y="3544573"/>
                <a:ext cx="806063" cy="712597"/>
              </a:xfrm>
              <a:prstGeom prst="moon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Moon 24">
                <a:extLst>
                  <a:ext uri="{FF2B5EF4-FFF2-40B4-BE49-F238E27FC236}">
                    <a16:creationId xmlns:a16="http://schemas.microsoft.com/office/drawing/2014/main" id="{6019BC7E-A9FE-42EB-8869-1C950B779365}"/>
                  </a:ext>
                </a:extLst>
              </p:cNvPr>
              <p:cNvSpPr/>
              <p:nvPr/>
            </p:nvSpPr>
            <p:spPr>
              <a:xfrm rot="5400000">
                <a:off x="6272998" y="3628365"/>
                <a:ext cx="806063" cy="712597"/>
              </a:xfrm>
              <a:prstGeom prst="moon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Moon 25">
                <a:extLst>
                  <a:ext uri="{FF2B5EF4-FFF2-40B4-BE49-F238E27FC236}">
                    <a16:creationId xmlns:a16="http://schemas.microsoft.com/office/drawing/2014/main" id="{591950B0-EE35-47B3-B342-F83A314ABBA0}"/>
                  </a:ext>
                </a:extLst>
              </p:cNvPr>
              <p:cNvSpPr/>
              <p:nvPr/>
            </p:nvSpPr>
            <p:spPr>
              <a:xfrm rot="4837498">
                <a:off x="6920182" y="3591779"/>
                <a:ext cx="806063" cy="712597"/>
              </a:xfrm>
              <a:prstGeom prst="moon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Moon 26">
                <a:extLst>
                  <a:ext uri="{FF2B5EF4-FFF2-40B4-BE49-F238E27FC236}">
                    <a16:creationId xmlns:a16="http://schemas.microsoft.com/office/drawing/2014/main" id="{9EC400DB-8041-42C8-837C-683ED3D27AAF}"/>
                  </a:ext>
                </a:extLst>
              </p:cNvPr>
              <p:cNvSpPr/>
              <p:nvPr/>
            </p:nvSpPr>
            <p:spPr>
              <a:xfrm rot="5567244">
                <a:off x="6275753" y="2622729"/>
                <a:ext cx="806063" cy="1917806"/>
              </a:xfrm>
              <a:prstGeom prst="moon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09876552-F1FA-45E6-8298-47B5E3FB6EFC}"/>
                  </a:ext>
                </a:extLst>
              </p:cNvPr>
              <p:cNvSpPr/>
              <p:nvPr/>
            </p:nvSpPr>
            <p:spPr>
              <a:xfrm>
                <a:off x="6145213" y="3504576"/>
                <a:ext cx="1075981" cy="480087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5E2BF66-211A-430E-A922-DCD6B651950B}"/>
                  </a:ext>
                </a:extLst>
              </p:cNvPr>
              <p:cNvSpPr/>
              <p:nvPr/>
            </p:nvSpPr>
            <p:spPr>
              <a:xfrm>
                <a:off x="6319731" y="3581632"/>
                <a:ext cx="84549" cy="664682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EB9BCDD-48A8-4CE5-99A5-C2E4FFE0CF62}"/>
                  </a:ext>
                </a:extLst>
              </p:cNvPr>
              <p:cNvSpPr/>
              <p:nvPr/>
            </p:nvSpPr>
            <p:spPr>
              <a:xfrm>
                <a:off x="6906021" y="3668617"/>
                <a:ext cx="201416" cy="480087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C602344-ED7B-475A-A731-9577DD6F381B}"/>
                  </a:ext>
                </a:extLst>
              </p:cNvPr>
              <p:cNvSpPr/>
              <p:nvPr/>
            </p:nvSpPr>
            <p:spPr>
              <a:xfrm>
                <a:off x="6601857" y="2796445"/>
                <a:ext cx="74171" cy="243847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Block Arc 31">
                <a:extLst>
                  <a:ext uri="{FF2B5EF4-FFF2-40B4-BE49-F238E27FC236}">
                    <a16:creationId xmlns:a16="http://schemas.microsoft.com/office/drawing/2014/main" id="{87260A36-604A-4538-9999-B3B946437692}"/>
                  </a:ext>
                </a:extLst>
              </p:cNvPr>
              <p:cNvSpPr/>
              <p:nvPr/>
            </p:nvSpPr>
            <p:spPr>
              <a:xfrm rot="10800000">
                <a:off x="6601855" y="5011157"/>
                <a:ext cx="286303" cy="410155"/>
              </a:xfrm>
              <a:prstGeom prst="blockArc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FFBA32A-5BFE-4B67-BE81-B828F43A875B}"/>
                </a:ext>
              </a:extLst>
            </p:cNvPr>
            <p:cNvGrpSpPr/>
            <p:nvPr/>
          </p:nvGrpSpPr>
          <p:grpSpPr>
            <a:xfrm>
              <a:off x="1247393" y="4607843"/>
              <a:ext cx="234056" cy="670127"/>
              <a:chOff x="9152568" y="2777765"/>
              <a:chExt cx="712597" cy="2604063"/>
            </a:xfrm>
          </p:grpSpPr>
          <p:sp>
            <p:nvSpPr>
              <p:cNvPr id="34" name="Moon 33">
                <a:extLst>
                  <a:ext uri="{FF2B5EF4-FFF2-40B4-BE49-F238E27FC236}">
                    <a16:creationId xmlns:a16="http://schemas.microsoft.com/office/drawing/2014/main" id="{40048AC1-CB06-4D83-AA56-0E0D80D752E9}"/>
                  </a:ext>
                </a:extLst>
              </p:cNvPr>
              <p:cNvSpPr/>
              <p:nvPr/>
            </p:nvSpPr>
            <p:spPr>
              <a:xfrm rot="5400000">
                <a:off x="9105835" y="4225806"/>
                <a:ext cx="806063" cy="712597"/>
              </a:xfrm>
              <a:prstGeom prst="moon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B30A6842-19DC-4EDE-AD45-7254EA722BD1}"/>
                  </a:ext>
                </a:extLst>
              </p:cNvPr>
              <p:cNvSpPr/>
              <p:nvPr/>
            </p:nvSpPr>
            <p:spPr>
              <a:xfrm>
                <a:off x="9434695" y="2777765"/>
                <a:ext cx="74171" cy="243847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Block Arc 35">
                <a:extLst>
                  <a:ext uri="{FF2B5EF4-FFF2-40B4-BE49-F238E27FC236}">
                    <a16:creationId xmlns:a16="http://schemas.microsoft.com/office/drawing/2014/main" id="{2B635BDE-C2FF-4CFC-A773-43EF7B5FA32F}"/>
                  </a:ext>
                </a:extLst>
              </p:cNvPr>
              <p:cNvSpPr/>
              <p:nvPr/>
            </p:nvSpPr>
            <p:spPr>
              <a:xfrm rot="10800000">
                <a:off x="9433517" y="4971673"/>
                <a:ext cx="286303" cy="410155"/>
              </a:xfrm>
              <a:prstGeom prst="blockArc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8F0C3025-750D-4C4C-94C8-D5202BC25C62}"/>
                  </a:ext>
                </a:extLst>
              </p:cNvPr>
              <p:cNvSpPr/>
              <p:nvPr/>
            </p:nvSpPr>
            <p:spPr>
              <a:xfrm>
                <a:off x="9216919" y="3165598"/>
                <a:ext cx="583894" cy="1373413"/>
              </a:xfrm>
              <a:prstGeom prst="triangle">
                <a:avLst>
                  <a:gd name="adj" fmla="val 44925"/>
                </a:avLst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FCB16B5-05CA-4C80-8581-86BD512EA942}"/>
              </a:ext>
            </a:extLst>
          </p:cNvPr>
          <p:cNvGrpSpPr/>
          <p:nvPr/>
        </p:nvGrpSpPr>
        <p:grpSpPr>
          <a:xfrm>
            <a:off x="6730412" y="720907"/>
            <a:ext cx="1079654" cy="954113"/>
            <a:chOff x="6555035" y="3437262"/>
            <a:chExt cx="1658039" cy="1465244"/>
          </a:xfrm>
        </p:grpSpPr>
        <p:sp>
          <p:nvSpPr>
            <p:cNvPr id="39" name="Sun 38">
              <a:extLst>
                <a:ext uri="{FF2B5EF4-FFF2-40B4-BE49-F238E27FC236}">
                  <a16:creationId xmlns:a16="http://schemas.microsoft.com/office/drawing/2014/main" id="{DF241553-1ED5-4268-BB35-CEAC0D2B01AA}"/>
                </a:ext>
              </a:extLst>
            </p:cNvPr>
            <p:cNvSpPr/>
            <p:nvPr/>
          </p:nvSpPr>
          <p:spPr>
            <a:xfrm>
              <a:off x="6555035" y="3437262"/>
              <a:ext cx="705080" cy="705080"/>
            </a:xfrm>
            <a:prstGeom prst="sun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loud 40">
              <a:extLst>
                <a:ext uri="{FF2B5EF4-FFF2-40B4-BE49-F238E27FC236}">
                  <a16:creationId xmlns:a16="http://schemas.microsoft.com/office/drawing/2014/main" id="{D4F118F9-EB77-4C1D-98A8-22BA029276EF}"/>
                </a:ext>
              </a:extLst>
            </p:cNvPr>
            <p:cNvSpPr/>
            <p:nvPr/>
          </p:nvSpPr>
          <p:spPr>
            <a:xfrm>
              <a:off x="6615628" y="4318612"/>
              <a:ext cx="583894" cy="583894"/>
            </a:xfrm>
            <a:prstGeom prst="cloud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4AB5417-E274-4382-8FD0-A5D6419911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0115" y="3518133"/>
              <a:ext cx="0" cy="138437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3B848DA-A285-4776-9260-8A4ABA3C0B81}"/>
                </a:ext>
              </a:extLst>
            </p:cNvPr>
            <p:cNvSpPr txBox="1"/>
            <p:nvPr/>
          </p:nvSpPr>
          <p:spPr>
            <a:xfrm>
              <a:off x="7384973" y="3518133"/>
              <a:ext cx="806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0.</a:t>
              </a:r>
              <a:r>
                <a:rPr lang="hu-HU" sz="1600" b="1" dirty="0"/>
                <a:t>5</a:t>
              </a:r>
              <a:endParaRPr lang="en-US" sz="1600" b="1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DF149BD-1794-4AC3-AD87-43227D9AA369}"/>
                </a:ext>
              </a:extLst>
            </p:cNvPr>
            <p:cNvSpPr txBox="1"/>
            <p:nvPr/>
          </p:nvSpPr>
          <p:spPr>
            <a:xfrm>
              <a:off x="7407007" y="4268235"/>
              <a:ext cx="806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0.</a:t>
              </a:r>
              <a:r>
                <a:rPr lang="hu-HU" sz="1600" b="1" dirty="0"/>
                <a:t>5</a:t>
              </a:r>
              <a:endParaRPr lang="en-US" sz="1600" b="1" dirty="0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31BDA097-A734-4580-A6FD-F4360D62C75C}"/>
              </a:ext>
            </a:extLst>
          </p:cNvPr>
          <p:cNvSpPr txBox="1"/>
          <p:nvPr/>
        </p:nvSpPr>
        <p:spPr>
          <a:xfrm>
            <a:off x="318430" y="999975"/>
            <a:ext cx="903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/>
              <a:t>A =</a:t>
            </a:r>
            <a:endParaRPr lang="en-US" sz="24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56F7856-7ED9-46CB-BE1E-FD3BCD8864FF}"/>
              </a:ext>
            </a:extLst>
          </p:cNvPr>
          <p:cNvSpPr txBox="1"/>
          <p:nvPr/>
        </p:nvSpPr>
        <p:spPr>
          <a:xfrm>
            <a:off x="3049216" y="977630"/>
            <a:ext cx="903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/>
              <a:t>B =</a:t>
            </a:r>
            <a:endParaRPr lang="en-US" sz="24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4701869-4A09-41A0-9F30-FECED9D5BAC6}"/>
              </a:ext>
            </a:extLst>
          </p:cNvPr>
          <p:cNvSpPr txBox="1"/>
          <p:nvPr/>
        </p:nvSpPr>
        <p:spPr>
          <a:xfrm>
            <a:off x="5918935" y="953707"/>
            <a:ext cx="903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/>
              <a:t>π</a:t>
            </a:r>
            <a:r>
              <a:rPr lang="hu-HU" sz="2400" b="1" dirty="0"/>
              <a:t> =</a:t>
            </a:r>
            <a:endParaRPr lang="en-US" sz="2400" b="1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BF15CA0-8CA1-4187-A666-6F798E51210A}"/>
              </a:ext>
            </a:extLst>
          </p:cNvPr>
          <p:cNvGrpSpPr/>
          <p:nvPr/>
        </p:nvGrpSpPr>
        <p:grpSpPr>
          <a:xfrm>
            <a:off x="8931674" y="1314861"/>
            <a:ext cx="380211" cy="420057"/>
            <a:chOff x="5672547" y="2796445"/>
            <a:chExt cx="2006965" cy="2624867"/>
          </a:xfrm>
        </p:grpSpPr>
        <p:sp>
          <p:nvSpPr>
            <p:cNvPr id="55" name="Moon 54">
              <a:extLst>
                <a:ext uri="{FF2B5EF4-FFF2-40B4-BE49-F238E27FC236}">
                  <a16:creationId xmlns:a16="http://schemas.microsoft.com/office/drawing/2014/main" id="{EC9064D7-67EE-4268-B7E3-2CF3329BB185}"/>
                </a:ext>
              </a:extLst>
            </p:cNvPr>
            <p:cNvSpPr/>
            <p:nvPr/>
          </p:nvSpPr>
          <p:spPr>
            <a:xfrm rot="5913127">
              <a:off x="5625814" y="3544573"/>
              <a:ext cx="806063" cy="712597"/>
            </a:xfrm>
            <a:prstGeom prst="mo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Moon 55">
              <a:extLst>
                <a:ext uri="{FF2B5EF4-FFF2-40B4-BE49-F238E27FC236}">
                  <a16:creationId xmlns:a16="http://schemas.microsoft.com/office/drawing/2014/main" id="{FA5A7738-8D73-4714-944F-7F52B4371A4A}"/>
                </a:ext>
              </a:extLst>
            </p:cNvPr>
            <p:cNvSpPr/>
            <p:nvPr/>
          </p:nvSpPr>
          <p:spPr>
            <a:xfrm rot="5400000">
              <a:off x="6272998" y="3628365"/>
              <a:ext cx="806063" cy="712597"/>
            </a:xfrm>
            <a:prstGeom prst="mo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Moon 56">
              <a:extLst>
                <a:ext uri="{FF2B5EF4-FFF2-40B4-BE49-F238E27FC236}">
                  <a16:creationId xmlns:a16="http://schemas.microsoft.com/office/drawing/2014/main" id="{B149968D-6432-480F-A147-9E9B36B9EDC9}"/>
                </a:ext>
              </a:extLst>
            </p:cNvPr>
            <p:cNvSpPr/>
            <p:nvPr/>
          </p:nvSpPr>
          <p:spPr>
            <a:xfrm rot="4837498">
              <a:off x="6920182" y="3591779"/>
              <a:ext cx="806063" cy="712597"/>
            </a:xfrm>
            <a:prstGeom prst="mo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oon 57">
              <a:extLst>
                <a:ext uri="{FF2B5EF4-FFF2-40B4-BE49-F238E27FC236}">
                  <a16:creationId xmlns:a16="http://schemas.microsoft.com/office/drawing/2014/main" id="{05A8E82F-3AD0-4FC4-9B7A-27B5C7CA8BE7}"/>
                </a:ext>
              </a:extLst>
            </p:cNvPr>
            <p:cNvSpPr/>
            <p:nvPr/>
          </p:nvSpPr>
          <p:spPr>
            <a:xfrm rot="5567244">
              <a:off x="6275753" y="2622729"/>
              <a:ext cx="806063" cy="1917806"/>
            </a:xfrm>
            <a:prstGeom prst="mo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8167B2A-277B-4E6E-9840-005C586DED96}"/>
                </a:ext>
              </a:extLst>
            </p:cNvPr>
            <p:cNvSpPr/>
            <p:nvPr/>
          </p:nvSpPr>
          <p:spPr>
            <a:xfrm>
              <a:off x="6145213" y="3504576"/>
              <a:ext cx="1075981" cy="4800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ED1BD770-29E7-4668-A979-2B64557021DE}"/>
                </a:ext>
              </a:extLst>
            </p:cNvPr>
            <p:cNvSpPr/>
            <p:nvPr/>
          </p:nvSpPr>
          <p:spPr>
            <a:xfrm>
              <a:off x="6319731" y="3581632"/>
              <a:ext cx="84549" cy="66468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4083C06B-BF14-4FD6-B3A8-5091D062BCCC}"/>
                </a:ext>
              </a:extLst>
            </p:cNvPr>
            <p:cNvSpPr/>
            <p:nvPr/>
          </p:nvSpPr>
          <p:spPr>
            <a:xfrm>
              <a:off x="6906021" y="3668617"/>
              <a:ext cx="201416" cy="4800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554AB14-A7A9-4419-9262-995192B0A081}"/>
                </a:ext>
              </a:extLst>
            </p:cNvPr>
            <p:cNvSpPr/>
            <p:nvPr/>
          </p:nvSpPr>
          <p:spPr>
            <a:xfrm>
              <a:off x="6601857" y="2796445"/>
              <a:ext cx="74171" cy="24384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Block Arc 62">
              <a:extLst>
                <a:ext uri="{FF2B5EF4-FFF2-40B4-BE49-F238E27FC236}">
                  <a16:creationId xmlns:a16="http://schemas.microsoft.com/office/drawing/2014/main" id="{79746B11-020C-42C2-8D40-A529BD8D1522}"/>
                </a:ext>
              </a:extLst>
            </p:cNvPr>
            <p:cNvSpPr/>
            <p:nvPr/>
          </p:nvSpPr>
          <p:spPr>
            <a:xfrm rot="10800000">
              <a:off x="6601855" y="5011157"/>
              <a:ext cx="286303" cy="410155"/>
            </a:xfrm>
            <a:prstGeom prst="blockArc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C1B2679-6FD9-43D9-BAC2-1910FF0F8756}"/>
              </a:ext>
            </a:extLst>
          </p:cNvPr>
          <p:cNvGrpSpPr/>
          <p:nvPr/>
        </p:nvGrpSpPr>
        <p:grpSpPr>
          <a:xfrm>
            <a:off x="9021219" y="754722"/>
            <a:ext cx="140783" cy="403077"/>
            <a:chOff x="9152568" y="2777765"/>
            <a:chExt cx="712597" cy="2604063"/>
          </a:xfrm>
        </p:grpSpPr>
        <p:sp>
          <p:nvSpPr>
            <p:cNvPr id="65" name="Moon 64">
              <a:extLst>
                <a:ext uri="{FF2B5EF4-FFF2-40B4-BE49-F238E27FC236}">
                  <a16:creationId xmlns:a16="http://schemas.microsoft.com/office/drawing/2014/main" id="{8C2A40EE-545E-4559-BCCA-59057EB73297}"/>
                </a:ext>
              </a:extLst>
            </p:cNvPr>
            <p:cNvSpPr/>
            <p:nvPr/>
          </p:nvSpPr>
          <p:spPr>
            <a:xfrm rot="5400000">
              <a:off x="9105835" y="4225806"/>
              <a:ext cx="806063" cy="712597"/>
            </a:xfrm>
            <a:prstGeom prst="moon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DBD1770-E5D8-4C01-ADA3-E97B4315D189}"/>
                </a:ext>
              </a:extLst>
            </p:cNvPr>
            <p:cNvSpPr/>
            <p:nvPr/>
          </p:nvSpPr>
          <p:spPr>
            <a:xfrm>
              <a:off x="9434695" y="2777765"/>
              <a:ext cx="74171" cy="243847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Block Arc 66">
              <a:extLst>
                <a:ext uri="{FF2B5EF4-FFF2-40B4-BE49-F238E27FC236}">
                  <a16:creationId xmlns:a16="http://schemas.microsoft.com/office/drawing/2014/main" id="{7E422AF6-B393-43C9-93C3-BBFCE3E99200}"/>
                </a:ext>
              </a:extLst>
            </p:cNvPr>
            <p:cNvSpPr/>
            <p:nvPr/>
          </p:nvSpPr>
          <p:spPr>
            <a:xfrm rot="10800000">
              <a:off x="9433517" y="4971673"/>
              <a:ext cx="286303" cy="410155"/>
            </a:xfrm>
            <a:prstGeom prst="blockArc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A1650111-535C-499E-B944-846A533C3BA1}"/>
                </a:ext>
              </a:extLst>
            </p:cNvPr>
            <p:cNvSpPr/>
            <p:nvPr/>
          </p:nvSpPr>
          <p:spPr>
            <a:xfrm>
              <a:off x="9216919" y="3165598"/>
              <a:ext cx="583894" cy="1373413"/>
            </a:xfrm>
            <a:prstGeom prst="triangle">
              <a:avLst>
                <a:gd name="adj" fmla="val 44925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A31445C0-6620-40BC-8CA4-39E402724582}"/>
              </a:ext>
            </a:extLst>
          </p:cNvPr>
          <p:cNvSpPr txBox="1"/>
          <p:nvPr/>
        </p:nvSpPr>
        <p:spPr>
          <a:xfrm>
            <a:off x="8218397" y="962426"/>
            <a:ext cx="903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/>
              <a:t>Y =</a:t>
            </a:r>
            <a:endParaRPr lang="en-US" sz="2400" b="1" dirty="0"/>
          </a:p>
        </p:txBody>
      </p:sp>
      <p:sp>
        <p:nvSpPr>
          <p:cNvPr id="70" name="Right Brace 69">
            <a:extLst>
              <a:ext uri="{FF2B5EF4-FFF2-40B4-BE49-F238E27FC236}">
                <a16:creationId xmlns:a16="http://schemas.microsoft.com/office/drawing/2014/main" id="{1A7E0A17-A465-4A4B-829F-808927AF5B18}"/>
              </a:ext>
            </a:extLst>
          </p:cNvPr>
          <p:cNvSpPr/>
          <p:nvPr/>
        </p:nvSpPr>
        <p:spPr>
          <a:xfrm rot="5400000">
            <a:off x="3940333" y="-1487364"/>
            <a:ext cx="205703" cy="7138922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9E32F8F-6A69-48F4-A28F-9E9FC7F23133}"/>
              </a:ext>
            </a:extLst>
          </p:cNvPr>
          <p:cNvSpPr txBox="1"/>
          <p:nvPr/>
        </p:nvSpPr>
        <p:spPr>
          <a:xfrm>
            <a:off x="3839550" y="2171164"/>
            <a:ext cx="903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/>
              <a:t>θ</a:t>
            </a:r>
            <a:endParaRPr lang="en-US" sz="2400" b="1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3EEE828-CBB3-486E-85A7-41DA6B969B91}"/>
              </a:ext>
            </a:extLst>
          </p:cNvPr>
          <p:cNvCxnSpPr>
            <a:cxnSpLocks/>
          </p:cNvCxnSpPr>
          <p:nvPr/>
        </p:nvCxnSpPr>
        <p:spPr>
          <a:xfrm flipV="1">
            <a:off x="9335762" y="817346"/>
            <a:ext cx="0" cy="9014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0E8F56B0-8642-414A-8885-769DD9EE2D10}"/>
              </a:ext>
            </a:extLst>
          </p:cNvPr>
          <p:cNvSpPr txBox="1"/>
          <p:nvPr/>
        </p:nvSpPr>
        <p:spPr>
          <a:xfrm>
            <a:off x="9417065" y="817346"/>
            <a:ext cx="524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/>
              <a:t>0</a:t>
            </a:r>
            <a:endParaRPr lang="en-US" sz="16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CC28060-54AC-4FAD-B5E1-E3C600F58C87}"/>
              </a:ext>
            </a:extLst>
          </p:cNvPr>
          <p:cNvSpPr txBox="1"/>
          <p:nvPr/>
        </p:nvSpPr>
        <p:spPr>
          <a:xfrm>
            <a:off x="9431413" y="1305785"/>
            <a:ext cx="524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/>
              <a:t>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FB0B34A-BF3D-42F4-A405-2FF9C7B38C7A}"/>
              </a:ext>
            </a:extLst>
          </p:cNvPr>
          <p:cNvSpPr txBox="1"/>
          <p:nvPr/>
        </p:nvSpPr>
        <p:spPr>
          <a:xfrm>
            <a:off x="9745174" y="825650"/>
            <a:ext cx="524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/>
              <a:t>1</a:t>
            </a:r>
            <a:endParaRPr lang="en-US" sz="1600" b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80F7F48-C09B-4A05-A1F6-FA78CF8D5FB3}"/>
              </a:ext>
            </a:extLst>
          </p:cNvPr>
          <p:cNvSpPr txBox="1"/>
          <p:nvPr/>
        </p:nvSpPr>
        <p:spPr>
          <a:xfrm>
            <a:off x="9759522" y="1314089"/>
            <a:ext cx="524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/>
              <a:t>0</a:t>
            </a:r>
            <a:endParaRPr lang="en-US" sz="1600" b="1" dirty="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A42CEF76-5BA6-4560-A558-3D699B46FA2F}"/>
              </a:ext>
            </a:extLst>
          </p:cNvPr>
          <p:cNvCxnSpPr>
            <a:cxnSpLocks/>
          </p:cNvCxnSpPr>
          <p:nvPr/>
        </p:nvCxnSpPr>
        <p:spPr>
          <a:xfrm flipV="1">
            <a:off x="9733736" y="825650"/>
            <a:ext cx="0" cy="9014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Sun 98">
            <a:extLst>
              <a:ext uri="{FF2B5EF4-FFF2-40B4-BE49-F238E27FC236}">
                <a16:creationId xmlns:a16="http://schemas.microsoft.com/office/drawing/2014/main" id="{C3BE2147-9C26-4A19-8C28-0AD1186C1535}"/>
              </a:ext>
            </a:extLst>
          </p:cNvPr>
          <p:cNvSpPr/>
          <p:nvPr/>
        </p:nvSpPr>
        <p:spPr>
          <a:xfrm>
            <a:off x="428706" y="4642875"/>
            <a:ext cx="736252" cy="736252"/>
          </a:xfrm>
          <a:prstGeom prst="sun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Cloud 99">
            <a:extLst>
              <a:ext uri="{FF2B5EF4-FFF2-40B4-BE49-F238E27FC236}">
                <a16:creationId xmlns:a16="http://schemas.microsoft.com/office/drawing/2014/main" id="{60501E16-E17E-455B-88A7-DE7CF8E3B640}"/>
              </a:ext>
            </a:extLst>
          </p:cNvPr>
          <p:cNvSpPr/>
          <p:nvPr/>
        </p:nvSpPr>
        <p:spPr>
          <a:xfrm>
            <a:off x="491978" y="5563190"/>
            <a:ext cx="609709" cy="609709"/>
          </a:xfrm>
          <a:prstGeom prst="cloud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027B0C2-D04E-4D43-AD41-5707C657A4E5}"/>
              </a:ext>
            </a:extLst>
          </p:cNvPr>
          <p:cNvCxnSpPr>
            <a:cxnSpLocks/>
          </p:cNvCxnSpPr>
          <p:nvPr/>
        </p:nvCxnSpPr>
        <p:spPr>
          <a:xfrm flipV="1">
            <a:off x="1164958" y="4727321"/>
            <a:ext cx="0" cy="14455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3B2EA4D8-53AD-46E4-A7E2-D80EF7AA164F}"/>
              </a:ext>
            </a:extLst>
          </p:cNvPr>
          <p:cNvSpPr txBox="1"/>
          <p:nvPr/>
        </p:nvSpPr>
        <p:spPr>
          <a:xfrm>
            <a:off x="1295337" y="4727321"/>
            <a:ext cx="841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0.</a:t>
            </a:r>
            <a:r>
              <a:rPr lang="hu-HU" sz="2800" b="1" dirty="0"/>
              <a:t>5</a:t>
            </a:r>
            <a:endParaRPr lang="en-US" sz="2800" b="1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B617031-FC5E-4136-A209-0F06FB3C9CD9}"/>
              </a:ext>
            </a:extLst>
          </p:cNvPr>
          <p:cNvSpPr txBox="1"/>
          <p:nvPr/>
        </p:nvSpPr>
        <p:spPr>
          <a:xfrm>
            <a:off x="1318345" y="5510586"/>
            <a:ext cx="841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0.</a:t>
            </a:r>
            <a:r>
              <a:rPr lang="hu-HU" sz="2800" b="1" dirty="0"/>
              <a:t>5</a:t>
            </a:r>
            <a:endParaRPr lang="en-US" sz="2800" b="1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5AA25C5-1D76-4394-9DED-2495DE8C6BCE}"/>
              </a:ext>
            </a:extLst>
          </p:cNvPr>
          <p:cNvSpPr txBox="1"/>
          <p:nvPr/>
        </p:nvSpPr>
        <p:spPr>
          <a:xfrm>
            <a:off x="735284" y="3924667"/>
            <a:ext cx="1588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/>
              <a:t>Day 0</a:t>
            </a:r>
            <a:endParaRPr lang="en-US" sz="2800" b="1" dirty="0"/>
          </a:p>
        </p:txBody>
      </p:sp>
      <p:sp>
        <p:nvSpPr>
          <p:cNvPr id="76" name="Sun 75">
            <a:extLst>
              <a:ext uri="{FF2B5EF4-FFF2-40B4-BE49-F238E27FC236}">
                <a16:creationId xmlns:a16="http://schemas.microsoft.com/office/drawing/2014/main" id="{F24E0050-BD52-40DE-A654-BBD919252E2C}"/>
              </a:ext>
            </a:extLst>
          </p:cNvPr>
          <p:cNvSpPr/>
          <p:nvPr/>
        </p:nvSpPr>
        <p:spPr>
          <a:xfrm>
            <a:off x="3413572" y="4602702"/>
            <a:ext cx="736252" cy="736252"/>
          </a:xfrm>
          <a:prstGeom prst="sun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Cloud 76">
            <a:extLst>
              <a:ext uri="{FF2B5EF4-FFF2-40B4-BE49-F238E27FC236}">
                <a16:creationId xmlns:a16="http://schemas.microsoft.com/office/drawing/2014/main" id="{DC487BA5-F678-4DC8-AAAC-9FA61B5D2908}"/>
              </a:ext>
            </a:extLst>
          </p:cNvPr>
          <p:cNvSpPr/>
          <p:nvPr/>
        </p:nvSpPr>
        <p:spPr>
          <a:xfrm>
            <a:off x="3476844" y="5523017"/>
            <a:ext cx="609709" cy="609709"/>
          </a:xfrm>
          <a:prstGeom prst="cloud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D7D1C1C-3359-4E82-9AE8-7D509E9E12B7}"/>
              </a:ext>
            </a:extLst>
          </p:cNvPr>
          <p:cNvCxnSpPr>
            <a:cxnSpLocks/>
          </p:cNvCxnSpPr>
          <p:nvPr/>
        </p:nvCxnSpPr>
        <p:spPr>
          <a:xfrm flipV="1">
            <a:off x="4149824" y="4687148"/>
            <a:ext cx="0" cy="14455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41C964AF-1C3C-4C5F-B765-8C979B0AA4D6}"/>
              </a:ext>
            </a:extLst>
          </p:cNvPr>
          <p:cNvSpPr txBox="1"/>
          <p:nvPr/>
        </p:nvSpPr>
        <p:spPr>
          <a:xfrm>
            <a:off x="4280202" y="4687148"/>
            <a:ext cx="10144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/>
              <a:t>0.11</a:t>
            </a:r>
            <a:endParaRPr lang="en-US" sz="2800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BA1F9DF-3BD9-4EFE-A8F3-609E75A8C402}"/>
              </a:ext>
            </a:extLst>
          </p:cNvPr>
          <p:cNvSpPr txBox="1"/>
          <p:nvPr/>
        </p:nvSpPr>
        <p:spPr>
          <a:xfrm>
            <a:off x="4303210" y="5470413"/>
            <a:ext cx="991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/>
              <a:t>0.89</a:t>
            </a:r>
            <a:endParaRPr lang="en-US" sz="280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D5C07AA-22DC-435E-8647-21125613F00C}"/>
              </a:ext>
            </a:extLst>
          </p:cNvPr>
          <p:cNvSpPr txBox="1"/>
          <p:nvPr/>
        </p:nvSpPr>
        <p:spPr>
          <a:xfrm>
            <a:off x="3720150" y="3884494"/>
            <a:ext cx="1588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/>
              <a:t>Day </a:t>
            </a:r>
            <a:r>
              <a:rPr lang="en-US" sz="2800" b="1" dirty="0"/>
              <a:t>1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76AE7EC-CCD2-458D-BCC5-8B675FB5CEC4}"/>
              </a:ext>
            </a:extLst>
          </p:cNvPr>
          <p:cNvSpPr/>
          <p:nvPr/>
        </p:nvSpPr>
        <p:spPr>
          <a:xfrm>
            <a:off x="2412694" y="4902506"/>
            <a:ext cx="736252" cy="179712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1096B8EC-4906-4A5D-9E6C-45F1176B4A6A}"/>
              </a:ext>
            </a:extLst>
          </p:cNvPr>
          <p:cNvSpPr/>
          <p:nvPr/>
        </p:nvSpPr>
        <p:spPr>
          <a:xfrm>
            <a:off x="2389836" y="5827872"/>
            <a:ext cx="736252" cy="179712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9F981BB5-9CA9-497E-8F0D-DEB84CFDC3E3}"/>
              </a:ext>
            </a:extLst>
          </p:cNvPr>
          <p:cNvGrpSpPr/>
          <p:nvPr/>
        </p:nvGrpSpPr>
        <p:grpSpPr>
          <a:xfrm>
            <a:off x="4962448" y="3936075"/>
            <a:ext cx="380211" cy="420057"/>
            <a:chOff x="5672547" y="2796445"/>
            <a:chExt cx="2006965" cy="2624867"/>
          </a:xfrm>
        </p:grpSpPr>
        <p:sp>
          <p:nvSpPr>
            <p:cNvPr id="88" name="Moon 87">
              <a:extLst>
                <a:ext uri="{FF2B5EF4-FFF2-40B4-BE49-F238E27FC236}">
                  <a16:creationId xmlns:a16="http://schemas.microsoft.com/office/drawing/2014/main" id="{BADBE7C2-E344-4256-BAC6-7D028ECF4F5B}"/>
                </a:ext>
              </a:extLst>
            </p:cNvPr>
            <p:cNvSpPr/>
            <p:nvPr/>
          </p:nvSpPr>
          <p:spPr>
            <a:xfrm rot="5913127">
              <a:off x="5625814" y="3544573"/>
              <a:ext cx="806063" cy="712597"/>
            </a:xfrm>
            <a:prstGeom prst="mo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Moon 94">
              <a:extLst>
                <a:ext uri="{FF2B5EF4-FFF2-40B4-BE49-F238E27FC236}">
                  <a16:creationId xmlns:a16="http://schemas.microsoft.com/office/drawing/2014/main" id="{1A21C307-20E7-415F-B921-331794950803}"/>
                </a:ext>
              </a:extLst>
            </p:cNvPr>
            <p:cNvSpPr/>
            <p:nvPr/>
          </p:nvSpPr>
          <p:spPr>
            <a:xfrm rot="5400000">
              <a:off x="6272998" y="3628365"/>
              <a:ext cx="806063" cy="712597"/>
            </a:xfrm>
            <a:prstGeom prst="mo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Moon 95">
              <a:extLst>
                <a:ext uri="{FF2B5EF4-FFF2-40B4-BE49-F238E27FC236}">
                  <a16:creationId xmlns:a16="http://schemas.microsoft.com/office/drawing/2014/main" id="{49909977-F03A-4945-9007-EADF32C14FD6}"/>
                </a:ext>
              </a:extLst>
            </p:cNvPr>
            <p:cNvSpPr/>
            <p:nvPr/>
          </p:nvSpPr>
          <p:spPr>
            <a:xfrm rot="4837498">
              <a:off x="6920182" y="3591779"/>
              <a:ext cx="806063" cy="712597"/>
            </a:xfrm>
            <a:prstGeom prst="mo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Moon 96">
              <a:extLst>
                <a:ext uri="{FF2B5EF4-FFF2-40B4-BE49-F238E27FC236}">
                  <a16:creationId xmlns:a16="http://schemas.microsoft.com/office/drawing/2014/main" id="{3AE5D360-F8BA-4BCF-8931-932FE9729257}"/>
                </a:ext>
              </a:extLst>
            </p:cNvPr>
            <p:cNvSpPr/>
            <p:nvPr/>
          </p:nvSpPr>
          <p:spPr>
            <a:xfrm rot="5567244">
              <a:off x="6275753" y="2622729"/>
              <a:ext cx="806063" cy="1917806"/>
            </a:xfrm>
            <a:prstGeom prst="mo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018BF375-DF07-45A8-AA27-AA6B7BB05064}"/>
                </a:ext>
              </a:extLst>
            </p:cNvPr>
            <p:cNvSpPr/>
            <p:nvPr/>
          </p:nvSpPr>
          <p:spPr>
            <a:xfrm>
              <a:off x="6145213" y="3504576"/>
              <a:ext cx="1075981" cy="4800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432ED991-750B-44A7-8F35-797B21EE7BDD}"/>
                </a:ext>
              </a:extLst>
            </p:cNvPr>
            <p:cNvSpPr/>
            <p:nvPr/>
          </p:nvSpPr>
          <p:spPr>
            <a:xfrm>
              <a:off x="6319731" y="3581632"/>
              <a:ext cx="84549" cy="66468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305276A1-8452-47F7-84DD-172B37CE1B9D}"/>
                </a:ext>
              </a:extLst>
            </p:cNvPr>
            <p:cNvSpPr/>
            <p:nvPr/>
          </p:nvSpPr>
          <p:spPr>
            <a:xfrm>
              <a:off x="6906021" y="3668617"/>
              <a:ext cx="201416" cy="4800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C2D42571-6111-47FF-A7CB-6FE60FFF26C1}"/>
                </a:ext>
              </a:extLst>
            </p:cNvPr>
            <p:cNvSpPr/>
            <p:nvPr/>
          </p:nvSpPr>
          <p:spPr>
            <a:xfrm>
              <a:off x="6601857" y="2796445"/>
              <a:ext cx="74171" cy="24384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Block Arc 107">
              <a:extLst>
                <a:ext uri="{FF2B5EF4-FFF2-40B4-BE49-F238E27FC236}">
                  <a16:creationId xmlns:a16="http://schemas.microsoft.com/office/drawing/2014/main" id="{0E9935B0-DAF6-478D-BC9D-FDEF2BEC64D9}"/>
                </a:ext>
              </a:extLst>
            </p:cNvPr>
            <p:cNvSpPr/>
            <p:nvPr/>
          </p:nvSpPr>
          <p:spPr>
            <a:xfrm rot="10800000">
              <a:off x="6601855" y="5011157"/>
              <a:ext cx="286303" cy="410155"/>
            </a:xfrm>
            <a:prstGeom prst="blockArc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09" name="Sun 108">
            <a:extLst>
              <a:ext uri="{FF2B5EF4-FFF2-40B4-BE49-F238E27FC236}">
                <a16:creationId xmlns:a16="http://schemas.microsoft.com/office/drawing/2014/main" id="{1DC5F750-D6D0-4B0D-BA9E-780A85F8079F}"/>
              </a:ext>
            </a:extLst>
          </p:cNvPr>
          <p:cNvSpPr/>
          <p:nvPr/>
        </p:nvSpPr>
        <p:spPr>
          <a:xfrm>
            <a:off x="8855164" y="4612163"/>
            <a:ext cx="736252" cy="736252"/>
          </a:xfrm>
          <a:prstGeom prst="sun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Cloud 109">
            <a:extLst>
              <a:ext uri="{FF2B5EF4-FFF2-40B4-BE49-F238E27FC236}">
                <a16:creationId xmlns:a16="http://schemas.microsoft.com/office/drawing/2014/main" id="{884B13AE-97AD-4772-9E97-68A5961553CA}"/>
              </a:ext>
            </a:extLst>
          </p:cNvPr>
          <p:cNvSpPr/>
          <p:nvPr/>
        </p:nvSpPr>
        <p:spPr>
          <a:xfrm>
            <a:off x="8918436" y="5532478"/>
            <a:ext cx="609709" cy="609709"/>
          </a:xfrm>
          <a:prstGeom prst="cloud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0690D2F8-8EB5-4720-BC14-9276E608C751}"/>
              </a:ext>
            </a:extLst>
          </p:cNvPr>
          <p:cNvCxnSpPr>
            <a:cxnSpLocks/>
          </p:cNvCxnSpPr>
          <p:nvPr/>
        </p:nvCxnSpPr>
        <p:spPr>
          <a:xfrm flipV="1">
            <a:off x="9591416" y="4696609"/>
            <a:ext cx="0" cy="14455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4FDE0595-E243-416D-B2B1-3997E1CDB206}"/>
              </a:ext>
            </a:extLst>
          </p:cNvPr>
          <p:cNvSpPr txBox="1"/>
          <p:nvPr/>
        </p:nvSpPr>
        <p:spPr>
          <a:xfrm>
            <a:off x="9721795" y="4696609"/>
            <a:ext cx="841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?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C3C9D05-44A9-41C1-977B-272E7340CD06}"/>
              </a:ext>
            </a:extLst>
          </p:cNvPr>
          <p:cNvSpPr txBox="1"/>
          <p:nvPr/>
        </p:nvSpPr>
        <p:spPr>
          <a:xfrm>
            <a:off x="9744803" y="5479874"/>
            <a:ext cx="841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?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2C906A2-0AA5-4B71-92FD-97894B86256B}"/>
              </a:ext>
            </a:extLst>
          </p:cNvPr>
          <p:cNvSpPr txBox="1"/>
          <p:nvPr/>
        </p:nvSpPr>
        <p:spPr>
          <a:xfrm>
            <a:off x="8965110" y="3828898"/>
            <a:ext cx="1588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/>
              <a:t>Day 2</a:t>
            </a:r>
            <a:endParaRPr lang="en-US" sz="2800" b="1" dirty="0"/>
          </a:p>
        </p:txBody>
      </p:sp>
      <p:sp>
        <p:nvSpPr>
          <p:cNvPr id="116" name="Arrow: Right 115">
            <a:extLst>
              <a:ext uri="{FF2B5EF4-FFF2-40B4-BE49-F238E27FC236}">
                <a16:creationId xmlns:a16="http://schemas.microsoft.com/office/drawing/2014/main" id="{B6103EA5-536F-49BC-A939-8AB81A329B90}"/>
              </a:ext>
            </a:extLst>
          </p:cNvPr>
          <p:cNvSpPr/>
          <p:nvPr/>
        </p:nvSpPr>
        <p:spPr>
          <a:xfrm rot="21049887">
            <a:off x="5344483" y="5397675"/>
            <a:ext cx="3243132" cy="205704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9284278-9113-48F4-A902-99594DC149CD}"/>
              </a:ext>
            </a:extLst>
          </p:cNvPr>
          <p:cNvSpPr txBox="1"/>
          <p:nvPr/>
        </p:nvSpPr>
        <p:spPr>
          <a:xfrm>
            <a:off x="7655308" y="4747842"/>
            <a:ext cx="2029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/>
              <a:t>0.249</a:t>
            </a:r>
            <a:endParaRPr lang="en-US" sz="2400" b="1" dirty="0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DA8F6308-B4A3-4FF4-A06C-270571D658BF}"/>
              </a:ext>
            </a:extLst>
          </p:cNvPr>
          <p:cNvGrpSpPr/>
          <p:nvPr/>
        </p:nvGrpSpPr>
        <p:grpSpPr>
          <a:xfrm>
            <a:off x="10214011" y="3860189"/>
            <a:ext cx="140783" cy="403077"/>
            <a:chOff x="9152568" y="2777765"/>
            <a:chExt cx="712597" cy="2604063"/>
          </a:xfrm>
        </p:grpSpPr>
        <p:sp>
          <p:nvSpPr>
            <p:cNvPr id="130" name="Moon 129">
              <a:extLst>
                <a:ext uri="{FF2B5EF4-FFF2-40B4-BE49-F238E27FC236}">
                  <a16:creationId xmlns:a16="http://schemas.microsoft.com/office/drawing/2014/main" id="{F601EA4C-4752-4F62-B93E-6FA89A44FE53}"/>
                </a:ext>
              </a:extLst>
            </p:cNvPr>
            <p:cNvSpPr/>
            <p:nvPr/>
          </p:nvSpPr>
          <p:spPr>
            <a:xfrm rot="5400000">
              <a:off x="9105835" y="4225806"/>
              <a:ext cx="806063" cy="712597"/>
            </a:xfrm>
            <a:prstGeom prst="moon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27EAF450-8EE6-4C6A-8ADF-B593C3ECF0D3}"/>
                </a:ext>
              </a:extLst>
            </p:cNvPr>
            <p:cNvSpPr/>
            <p:nvPr/>
          </p:nvSpPr>
          <p:spPr>
            <a:xfrm>
              <a:off x="9434695" y="2777765"/>
              <a:ext cx="74171" cy="243847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Block Arc 131">
              <a:extLst>
                <a:ext uri="{FF2B5EF4-FFF2-40B4-BE49-F238E27FC236}">
                  <a16:creationId xmlns:a16="http://schemas.microsoft.com/office/drawing/2014/main" id="{BB0C2896-4881-4EDA-81B6-80B19C4A20DF}"/>
                </a:ext>
              </a:extLst>
            </p:cNvPr>
            <p:cNvSpPr/>
            <p:nvPr/>
          </p:nvSpPr>
          <p:spPr>
            <a:xfrm rot="10800000">
              <a:off x="9433517" y="4971673"/>
              <a:ext cx="286303" cy="410155"/>
            </a:xfrm>
            <a:prstGeom prst="blockArc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3" name="Isosceles Triangle 132">
              <a:extLst>
                <a:ext uri="{FF2B5EF4-FFF2-40B4-BE49-F238E27FC236}">
                  <a16:creationId xmlns:a16="http://schemas.microsoft.com/office/drawing/2014/main" id="{ECD3A8C4-F0D1-494A-8BAE-661795AD7A54}"/>
                </a:ext>
              </a:extLst>
            </p:cNvPr>
            <p:cNvSpPr/>
            <p:nvPr/>
          </p:nvSpPr>
          <p:spPr>
            <a:xfrm>
              <a:off x="9216919" y="3165598"/>
              <a:ext cx="583894" cy="1373413"/>
            </a:xfrm>
            <a:prstGeom prst="triangle">
              <a:avLst>
                <a:gd name="adj" fmla="val 44925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B6E0B036-F10C-48AE-B553-3E42ECBD8986}"/>
              </a:ext>
            </a:extLst>
          </p:cNvPr>
          <p:cNvSpPr txBox="1"/>
          <p:nvPr/>
        </p:nvSpPr>
        <p:spPr>
          <a:xfrm>
            <a:off x="5893157" y="5812885"/>
            <a:ext cx="2029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0.</a:t>
            </a:r>
            <a:r>
              <a:rPr lang="hu-HU" sz="2400" b="1" dirty="0"/>
              <a:t>89×0.6×0.3</a:t>
            </a:r>
            <a:endParaRPr lang="en-US" sz="2400" b="1" dirty="0"/>
          </a:p>
        </p:txBody>
      </p:sp>
      <p:sp>
        <p:nvSpPr>
          <p:cNvPr id="121" name="Arrow: Right 120">
            <a:extLst>
              <a:ext uri="{FF2B5EF4-FFF2-40B4-BE49-F238E27FC236}">
                <a16:creationId xmlns:a16="http://schemas.microsoft.com/office/drawing/2014/main" id="{C9184778-800D-44C6-A496-F7F05CFF4479}"/>
              </a:ext>
            </a:extLst>
          </p:cNvPr>
          <p:cNvSpPr/>
          <p:nvPr/>
        </p:nvSpPr>
        <p:spPr>
          <a:xfrm>
            <a:off x="5289727" y="5670311"/>
            <a:ext cx="3243132" cy="205704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Arrow: Right 121">
            <a:extLst>
              <a:ext uri="{FF2B5EF4-FFF2-40B4-BE49-F238E27FC236}">
                <a16:creationId xmlns:a16="http://schemas.microsoft.com/office/drawing/2014/main" id="{B6838379-493B-4DBD-B8E3-4863D050FFE3}"/>
              </a:ext>
            </a:extLst>
          </p:cNvPr>
          <p:cNvSpPr/>
          <p:nvPr/>
        </p:nvSpPr>
        <p:spPr>
          <a:xfrm rot="667294">
            <a:off x="5289618" y="5150286"/>
            <a:ext cx="3243132" cy="205704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59C393C-AF6D-48C0-A7BC-B4BE74848ADB}"/>
              </a:ext>
            </a:extLst>
          </p:cNvPr>
          <p:cNvSpPr txBox="1"/>
          <p:nvPr/>
        </p:nvSpPr>
        <p:spPr>
          <a:xfrm>
            <a:off x="5586122" y="4489671"/>
            <a:ext cx="2029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0.</a:t>
            </a:r>
            <a:r>
              <a:rPr lang="hu-HU" sz="2400" b="1" dirty="0"/>
              <a:t>11×0.3×0.3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389534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B091A5D-3D7E-43E5-9A53-A9EB3B9EDA24}"/>
              </a:ext>
            </a:extLst>
          </p:cNvPr>
          <p:cNvGrpSpPr/>
          <p:nvPr/>
        </p:nvGrpSpPr>
        <p:grpSpPr>
          <a:xfrm>
            <a:off x="1101687" y="346507"/>
            <a:ext cx="1586429" cy="1445046"/>
            <a:chOff x="1046602" y="615108"/>
            <a:chExt cx="2610998" cy="2304362"/>
          </a:xfrm>
        </p:grpSpPr>
        <p:sp>
          <p:nvSpPr>
            <p:cNvPr id="2" name="Sun 1">
              <a:extLst>
                <a:ext uri="{FF2B5EF4-FFF2-40B4-BE49-F238E27FC236}">
                  <a16:creationId xmlns:a16="http://schemas.microsoft.com/office/drawing/2014/main" id="{F12E984D-C0C2-4AA5-8B12-504DFAD8A0B7}"/>
                </a:ext>
              </a:extLst>
            </p:cNvPr>
            <p:cNvSpPr/>
            <p:nvPr/>
          </p:nvSpPr>
          <p:spPr>
            <a:xfrm>
              <a:off x="1046602" y="1454226"/>
              <a:ext cx="705080" cy="705080"/>
            </a:xfrm>
            <a:prstGeom prst="sun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Sun 2">
              <a:extLst>
                <a:ext uri="{FF2B5EF4-FFF2-40B4-BE49-F238E27FC236}">
                  <a16:creationId xmlns:a16="http://schemas.microsoft.com/office/drawing/2014/main" id="{57E68A34-BBEE-4856-B4F1-2193BB1B7036}"/>
                </a:ext>
              </a:extLst>
            </p:cNvPr>
            <p:cNvSpPr/>
            <p:nvPr/>
          </p:nvSpPr>
          <p:spPr>
            <a:xfrm>
              <a:off x="1893065" y="615108"/>
              <a:ext cx="705080" cy="705080"/>
            </a:xfrm>
            <a:prstGeom prst="sun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loud 3">
              <a:extLst>
                <a:ext uri="{FF2B5EF4-FFF2-40B4-BE49-F238E27FC236}">
                  <a16:creationId xmlns:a16="http://schemas.microsoft.com/office/drawing/2014/main" id="{20518C50-2E37-484D-9340-DCD2FABE147F}"/>
                </a:ext>
              </a:extLst>
            </p:cNvPr>
            <p:cNvSpPr/>
            <p:nvPr/>
          </p:nvSpPr>
          <p:spPr>
            <a:xfrm>
              <a:off x="1107195" y="2335576"/>
              <a:ext cx="583894" cy="583894"/>
            </a:xfrm>
            <a:prstGeom prst="cloud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loud 4">
              <a:extLst>
                <a:ext uri="{FF2B5EF4-FFF2-40B4-BE49-F238E27FC236}">
                  <a16:creationId xmlns:a16="http://schemas.microsoft.com/office/drawing/2014/main" id="{2A9A97FC-55B8-4625-9C65-7038CCD3F126}"/>
                </a:ext>
              </a:extLst>
            </p:cNvPr>
            <p:cNvSpPr/>
            <p:nvPr/>
          </p:nvSpPr>
          <p:spPr>
            <a:xfrm>
              <a:off x="2801957" y="675701"/>
              <a:ext cx="583894" cy="583894"/>
            </a:xfrm>
            <a:prstGeom prst="cloud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580CFA4-F151-4FE8-A600-B4861F7B0ACE}"/>
                </a:ext>
              </a:extLst>
            </p:cNvPr>
            <p:cNvCxnSpPr>
              <a:cxnSpLocks/>
            </p:cNvCxnSpPr>
            <p:nvPr/>
          </p:nvCxnSpPr>
          <p:spPr>
            <a:xfrm>
              <a:off x="1046602" y="1320188"/>
              <a:ext cx="261099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397A16D-54EA-4E5D-93AC-953F8EC0DF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1682" y="752819"/>
              <a:ext cx="0" cy="21666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3DD2819-CF6B-4149-85CA-15FB66570AD6}"/>
                </a:ext>
              </a:extLst>
            </p:cNvPr>
            <p:cNvSpPr txBox="1"/>
            <p:nvPr/>
          </p:nvSpPr>
          <p:spPr>
            <a:xfrm>
              <a:off x="1876540" y="1535097"/>
              <a:ext cx="806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0.7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680A422-D5F2-4925-AD64-2A63FB1B67BC}"/>
                </a:ext>
              </a:extLst>
            </p:cNvPr>
            <p:cNvSpPr txBox="1"/>
            <p:nvPr/>
          </p:nvSpPr>
          <p:spPr>
            <a:xfrm>
              <a:off x="2690870" y="1535097"/>
              <a:ext cx="806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0.3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AA12B03-715A-42CB-AAC9-21B12F488528}"/>
                </a:ext>
              </a:extLst>
            </p:cNvPr>
            <p:cNvSpPr txBox="1"/>
            <p:nvPr/>
          </p:nvSpPr>
          <p:spPr>
            <a:xfrm>
              <a:off x="1898574" y="2285199"/>
              <a:ext cx="806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0.4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585DAB-3CEF-44C6-A48E-2E2217FB9ED1}"/>
                </a:ext>
              </a:extLst>
            </p:cNvPr>
            <p:cNvSpPr txBox="1"/>
            <p:nvPr/>
          </p:nvSpPr>
          <p:spPr>
            <a:xfrm>
              <a:off x="2704641" y="2273225"/>
              <a:ext cx="806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0.6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3964FA4-8E50-4B7C-88A1-DD9BFBC129F9}"/>
              </a:ext>
            </a:extLst>
          </p:cNvPr>
          <p:cNvGrpSpPr/>
          <p:nvPr/>
        </p:nvGrpSpPr>
        <p:grpSpPr>
          <a:xfrm>
            <a:off x="3822342" y="346507"/>
            <a:ext cx="1586428" cy="1400117"/>
            <a:chOff x="1046602" y="3791712"/>
            <a:chExt cx="2610998" cy="2304362"/>
          </a:xfrm>
        </p:grpSpPr>
        <p:sp>
          <p:nvSpPr>
            <p:cNvPr id="15" name="Sun 14">
              <a:extLst>
                <a:ext uri="{FF2B5EF4-FFF2-40B4-BE49-F238E27FC236}">
                  <a16:creationId xmlns:a16="http://schemas.microsoft.com/office/drawing/2014/main" id="{79432170-6D02-45F4-98A7-F200C605526F}"/>
                </a:ext>
              </a:extLst>
            </p:cNvPr>
            <p:cNvSpPr/>
            <p:nvPr/>
          </p:nvSpPr>
          <p:spPr>
            <a:xfrm>
              <a:off x="1893065" y="3791712"/>
              <a:ext cx="705080" cy="705080"/>
            </a:xfrm>
            <a:prstGeom prst="sun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loud 15">
              <a:extLst>
                <a:ext uri="{FF2B5EF4-FFF2-40B4-BE49-F238E27FC236}">
                  <a16:creationId xmlns:a16="http://schemas.microsoft.com/office/drawing/2014/main" id="{15646D1A-11C2-4EA0-BFFB-55F61588F707}"/>
                </a:ext>
              </a:extLst>
            </p:cNvPr>
            <p:cNvSpPr/>
            <p:nvPr/>
          </p:nvSpPr>
          <p:spPr>
            <a:xfrm>
              <a:off x="2801957" y="3852305"/>
              <a:ext cx="583894" cy="583894"/>
            </a:xfrm>
            <a:prstGeom prst="cloud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8D9235C-3262-4BD9-9D3B-C590B6D1FC14}"/>
                </a:ext>
              </a:extLst>
            </p:cNvPr>
            <p:cNvCxnSpPr/>
            <p:nvPr/>
          </p:nvCxnSpPr>
          <p:spPr>
            <a:xfrm>
              <a:off x="1046602" y="4496792"/>
              <a:ext cx="261099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53D1ED9-464A-4422-AD9A-7E93E2D55D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1682" y="3929423"/>
              <a:ext cx="0" cy="21666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8A3DDA6-C915-4035-82D1-45B8720330EB}"/>
                </a:ext>
              </a:extLst>
            </p:cNvPr>
            <p:cNvSpPr txBox="1"/>
            <p:nvPr/>
          </p:nvSpPr>
          <p:spPr>
            <a:xfrm>
              <a:off x="1876540" y="4711701"/>
              <a:ext cx="806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0.7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A628802-07B7-4E0A-BBB8-800C054666B9}"/>
                </a:ext>
              </a:extLst>
            </p:cNvPr>
            <p:cNvSpPr txBox="1"/>
            <p:nvPr/>
          </p:nvSpPr>
          <p:spPr>
            <a:xfrm>
              <a:off x="2690870" y="4711701"/>
              <a:ext cx="806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0.3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DD76D58-53F8-4880-AD53-26F4FB7D4FAE}"/>
                </a:ext>
              </a:extLst>
            </p:cNvPr>
            <p:cNvSpPr txBox="1"/>
            <p:nvPr/>
          </p:nvSpPr>
          <p:spPr>
            <a:xfrm>
              <a:off x="1898574" y="5461803"/>
              <a:ext cx="806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0.</a:t>
              </a:r>
              <a:r>
                <a:rPr lang="hu-HU" sz="1600" b="1" dirty="0"/>
                <a:t>1</a:t>
              </a:r>
              <a:endParaRPr lang="en-US" sz="1600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1D31E09-55AF-4DDD-93F9-90EBEECF427B}"/>
                </a:ext>
              </a:extLst>
            </p:cNvPr>
            <p:cNvSpPr txBox="1"/>
            <p:nvPr/>
          </p:nvSpPr>
          <p:spPr>
            <a:xfrm>
              <a:off x="2704640" y="5461802"/>
              <a:ext cx="806067" cy="557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0.</a:t>
              </a:r>
              <a:r>
                <a:rPr lang="hu-HU" sz="1600" b="1" dirty="0"/>
                <a:t>9</a:t>
              </a:r>
              <a:endParaRPr lang="en-US" sz="1600" b="1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9E27B4D-D233-4CFC-B6E9-66B7AB57CD37}"/>
                </a:ext>
              </a:extLst>
            </p:cNvPr>
            <p:cNvGrpSpPr/>
            <p:nvPr/>
          </p:nvGrpSpPr>
          <p:grpSpPr>
            <a:xfrm>
              <a:off x="1092507" y="5412724"/>
              <a:ext cx="577080" cy="637556"/>
              <a:chOff x="5672547" y="2796445"/>
              <a:chExt cx="2006965" cy="2624867"/>
            </a:xfrm>
          </p:grpSpPr>
          <p:sp>
            <p:nvSpPr>
              <p:cNvPr id="24" name="Moon 23">
                <a:extLst>
                  <a:ext uri="{FF2B5EF4-FFF2-40B4-BE49-F238E27FC236}">
                    <a16:creationId xmlns:a16="http://schemas.microsoft.com/office/drawing/2014/main" id="{83B45CCA-3B45-4263-B72B-F5C9657CAFFB}"/>
                  </a:ext>
                </a:extLst>
              </p:cNvPr>
              <p:cNvSpPr/>
              <p:nvPr/>
            </p:nvSpPr>
            <p:spPr>
              <a:xfrm rot="5913127">
                <a:off x="5625814" y="3544573"/>
                <a:ext cx="806063" cy="712597"/>
              </a:xfrm>
              <a:prstGeom prst="moon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Moon 24">
                <a:extLst>
                  <a:ext uri="{FF2B5EF4-FFF2-40B4-BE49-F238E27FC236}">
                    <a16:creationId xmlns:a16="http://schemas.microsoft.com/office/drawing/2014/main" id="{6019BC7E-A9FE-42EB-8869-1C950B779365}"/>
                  </a:ext>
                </a:extLst>
              </p:cNvPr>
              <p:cNvSpPr/>
              <p:nvPr/>
            </p:nvSpPr>
            <p:spPr>
              <a:xfrm rot="5400000">
                <a:off x="6272998" y="3628365"/>
                <a:ext cx="806063" cy="712597"/>
              </a:xfrm>
              <a:prstGeom prst="moon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Moon 25">
                <a:extLst>
                  <a:ext uri="{FF2B5EF4-FFF2-40B4-BE49-F238E27FC236}">
                    <a16:creationId xmlns:a16="http://schemas.microsoft.com/office/drawing/2014/main" id="{591950B0-EE35-47B3-B342-F83A314ABBA0}"/>
                  </a:ext>
                </a:extLst>
              </p:cNvPr>
              <p:cNvSpPr/>
              <p:nvPr/>
            </p:nvSpPr>
            <p:spPr>
              <a:xfrm rot="4837498">
                <a:off x="6920182" y="3591779"/>
                <a:ext cx="806063" cy="712597"/>
              </a:xfrm>
              <a:prstGeom prst="moon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Moon 26">
                <a:extLst>
                  <a:ext uri="{FF2B5EF4-FFF2-40B4-BE49-F238E27FC236}">
                    <a16:creationId xmlns:a16="http://schemas.microsoft.com/office/drawing/2014/main" id="{9EC400DB-8041-42C8-837C-683ED3D27AAF}"/>
                  </a:ext>
                </a:extLst>
              </p:cNvPr>
              <p:cNvSpPr/>
              <p:nvPr/>
            </p:nvSpPr>
            <p:spPr>
              <a:xfrm rot="5567244">
                <a:off x="6275753" y="2622729"/>
                <a:ext cx="806063" cy="1917806"/>
              </a:xfrm>
              <a:prstGeom prst="moon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09876552-F1FA-45E6-8298-47B5E3FB6EFC}"/>
                  </a:ext>
                </a:extLst>
              </p:cNvPr>
              <p:cNvSpPr/>
              <p:nvPr/>
            </p:nvSpPr>
            <p:spPr>
              <a:xfrm>
                <a:off x="6145213" y="3504576"/>
                <a:ext cx="1075981" cy="480087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5E2BF66-211A-430E-A922-DCD6B651950B}"/>
                  </a:ext>
                </a:extLst>
              </p:cNvPr>
              <p:cNvSpPr/>
              <p:nvPr/>
            </p:nvSpPr>
            <p:spPr>
              <a:xfrm>
                <a:off x="6319731" y="3581632"/>
                <a:ext cx="84549" cy="664682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EB9BCDD-48A8-4CE5-99A5-C2E4FFE0CF62}"/>
                  </a:ext>
                </a:extLst>
              </p:cNvPr>
              <p:cNvSpPr/>
              <p:nvPr/>
            </p:nvSpPr>
            <p:spPr>
              <a:xfrm>
                <a:off x="6906021" y="3668617"/>
                <a:ext cx="201416" cy="480087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C602344-ED7B-475A-A731-9577DD6F381B}"/>
                  </a:ext>
                </a:extLst>
              </p:cNvPr>
              <p:cNvSpPr/>
              <p:nvPr/>
            </p:nvSpPr>
            <p:spPr>
              <a:xfrm>
                <a:off x="6601857" y="2796445"/>
                <a:ext cx="74171" cy="243847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Block Arc 31">
                <a:extLst>
                  <a:ext uri="{FF2B5EF4-FFF2-40B4-BE49-F238E27FC236}">
                    <a16:creationId xmlns:a16="http://schemas.microsoft.com/office/drawing/2014/main" id="{87260A36-604A-4538-9999-B3B946437692}"/>
                  </a:ext>
                </a:extLst>
              </p:cNvPr>
              <p:cNvSpPr/>
              <p:nvPr/>
            </p:nvSpPr>
            <p:spPr>
              <a:xfrm rot="10800000">
                <a:off x="6601855" y="5011157"/>
                <a:ext cx="286303" cy="410155"/>
              </a:xfrm>
              <a:prstGeom prst="blockArc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FFBA32A-5BFE-4B67-BE81-B828F43A875B}"/>
                </a:ext>
              </a:extLst>
            </p:cNvPr>
            <p:cNvGrpSpPr/>
            <p:nvPr/>
          </p:nvGrpSpPr>
          <p:grpSpPr>
            <a:xfrm>
              <a:off x="1247393" y="4607843"/>
              <a:ext cx="234056" cy="670127"/>
              <a:chOff x="9152568" y="2777765"/>
              <a:chExt cx="712597" cy="2604063"/>
            </a:xfrm>
          </p:grpSpPr>
          <p:sp>
            <p:nvSpPr>
              <p:cNvPr id="34" name="Moon 33">
                <a:extLst>
                  <a:ext uri="{FF2B5EF4-FFF2-40B4-BE49-F238E27FC236}">
                    <a16:creationId xmlns:a16="http://schemas.microsoft.com/office/drawing/2014/main" id="{40048AC1-CB06-4D83-AA56-0E0D80D752E9}"/>
                  </a:ext>
                </a:extLst>
              </p:cNvPr>
              <p:cNvSpPr/>
              <p:nvPr/>
            </p:nvSpPr>
            <p:spPr>
              <a:xfrm rot="5400000">
                <a:off x="9105835" y="4225806"/>
                <a:ext cx="806063" cy="712597"/>
              </a:xfrm>
              <a:prstGeom prst="moon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B30A6842-19DC-4EDE-AD45-7254EA722BD1}"/>
                  </a:ext>
                </a:extLst>
              </p:cNvPr>
              <p:cNvSpPr/>
              <p:nvPr/>
            </p:nvSpPr>
            <p:spPr>
              <a:xfrm>
                <a:off x="9434695" y="2777765"/>
                <a:ext cx="74171" cy="243847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Block Arc 35">
                <a:extLst>
                  <a:ext uri="{FF2B5EF4-FFF2-40B4-BE49-F238E27FC236}">
                    <a16:creationId xmlns:a16="http://schemas.microsoft.com/office/drawing/2014/main" id="{2B635BDE-C2FF-4CFC-A773-43EF7B5FA32F}"/>
                  </a:ext>
                </a:extLst>
              </p:cNvPr>
              <p:cNvSpPr/>
              <p:nvPr/>
            </p:nvSpPr>
            <p:spPr>
              <a:xfrm rot="10800000">
                <a:off x="9433517" y="4971673"/>
                <a:ext cx="286303" cy="410155"/>
              </a:xfrm>
              <a:prstGeom prst="blockArc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8F0C3025-750D-4C4C-94C8-D5202BC25C62}"/>
                  </a:ext>
                </a:extLst>
              </p:cNvPr>
              <p:cNvSpPr/>
              <p:nvPr/>
            </p:nvSpPr>
            <p:spPr>
              <a:xfrm>
                <a:off x="9216919" y="3165598"/>
                <a:ext cx="583894" cy="1373413"/>
              </a:xfrm>
              <a:prstGeom prst="triangle">
                <a:avLst>
                  <a:gd name="adj" fmla="val 44925"/>
                </a:avLst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FCB16B5-05CA-4C80-8581-86BD512EA942}"/>
              </a:ext>
            </a:extLst>
          </p:cNvPr>
          <p:cNvGrpSpPr/>
          <p:nvPr/>
        </p:nvGrpSpPr>
        <p:grpSpPr>
          <a:xfrm>
            <a:off x="6730412" y="720907"/>
            <a:ext cx="1079654" cy="954113"/>
            <a:chOff x="6555035" y="3437262"/>
            <a:chExt cx="1658039" cy="1465244"/>
          </a:xfrm>
        </p:grpSpPr>
        <p:sp>
          <p:nvSpPr>
            <p:cNvPr id="39" name="Sun 38">
              <a:extLst>
                <a:ext uri="{FF2B5EF4-FFF2-40B4-BE49-F238E27FC236}">
                  <a16:creationId xmlns:a16="http://schemas.microsoft.com/office/drawing/2014/main" id="{DF241553-1ED5-4268-BB35-CEAC0D2B01AA}"/>
                </a:ext>
              </a:extLst>
            </p:cNvPr>
            <p:cNvSpPr/>
            <p:nvPr/>
          </p:nvSpPr>
          <p:spPr>
            <a:xfrm>
              <a:off x="6555035" y="3437262"/>
              <a:ext cx="705080" cy="705080"/>
            </a:xfrm>
            <a:prstGeom prst="sun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loud 40">
              <a:extLst>
                <a:ext uri="{FF2B5EF4-FFF2-40B4-BE49-F238E27FC236}">
                  <a16:creationId xmlns:a16="http://schemas.microsoft.com/office/drawing/2014/main" id="{D4F118F9-EB77-4C1D-98A8-22BA029276EF}"/>
                </a:ext>
              </a:extLst>
            </p:cNvPr>
            <p:cNvSpPr/>
            <p:nvPr/>
          </p:nvSpPr>
          <p:spPr>
            <a:xfrm>
              <a:off x="6615628" y="4318612"/>
              <a:ext cx="583894" cy="583894"/>
            </a:xfrm>
            <a:prstGeom prst="cloud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4AB5417-E274-4382-8FD0-A5D6419911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0115" y="3518133"/>
              <a:ext cx="0" cy="138437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3B848DA-A285-4776-9260-8A4ABA3C0B81}"/>
                </a:ext>
              </a:extLst>
            </p:cNvPr>
            <p:cNvSpPr txBox="1"/>
            <p:nvPr/>
          </p:nvSpPr>
          <p:spPr>
            <a:xfrm>
              <a:off x="7384973" y="3518133"/>
              <a:ext cx="806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0.</a:t>
              </a:r>
              <a:r>
                <a:rPr lang="hu-HU" sz="1600" b="1" dirty="0"/>
                <a:t>5</a:t>
              </a:r>
              <a:endParaRPr lang="en-US" sz="1600" b="1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DF149BD-1794-4AC3-AD87-43227D9AA369}"/>
                </a:ext>
              </a:extLst>
            </p:cNvPr>
            <p:cNvSpPr txBox="1"/>
            <p:nvPr/>
          </p:nvSpPr>
          <p:spPr>
            <a:xfrm>
              <a:off x="7407007" y="4268235"/>
              <a:ext cx="806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0.</a:t>
              </a:r>
              <a:r>
                <a:rPr lang="hu-HU" sz="1600" b="1" dirty="0"/>
                <a:t>5</a:t>
              </a:r>
              <a:endParaRPr lang="en-US" sz="1600" b="1" dirty="0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31BDA097-A734-4580-A6FD-F4360D62C75C}"/>
              </a:ext>
            </a:extLst>
          </p:cNvPr>
          <p:cNvSpPr txBox="1"/>
          <p:nvPr/>
        </p:nvSpPr>
        <p:spPr>
          <a:xfrm>
            <a:off x="318430" y="999975"/>
            <a:ext cx="903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/>
              <a:t>A =</a:t>
            </a:r>
            <a:endParaRPr lang="en-US" sz="24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56F7856-7ED9-46CB-BE1E-FD3BCD8864FF}"/>
              </a:ext>
            </a:extLst>
          </p:cNvPr>
          <p:cNvSpPr txBox="1"/>
          <p:nvPr/>
        </p:nvSpPr>
        <p:spPr>
          <a:xfrm>
            <a:off x="3049216" y="977630"/>
            <a:ext cx="903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/>
              <a:t>B =</a:t>
            </a:r>
            <a:endParaRPr lang="en-US" sz="24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4701869-4A09-41A0-9F30-FECED9D5BAC6}"/>
              </a:ext>
            </a:extLst>
          </p:cNvPr>
          <p:cNvSpPr txBox="1"/>
          <p:nvPr/>
        </p:nvSpPr>
        <p:spPr>
          <a:xfrm>
            <a:off x="5918935" y="953707"/>
            <a:ext cx="903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/>
              <a:t>π</a:t>
            </a:r>
            <a:r>
              <a:rPr lang="hu-HU" sz="2400" b="1" dirty="0"/>
              <a:t> =</a:t>
            </a:r>
            <a:endParaRPr lang="en-US" sz="2400" b="1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BF15CA0-8CA1-4187-A666-6F798E51210A}"/>
              </a:ext>
            </a:extLst>
          </p:cNvPr>
          <p:cNvGrpSpPr/>
          <p:nvPr/>
        </p:nvGrpSpPr>
        <p:grpSpPr>
          <a:xfrm>
            <a:off x="8931674" y="1314861"/>
            <a:ext cx="380211" cy="420057"/>
            <a:chOff x="5672547" y="2796445"/>
            <a:chExt cx="2006965" cy="2624867"/>
          </a:xfrm>
        </p:grpSpPr>
        <p:sp>
          <p:nvSpPr>
            <p:cNvPr id="55" name="Moon 54">
              <a:extLst>
                <a:ext uri="{FF2B5EF4-FFF2-40B4-BE49-F238E27FC236}">
                  <a16:creationId xmlns:a16="http://schemas.microsoft.com/office/drawing/2014/main" id="{EC9064D7-67EE-4268-B7E3-2CF3329BB185}"/>
                </a:ext>
              </a:extLst>
            </p:cNvPr>
            <p:cNvSpPr/>
            <p:nvPr/>
          </p:nvSpPr>
          <p:spPr>
            <a:xfrm rot="5913127">
              <a:off x="5625814" y="3544573"/>
              <a:ext cx="806063" cy="712597"/>
            </a:xfrm>
            <a:prstGeom prst="mo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Moon 55">
              <a:extLst>
                <a:ext uri="{FF2B5EF4-FFF2-40B4-BE49-F238E27FC236}">
                  <a16:creationId xmlns:a16="http://schemas.microsoft.com/office/drawing/2014/main" id="{FA5A7738-8D73-4714-944F-7F52B4371A4A}"/>
                </a:ext>
              </a:extLst>
            </p:cNvPr>
            <p:cNvSpPr/>
            <p:nvPr/>
          </p:nvSpPr>
          <p:spPr>
            <a:xfrm rot="5400000">
              <a:off x="6272998" y="3628365"/>
              <a:ext cx="806063" cy="712597"/>
            </a:xfrm>
            <a:prstGeom prst="mo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Moon 56">
              <a:extLst>
                <a:ext uri="{FF2B5EF4-FFF2-40B4-BE49-F238E27FC236}">
                  <a16:creationId xmlns:a16="http://schemas.microsoft.com/office/drawing/2014/main" id="{B149968D-6432-480F-A147-9E9B36B9EDC9}"/>
                </a:ext>
              </a:extLst>
            </p:cNvPr>
            <p:cNvSpPr/>
            <p:nvPr/>
          </p:nvSpPr>
          <p:spPr>
            <a:xfrm rot="4837498">
              <a:off x="6920182" y="3591779"/>
              <a:ext cx="806063" cy="712597"/>
            </a:xfrm>
            <a:prstGeom prst="mo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oon 57">
              <a:extLst>
                <a:ext uri="{FF2B5EF4-FFF2-40B4-BE49-F238E27FC236}">
                  <a16:creationId xmlns:a16="http://schemas.microsoft.com/office/drawing/2014/main" id="{05A8E82F-3AD0-4FC4-9B7A-27B5C7CA8BE7}"/>
                </a:ext>
              </a:extLst>
            </p:cNvPr>
            <p:cNvSpPr/>
            <p:nvPr/>
          </p:nvSpPr>
          <p:spPr>
            <a:xfrm rot="5567244">
              <a:off x="6275753" y="2622729"/>
              <a:ext cx="806063" cy="1917806"/>
            </a:xfrm>
            <a:prstGeom prst="mo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8167B2A-277B-4E6E-9840-005C586DED96}"/>
                </a:ext>
              </a:extLst>
            </p:cNvPr>
            <p:cNvSpPr/>
            <p:nvPr/>
          </p:nvSpPr>
          <p:spPr>
            <a:xfrm>
              <a:off x="6145213" y="3504576"/>
              <a:ext cx="1075981" cy="4800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ED1BD770-29E7-4668-A979-2B64557021DE}"/>
                </a:ext>
              </a:extLst>
            </p:cNvPr>
            <p:cNvSpPr/>
            <p:nvPr/>
          </p:nvSpPr>
          <p:spPr>
            <a:xfrm>
              <a:off x="6319731" y="3581632"/>
              <a:ext cx="84549" cy="66468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4083C06B-BF14-4FD6-B3A8-5091D062BCCC}"/>
                </a:ext>
              </a:extLst>
            </p:cNvPr>
            <p:cNvSpPr/>
            <p:nvPr/>
          </p:nvSpPr>
          <p:spPr>
            <a:xfrm>
              <a:off x="6906021" y="3668617"/>
              <a:ext cx="201416" cy="4800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554AB14-A7A9-4419-9262-995192B0A081}"/>
                </a:ext>
              </a:extLst>
            </p:cNvPr>
            <p:cNvSpPr/>
            <p:nvPr/>
          </p:nvSpPr>
          <p:spPr>
            <a:xfrm>
              <a:off x="6601857" y="2796445"/>
              <a:ext cx="74171" cy="24384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Block Arc 62">
              <a:extLst>
                <a:ext uri="{FF2B5EF4-FFF2-40B4-BE49-F238E27FC236}">
                  <a16:creationId xmlns:a16="http://schemas.microsoft.com/office/drawing/2014/main" id="{79746B11-020C-42C2-8D40-A529BD8D1522}"/>
                </a:ext>
              </a:extLst>
            </p:cNvPr>
            <p:cNvSpPr/>
            <p:nvPr/>
          </p:nvSpPr>
          <p:spPr>
            <a:xfrm rot="10800000">
              <a:off x="6601855" y="5011157"/>
              <a:ext cx="286303" cy="410155"/>
            </a:xfrm>
            <a:prstGeom prst="blockArc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C1B2679-6FD9-43D9-BAC2-1910FF0F8756}"/>
              </a:ext>
            </a:extLst>
          </p:cNvPr>
          <p:cNvGrpSpPr/>
          <p:nvPr/>
        </p:nvGrpSpPr>
        <p:grpSpPr>
          <a:xfrm>
            <a:off x="9021219" y="754722"/>
            <a:ext cx="140783" cy="403077"/>
            <a:chOff x="9152568" y="2777765"/>
            <a:chExt cx="712597" cy="2604063"/>
          </a:xfrm>
        </p:grpSpPr>
        <p:sp>
          <p:nvSpPr>
            <p:cNvPr id="65" name="Moon 64">
              <a:extLst>
                <a:ext uri="{FF2B5EF4-FFF2-40B4-BE49-F238E27FC236}">
                  <a16:creationId xmlns:a16="http://schemas.microsoft.com/office/drawing/2014/main" id="{8C2A40EE-545E-4559-BCCA-59057EB73297}"/>
                </a:ext>
              </a:extLst>
            </p:cNvPr>
            <p:cNvSpPr/>
            <p:nvPr/>
          </p:nvSpPr>
          <p:spPr>
            <a:xfrm rot="5400000">
              <a:off x="9105835" y="4225806"/>
              <a:ext cx="806063" cy="712597"/>
            </a:xfrm>
            <a:prstGeom prst="moon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DBD1770-E5D8-4C01-ADA3-E97B4315D189}"/>
                </a:ext>
              </a:extLst>
            </p:cNvPr>
            <p:cNvSpPr/>
            <p:nvPr/>
          </p:nvSpPr>
          <p:spPr>
            <a:xfrm>
              <a:off x="9434695" y="2777765"/>
              <a:ext cx="74171" cy="243847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Block Arc 66">
              <a:extLst>
                <a:ext uri="{FF2B5EF4-FFF2-40B4-BE49-F238E27FC236}">
                  <a16:creationId xmlns:a16="http://schemas.microsoft.com/office/drawing/2014/main" id="{7E422AF6-B393-43C9-93C3-BBFCE3E99200}"/>
                </a:ext>
              </a:extLst>
            </p:cNvPr>
            <p:cNvSpPr/>
            <p:nvPr/>
          </p:nvSpPr>
          <p:spPr>
            <a:xfrm rot="10800000">
              <a:off x="9433517" y="4971673"/>
              <a:ext cx="286303" cy="410155"/>
            </a:xfrm>
            <a:prstGeom prst="blockArc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A1650111-535C-499E-B944-846A533C3BA1}"/>
                </a:ext>
              </a:extLst>
            </p:cNvPr>
            <p:cNvSpPr/>
            <p:nvPr/>
          </p:nvSpPr>
          <p:spPr>
            <a:xfrm>
              <a:off x="9216919" y="3165598"/>
              <a:ext cx="583894" cy="1373413"/>
            </a:xfrm>
            <a:prstGeom prst="triangle">
              <a:avLst>
                <a:gd name="adj" fmla="val 44925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A31445C0-6620-40BC-8CA4-39E402724582}"/>
              </a:ext>
            </a:extLst>
          </p:cNvPr>
          <p:cNvSpPr txBox="1"/>
          <p:nvPr/>
        </p:nvSpPr>
        <p:spPr>
          <a:xfrm>
            <a:off x="8218397" y="962426"/>
            <a:ext cx="903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/>
              <a:t>Y =</a:t>
            </a:r>
            <a:endParaRPr lang="en-US" sz="2400" b="1" dirty="0"/>
          </a:p>
        </p:txBody>
      </p:sp>
      <p:sp>
        <p:nvSpPr>
          <p:cNvPr id="70" name="Right Brace 69">
            <a:extLst>
              <a:ext uri="{FF2B5EF4-FFF2-40B4-BE49-F238E27FC236}">
                <a16:creationId xmlns:a16="http://schemas.microsoft.com/office/drawing/2014/main" id="{1A7E0A17-A465-4A4B-829F-808927AF5B18}"/>
              </a:ext>
            </a:extLst>
          </p:cNvPr>
          <p:cNvSpPr/>
          <p:nvPr/>
        </p:nvSpPr>
        <p:spPr>
          <a:xfrm rot="5400000">
            <a:off x="3940333" y="-1487364"/>
            <a:ext cx="205703" cy="7138922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9E32F8F-6A69-48F4-A28F-9E9FC7F23133}"/>
              </a:ext>
            </a:extLst>
          </p:cNvPr>
          <p:cNvSpPr txBox="1"/>
          <p:nvPr/>
        </p:nvSpPr>
        <p:spPr>
          <a:xfrm>
            <a:off x="3839550" y="2171164"/>
            <a:ext cx="903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/>
              <a:t>θ</a:t>
            </a:r>
            <a:endParaRPr lang="en-US" sz="2400" b="1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3EEE828-CBB3-486E-85A7-41DA6B969B91}"/>
              </a:ext>
            </a:extLst>
          </p:cNvPr>
          <p:cNvCxnSpPr>
            <a:cxnSpLocks/>
          </p:cNvCxnSpPr>
          <p:nvPr/>
        </p:nvCxnSpPr>
        <p:spPr>
          <a:xfrm flipV="1">
            <a:off x="9335762" y="817346"/>
            <a:ext cx="0" cy="9014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0E8F56B0-8642-414A-8885-769DD9EE2D10}"/>
              </a:ext>
            </a:extLst>
          </p:cNvPr>
          <p:cNvSpPr txBox="1"/>
          <p:nvPr/>
        </p:nvSpPr>
        <p:spPr>
          <a:xfrm>
            <a:off x="9417065" y="817346"/>
            <a:ext cx="524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/>
              <a:t>0</a:t>
            </a:r>
            <a:endParaRPr lang="en-US" sz="16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CC28060-54AC-4FAD-B5E1-E3C600F58C87}"/>
              </a:ext>
            </a:extLst>
          </p:cNvPr>
          <p:cNvSpPr txBox="1"/>
          <p:nvPr/>
        </p:nvSpPr>
        <p:spPr>
          <a:xfrm>
            <a:off x="9431413" y="1305785"/>
            <a:ext cx="524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/>
              <a:t>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FB0B34A-BF3D-42F4-A405-2FF9C7B38C7A}"/>
              </a:ext>
            </a:extLst>
          </p:cNvPr>
          <p:cNvSpPr txBox="1"/>
          <p:nvPr/>
        </p:nvSpPr>
        <p:spPr>
          <a:xfrm>
            <a:off x="9745174" y="825650"/>
            <a:ext cx="524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/>
              <a:t>1</a:t>
            </a:r>
            <a:endParaRPr lang="en-US" sz="1600" b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80F7F48-C09B-4A05-A1F6-FA78CF8D5FB3}"/>
              </a:ext>
            </a:extLst>
          </p:cNvPr>
          <p:cNvSpPr txBox="1"/>
          <p:nvPr/>
        </p:nvSpPr>
        <p:spPr>
          <a:xfrm>
            <a:off x="9759522" y="1314089"/>
            <a:ext cx="524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/>
              <a:t>0</a:t>
            </a:r>
            <a:endParaRPr lang="en-US" sz="1600" b="1" dirty="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A42CEF76-5BA6-4560-A558-3D699B46FA2F}"/>
              </a:ext>
            </a:extLst>
          </p:cNvPr>
          <p:cNvCxnSpPr>
            <a:cxnSpLocks/>
          </p:cNvCxnSpPr>
          <p:nvPr/>
        </p:nvCxnSpPr>
        <p:spPr>
          <a:xfrm flipV="1">
            <a:off x="9733736" y="825650"/>
            <a:ext cx="0" cy="9014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Sun 98">
            <a:extLst>
              <a:ext uri="{FF2B5EF4-FFF2-40B4-BE49-F238E27FC236}">
                <a16:creationId xmlns:a16="http://schemas.microsoft.com/office/drawing/2014/main" id="{C3BE2147-9C26-4A19-8C28-0AD1186C1535}"/>
              </a:ext>
            </a:extLst>
          </p:cNvPr>
          <p:cNvSpPr/>
          <p:nvPr/>
        </p:nvSpPr>
        <p:spPr>
          <a:xfrm>
            <a:off x="428706" y="4642875"/>
            <a:ext cx="736252" cy="736252"/>
          </a:xfrm>
          <a:prstGeom prst="sun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Cloud 99">
            <a:extLst>
              <a:ext uri="{FF2B5EF4-FFF2-40B4-BE49-F238E27FC236}">
                <a16:creationId xmlns:a16="http://schemas.microsoft.com/office/drawing/2014/main" id="{60501E16-E17E-455B-88A7-DE7CF8E3B640}"/>
              </a:ext>
            </a:extLst>
          </p:cNvPr>
          <p:cNvSpPr/>
          <p:nvPr/>
        </p:nvSpPr>
        <p:spPr>
          <a:xfrm>
            <a:off x="491978" y="5563190"/>
            <a:ext cx="609709" cy="609709"/>
          </a:xfrm>
          <a:prstGeom prst="cloud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027B0C2-D04E-4D43-AD41-5707C657A4E5}"/>
              </a:ext>
            </a:extLst>
          </p:cNvPr>
          <p:cNvCxnSpPr>
            <a:cxnSpLocks/>
          </p:cNvCxnSpPr>
          <p:nvPr/>
        </p:nvCxnSpPr>
        <p:spPr>
          <a:xfrm flipV="1">
            <a:off x="1164958" y="4727321"/>
            <a:ext cx="0" cy="14455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3B2EA4D8-53AD-46E4-A7E2-D80EF7AA164F}"/>
              </a:ext>
            </a:extLst>
          </p:cNvPr>
          <p:cNvSpPr txBox="1"/>
          <p:nvPr/>
        </p:nvSpPr>
        <p:spPr>
          <a:xfrm>
            <a:off x="1295337" y="4727321"/>
            <a:ext cx="841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0.</a:t>
            </a:r>
            <a:r>
              <a:rPr lang="hu-HU" sz="2800" b="1" dirty="0"/>
              <a:t>5</a:t>
            </a:r>
            <a:endParaRPr lang="en-US" sz="2800" b="1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B617031-FC5E-4136-A209-0F06FB3C9CD9}"/>
              </a:ext>
            </a:extLst>
          </p:cNvPr>
          <p:cNvSpPr txBox="1"/>
          <p:nvPr/>
        </p:nvSpPr>
        <p:spPr>
          <a:xfrm>
            <a:off x="1318345" y="5510586"/>
            <a:ext cx="841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0.</a:t>
            </a:r>
            <a:r>
              <a:rPr lang="hu-HU" sz="2800" b="1" dirty="0"/>
              <a:t>5</a:t>
            </a:r>
            <a:endParaRPr lang="en-US" sz="2800" b="1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5AA25C5-1D76-4394-9DED-2495DE8C6BCE}"/>
              </a:ext>
            </a:extLst>
          </p:cNvPr>
          <p:cNvSpPr txBox="1"/>
          <p:nvPr/>
        </p:nvSpPr>
        <p:spPr>
          <a:xfrm>
            <a:off x="735284" y="3924667"/>
            <a:ext cx="1588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/>
              <a:t>Day 0</a:t>
            </a:r>
            <a:endParaRPr lang="en-US" sz="2800" b="1" dirty="0"/>
          </a:p>
        </p:txBody>
      </p:sp>
      <p:sp>
        <p:nvSpPr>
          <p:cNvPr id="76" name="Sun 75">
            <a:extLst>
              <a:ext uri="{FF2B5EF4-FFF2-40B4-BE49-F238E27FC236}">
                <a16:creationId xmlns:a16="http://schemas.microsoft.com/office/drawing/2014/main" id="{F24E0050-BD52-40DE-A654-BBD919252E2C}"/>
              </a:ext>
            </a:extLst>
          </p:cNvPr>
          <p:cNvSpPr/>
          <p:nvPr/>
        </p:nvSpPr>
        <p:spPr>
          <a:xfrm>
            <a:off x="3413572" y="4602702"/>
            <a:ext cx="736252" cy="736252"/>
          </a:xfrm>
          <a:prstGeom prst="sun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Cloud 76">
            <a:extLst>
              <a:ext uri="{FF2B5EF4-FFF2-40B4-BE49-F238E27FC236}">
                <a16:creationId xmlns:a16="http://schemas.microsoft.com/office/drawing/2014/main" id="{DC487BA5-F678-4DC8-AAAC-9FA61B5D2908}"/>
              </a:ext>
            </a:extLst>
          </p:cNvPr>
          <p:cNvSpPr/>
          <p:nvPr/>
        </p:nvSpPr>
        <p:spPr>
          <a:xfrm>
            <a:off x="3476844" y="5523017"/>
            <a:ext cx="609709" cy="609709"/>
          </a:xfrm>
          <a:prstGeom prst="cloud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D7D1C1C-3359-4E82-9AE8-7D509E9E12B7}"/>
              </a:ext>
            </a:extLst>
          </p:cNvPr>
          <p:cNvCxnSpPr>
            <a:cxnSpLocks/>
          </p:cNvCxnSpPr>
          <p:nvPr/>
        </p:nvCxnSpPr>
        <p:spPr>
          <a:xfrm flipV="1">
            <a:off x="4149824" y="4687148"/>
            <a:ext cx="0" cy="14455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41C964AF-1C3C-4C5F-B765-8C979B0AA4D6}"/>
              </a:ext>
            </a:extLst>
          </p:cNvPr>
          <p:cNvSpPr txBox="1"/>
          <p:nvPr/>
        </p:nvSpPr>
        <p:spPr>
          <a:xfrm>
            <a:off x="4280202" y="4687148"/>
            <a:ext cx="10144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/>
              <a:t>0.11</a:t>
            </a:r>
            <a:endParaRPr lang="en-US" sz="2800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BA1F9DF-3BD9-4EFE-A8F3-609E75A8C402}"/>
              </a:ext>
            </a:extLst>
          </p:cNvPr>
          <p:cNvSpPr txBox="1"/>
          <p:nvPr/>
        </p:nvSpPr>
        <p:spPr>
          <a:xfrm>
            <a:off x="4303210" y="5470413"/>
            <a:ext cx="991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/>
              <a:t>0.89</a:t>
            </a:r>
            <a:endParaRPr lang="en-US" sz="280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D5C07AA-22DC-435E-8647-21125613F00C}"/>
              </a:ext>
            </a:extLst>
          </p:cNvPr>
          <p:cNvSpPr txBox="1"/>
          <p:nvPr/>
        </p:nvSpPr>
        <p:spPr>
          <a:xfrm>
            <a:off x="3720150" y="3884494"/>
            <a:ext cx="1588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/>
              <a:t>Day </a:t>
            </a:r>
            <a:r>
              <a:rPr lang="en-US" sz="2800" b="1" dirty="0"/>
              <a:t>1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76AE7EC-CCD2-458D-BCC5-8B675FB5CEC4}"/>
              </a:ext>
            </a:extLst>
          </p:cNvPr>
          <p:cNvSpPr/>
          <p:nvPr/>
        </p:nvSpPr>
        <p:spPr>
          <a:xfrm>
            <a:off x="2412694" y="4902506"/>
            <a:ext cx="736252" cy="179712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1096B8EC-4906-4A5D-9E6C-45F1176B4A6A}"/>
              </a:ext>
            </a:extLst>
          </p:cNvPr>
          <p:cNvSpPr/>
          <p:nvPr/>
        </p:nvSpPr>
        <p:spPr>
          <a:xfrm>
            <a:off x="2389836" y="5827872"/>
            <a:ext cx="736252" cy="179712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9F981BB5-9CA9-497E-8F0D-DEB84CFDC3E3}"/>
              </a:ext>
            </a:extLst>
          </p:cNvPr>
          <p:cNvGrpSpPr/>
          <p:nvPr/>
        </p:nvGrpSpPr>
        <p:grpSpPr>
          <a:xfrm>
            <a:off x="4962448" y="3936075"/>
            <a:ext cx="380211" cy="420057"/>
            <a:chOff x="5672547" y="2796445"/>
            <a:chExt cx="2006965" cy="2624867"/>
          </a:xfrm>
        </p:grpSpPr>
        <p:sp>
          <p:nvSpPr>
            <p:cNvPr id="88" name="Moon 87">
              <a:extLst>
                <a:ext uri="{FF2B5EF4-FFF2-40B4-BE49-F238E27FC236}">
                  <a16:creationId xmlns:a16="http://schemas.microsoft.com/office/drawing/2014/main" id="{BADBE7C2-E344-4256-BAC6-7D028ECF4F5B}"/>
                </a:ext>
              </a:extLst>
            </p:cNvPr>
            <p:cNvSpPr/>
            <p:nvPr/>
          </p:nvSpPr>
          <p:spPr>
            <a:xfrm rot="5913127">
              <a:off x="5625814" y="3544573"/>
              <a:ext cx="806063" cy="712597"/>
            </a:xfrm>
            <a:prstGeom prst="mo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Moon 94">
              <a:extLst>
                <a:ext uri="{FF2B5EF4-FFF2-40B4-BE49-F238E27FC236}">
                  <a16:creationId xmlns:a16="http://schemas.microsoft.com/office/drawing/2014/main" id="{1A21C307-20E7-415F-B921-331794950803}"/>
                </a:ext>
              </a:extLst>
            </p:cNvPr>
            <p:cNvSpPr/>
            <p:nvPr/>
          </p:nvSpPr>
          <p:spPr>
            <a:xfrm rot="5400000">
              <a:off x="6272998" y="3628365"/>
              <a:ext cx="806063" cy="712597"/>
            </a:xfrm>
            <a:prstGeom prst="mo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Moon 95">
              <a:extLst>
                <a:ext uri="{FF2B5EF4-FFF2-40B4-BE49-F238E27FC236}">
                  <a16:creationId xmlns:a16="http://schemas.microsoft.com/office/drawing/2014/main" id="{49909977-F03A-4945-9007-EADF32C14FD6}"/>
                </a:ext>
              </a:extLst>
            </p:cNvPr>
            <p:cNvSpPr/>
            <p:nvPr/>
          </p:nvSpPr>
          <p:spPr>
            <a:xfrm rot="4837498">
              <a:off x="6920182" y="3591779"/>
              <a:ext cx="806063" cy="712597"/>
            </a:xfrm>
            <a:prstGeom prst="mo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Moon 96">
              <a:extLst>
                <a:ext uri="{FF2B5EF4-FFF2-40B4-BE49-F238E27FC236}">
                  <a16:creationId xmlns:a16="http://schemas.microsoft.com/office/drawing/2014/main" id="{3AE5D360-F8BA-4BCF-8931-932FE9729257}"/>
                </a:ext>
              </a:extLst>
            </p:cNvPr>
            <p:cNvSpPr/>
            <p:nvPr/>
          </p:nvSpPr>
          <p:spPr>
            <a:xfrm rot="5567244">
              <a:off x="6275753" y="2622729"/>
              <a:ext cx="806063" cy="1917806"/>
            </a:xfrm>
            <a:prstGeom prst="mo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018BF375-DF07-45A8-AA27-AA6B7BB05064}"/>
                </a:ext>
              </a:extLst>
            </p:cNvPr>
            <p:cNvSpPr/>
            <p:nvPr/>
          </p:nvSpPr>
          <p:spPr>
            <a:xfrm>
              <a:off x="6145213" y="3504576"/>
              <a:ext cx="1075981" cy="4800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432ED991-750B-44A7-8F35-797B21EE7BDD}"/>
                </a:ext>
              </a:extLst>
            </p:cNvPr>
            <p:cNvSpPr/>
            <p:nvPr/>
          </p:nvSpPr>
          <p:spPr>
            <a:xfrm>
              <a:off x="6319731" y="3581632"/>
              <a:ext cx="84549" cy="66468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305276A1-8452-47F7-84DD-172B37CE1B9D}"/>
                </a:ext>
              </a:extLst>
            </p:cNvPr>
            <p:cNvSpPr/>
            <p:nvPr/>
          </p:nvSpPr>
          <p:spPr>
            <a:xfrm>
              <a:off x="6906021" y="3668617"/>
              <a:ext cx="201416" cy="4800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C2D42571-6111-47FF-A7CB-6FE60FFF26C1}"/>
                </a:ext>
              </a:extLst>
            </p:cNvPr>
            <p:cNvSpPr/>
            <p:nvPr/>
          </p:nvSpPr>
          <p:spPr>
            <a:xfrm>
              <a:off x="6601857" y="2796445"/>
              <a:ext cx="74171" cy="24384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Block Arc 107">
              <a:extLst>
                <a:ext uri="{FF2B5EF4-FFF2-40B4-BE49-F238E27FC236}">
                  <a16:creationId xmlns:a16="http://schemas.microsoft.com/office/drawing/2014/main" id="{0E9935B0-DAF6-478D-BC9D-FDEF2BEC64D9}"/>
                </a:ext>
              </a:extLst>
            </p:cNvPr>
            <p:cNvSpPr/>
            <p:nvPr/>
          </p:nvSpPr>
          <p:spPr>
            <a:xfrm rot="10800000">
              <a:off x="6601855" y="5011157"/>
              <a:ext cx="286303" cy="410155"/>
            </a:xfrm>
            <a:prstGeom prst="blockArc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09" name="Sun 108">
            <a:extLst>
              <a:ext uri="{FF2B5EF4-FFF2-40B4-BE49-F238E27FC236}">
                <a16:creationId xmlns:a16="http://schemas.microsoft.com/office/drawing/2014/main" id="{1DC5F750-D6D0-4B0D-BA9E-780A85F8079F}"/>
              </a:ext>
            </a:extLst>
          </p:cNvPr>
          <p:cNvSpPr/>
          <p:nvPr/>
        </p:nvSpPr>
        <p:spPr>
          <a:xfrm>
            <a:off x="8855164" y="4612163"/>
            <a:ext cx="736252" cy="736252"/>
          </a:xfrm>
          <a:prstGeom prst="sun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Cloud 109">
            <a:extLst>
              <a:ext uri="{FF2B5EF4-FFF2-40B4-BE49-F238E27FC236}">
                <a16:creationId xmlns:a16="http://schemas.microsoft.com/office/drawing/2014/main" id="{884B13AE-97AD-4772-9E97-68A5961553CA}"/>
              </a:ext>
            </a:extLst>
          </p:cNvPr>
          <p:cNvSpPr/>
          <p:nvPr/>
        </p:nvSpPr>
        <p:spPr>
          <a:xfrm>
            <a:off x="8918436" y="5532478"/>
            <a:ext cx="609709" cy="609709"/>
          </a:xfrm>
          <a:prstGeom prst="cloud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0690D2F8-8EB5-4720-BC14-9276E608C751}"/>
              </a:ext>
            </a:extLst>
          </p:cNvPr>
          <p:cNvCxnSpPr>
            <a:cxnSpLocks/>
          </p:cNvCxnSpPr>
          <p:nvPr/>
        </p:nvCxnSpPr>
        <p:spPr>
          <a:xfrm flipV="1">
            <a:off x="9591416" y="4696609"/>
            <a:ext cx="0" cy="14455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4FDE0595-E243-416D-B2B1-3997E1CDB206}"/>
              </a:ext>
            </a:extLst>
          </p:cNvPr>
          <p:cNvSpPr txBox="1"/>
          <p:nvPr/>
        </p:nvSpPr>
        <p:spPr>
          <a:xfrm>
            <a:off x="9721794" y="4696609"/>
            <a:ext cx="1074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/>
              <a:t>0.61</a:t>
            </a:r>
            <a:endParaRPr lang="en-US" sz="2800" b="1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C3C9D05-44A9-41C1-977B-272E7340CD06}"/>
              </a:ext>
            </a:extLst>
          </p:cNvPr>
          <p:cNvSpPr txBox="1"/>
          <p:nvPr/>
        </p:nvSpPr>
        <p:spPr>
          <a:xfrm>
            <a:off x="9744802" y="5479874"/>
            <a:ext cx="1136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/>
              <a:t>0.39</a:t>
            </a:r>
            <a:endParaRPr lang="en-US" sz="2800" b="1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2C906A2-0AA5-4B71-92FD-97894B86256B}"/>
              </a:ext>
            </a:extLst>
          </p:cNvPr>
          <p:cNvSpPr txBox="1"/>
          <p:nvPr/>
        </p:nvSpPr>
        <p:spPr>
          <a:xfrm>
            <a:off x="8965110" y="3828898"/>
            <a:ext cx="1588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/>
              <a:t>Day 2</a:t>
            </a:r>
            <a:endParaRPr lang="en-US" sz="2800" b="1" dirty="0"/>
          </a:p>
        </p:txBody>
      </p:sp>
      <p:sp>
        <p:nvSpPr>
          <p:cNvPr id="116" name="Arrow: Right 115">
            <a:extLst>
              <a:ext uri="{FF2B5EF4-FFF2-40B4-BE49-F238E27FC236}">
                <a16:creationId xmlns:a16="http://schemas.microsoft.com/office/drawing/2014/main" id="{B6103EA5-536F-49BC-A939-8AB81A329B90}"/>
              </a:ext>
            </a:extLst>
          </p:cNvPr>
          <p:cNvSpPr/>
          <p:nvPr/>
        </p:nvSpPr>
        <p:spPr>
          <a:xfrm rot="21049887">
            <a:off x="5344483" y="5397675"/>
            <a:ext cx="3243132" cy="205704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9284278-9113-48F4-A902-99594DC149CD}"/>
              </a:ext>
            </a:extLst>
          </p:cNvPr>
          <p:cNvSpPr txBox="1"/>
          <p:nvPr/>
        </p:nvSpPr>
        <p:spPr>
          <a:xfrm>
            <a:off x="6337953" y="4921024"/>
            <a:ext cx="2029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/>
              <a:t>0.249</a:t>
            </a:r>
            <a:endParaRPr lang="en-US" sz="2400" b="1" dirty="0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DA8F6308-B4A3-4FF4-A06C-270571D658BF}"/>
              </a:ext>
            </a:extLst>
          </p:cNvPr>
          <p:cNvGrpSpPr/>
          <p:nvPr/>
        </p:nvGrpSpPr>
        <p:grpSpPr>
          <a:xfrm>
            <a:off x="10214011" y="3860189"/>
            <a:ext cx="140783" cy="403077"/>
            <a:chOff x="9152568" y="2777765"/>
            <a:chExt cx="712597" cy="2604063"/>
          </a:xfrm>
        </p:grpSpPr>
        <p:sp>
          <p:nvSpPr>
            <p:cNvPr id="130" name="Moon 129">
              <a:extLst>
                <a:ext uri="{FF2B5EF4-FFF2-40B4-BE49-F238E27FC236}">
                  <a16:creationId xmlns:a16="http://schemas.microsoft.com/office/drawing/2014/main" id="{F601EA4C-4752-4F62-B93E-6FA89A44FE53}"/>
                </a:ext>
              </a:extLst>
            </p:cNvPr>
            <p:cNvSpPr/>
            <p:nvPr/>
          </p:nvSpPr>
          <p:spPr>
            <a:xfrm rot="5400000">
              <a:off x="9105835" y="4225806"/>
              <a:ext cx="806063" cy="712597"/>
            </a:xfrm>
            <a:prstGeom prst="moon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27EAF450-8EE6-4C6A-8ADF-B593C3ECF0D3}"/>
                </a:ext>
              </a:extLst>
            </p:cNvPr>
            <p:cNvSpPr/>
            <p:nvPr/>
          </p:nvSpPr>
          <p:spPr>
            <a:xfrm>
              <a:off x="9434695" y="2777765"/>
              <a:ext cx="74171" cy="243847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Block Arc 131">
              <a:extLst>
                <a:ext uri="{FF2B5EF4-FFF2-40B4-BE49-F238E27FC236}">
                  <a16:creationId xmlns:a16="http://schemas.microsoft.com/office/drawing/2014/main" id="{BB0C2896-4881-4EDA-81B6-80B19C4A20DF}"/>
                </a:ext>
              </a:extLst>
            </p:cNvPr>
            <p:cNvSpPr/>
            <p:nvPr/>
          </p:nvSpPr>
          <p:spPr>
            <a:xfrm rot="10800000">
              <a:off x="9433517" y="4971673"/>
              <a:ext cx="286303" cy="410155"/>
            </a:xfrm>
            <a:prstGeom prst="blockArc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3" name="Isosceles Triangle 132">
              <a:extLst>
                <a:ext uri="{FF2B5EF4-FFF2-40B4-BE49-F238E27FC236}">
                  <a16:creationId xmlns:a16="http://schemas.microsoft.com/office/drawing/2014/main" id="{ECD3A8C4-F0D1-494A-8BAE-661795AD7A54}"/>
                </a:ext>
              </a:extLst>
            </p:cNvPr>
            <p:cNvSpPr/>
            <p:nvPr/>
          </p:nvSpPr>
          <p:spPr>
            <a:xfrm>
              <a:off x="9216919" y="3165598"/>
              <a:ext cx="583894" cy="1373413"/>
            </a:xfrm>
            <a:prstGeom prst="triangle">
              <a:avLst>
                <a:gd name="adj" fmla="val 44925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B6E0B036-F10C-48AE-B553-3E42ECBD8986}"/>
              </a:ext>
            </a:extLst>
          </p:cNvPr>
          <p:cNvSpPr txBox="1"/>
          <p:nvPr/>
        </p:nvSpPr>
        <p:spPr>
          <a:xfrm>
            <a:off x="6384812" y="5827871"/>
            <a:ext cx="2029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/>
              <a:t>0.16</a:t>
            </a:r>
            <a:endParaRPr lang="en-US" sz="2400" b="1" dirty="0"/>
          </a:p>
        </p:txBody>
      </p:sp>
      <p:sp>
        <p:nvSpPr>
          <p:cNvPr id="121" name="Arrow: Right 120">
            <a:extLst>
              <a:ext uri="{FF2B5EF4-FFF2-40B4-BE49-F238E27FC236}">
                <a16:creationId xmlns:a16="http://schemas.microsoft.com/office/drawing/2014/main" id="{C9184778-800D-44C6-A496-F7F05CFF4479}"/>
              </a:ext>
            </a:extLst>
          </p:cNvPr>
          <p:cNvSpPr/>
          <p:nvPr/>
        </p:nvSpPr>
        <p:spPr>
          <a:xfrm>
            <a:off x="5289727" y="5670311"/>
            <a:ext cx="3243132" cy="205704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122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B091A5D-3D7E-43E5-9A53-A9EB3B9EDA24}"/>
              </a:ext>
            </a:extLst>
          </p:cNvPr>
          <p:cNvGrpSpPr/>
          <p:nvPr/>
        </p:nvGrpSpPr>
        <p:grpSpPr>
          <a:xfrm>
            <a:off x="1101687" y="346507"/>
            <a:ext cx="1586429" cy="1445046"/>
            <a:chOff x="1046602" y="615108"/>
            <a:chExt cx="2610998" cy="2304362"/>
          </a:xfrm>
        </p:grpSpPr>
        <p:sp>
          <p:nvSpPr>
            <p:cNvPr id="2" name="Sun 1">
              <a:extLst>
                <a:ext uri="{FF2B5EF4-FFF2-40B4-BE49-F238E27FC236}">
                  <a16:creationId xmlns:a16="http://schemas.microsoft.com/office/drawing/2014/main" id="{F12E984D-C0C2-4AA5-8B12-504DFAD8A0B7}"/>
                </a:ext>
              </a:extLst>
            </p:cNvPr>
            <p:cNvSpPr/>
            <p:nvPr/>
          </p:nvSpPr>
          <p:spPr>
            <a:xfrm>
              <a:off x="1046602" y="1454226"/>
              <a:ext cx="705080" cy="705080"/>
            </a:xfrm>
            <a:prstGeom prst="sun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Sun 2">
              <a:extLst>
                <a:ext uri="{FF2B5EF4-FFF2-40B4-BE49-F238E27FC236}">
                  <a16:creationId xmlns:a16="http://schemas.microsoft.com/office/drawing/2014/main" id="{57E68A34-BBEE-4856-B4F1-2193BB1B7036}"/>
                </a:ext>
              </a:extLst>
            </p:cNvPr>
            <p:cNvSpPr/>
            <p:nvPr/>
          </p:nvSpPr>
          <p:spPr>
            <a:xfrm>
              <a:off x="1893065" y="615108"/>
              <a:ext cx="705080" cy="705080"/>
            </a:xfrm>
            <a:prstGeom prst="sun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loud 3">
              <a:extLst>
                <a:ext uri="{FF2B5EF4-FFF2-40B4-BE49-F238E27FC236}">
                  <a16:creationId xmlns:a16="http://schemas.microsoft.com/office/drawing/2014/main" id="{20518C50-2E37-484D-9340-DCD2FABE147F}"/>
                </a:ext>
              </a:extLst>
            </p:cNvPr>
            <p:cNvSpPr/>
            <p:nvPr/>
          </p:nvSpPr>
          <p:spPr>
            <a:xfrm>
              <a:off x="1107195" y="2335576"/>
              <a:ext cx="583894" cy="583894"/>
            </a:xfrm>
            <a:prstGeom prst="cloud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loud 4">
              <a:extLst>
                <a:ext uri="{FF2B5EF4-FFF2-40B4-BE49-F238E27FC236}">
                  <a16:creationId xmlns:a16="http://schemas.microsoft.com/office/drawing/2014/main" id="{2A9A97FC-55B8-4625-9C65-7038CCD3F126}"/>
                </a:ext>
              </a:extLst>
            </p:cNvPr>
            <p:cNvSpPr/>
            <p:nvPr/>
          </p:nvSpPr>
          <p:spPr>
            <a:xfrm>
              <a:off x="2801957" y="675701"/>
              <a:ext cx="583894" cy="583894"/>
            </a:xfrm>
            <a:prstGeom prst="cloud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580CFA4-F151-4FE8-A600-B4861F7B0ACE}"/>
                </a:ext>
              </a:extLst>
            </p:cNvPr>
            <p:cNvCxnSpPr>
              <a:cxnSpLocks/>
            </p:cNvCxnSpPr>
            <p:nvPr/>
          </p:nvCxnSpPr>
          <p:spPr>
            <a:xfrm>
              <a:off x="1046602" y="1320188"/>
              <a:ext cx="261099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397A16D-54EA-4E5D-93AC-953F8EC0DF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1682" y="752819"/>
              <a:ext cx="0" cy="21666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3DD2819-CF6B-4149-85CA-15FB66570AD6}"/>
                </a:ext>
              </a:extLst>
            </p:cNvPr>
            <p:cNvSpPr txBox="1"/>
            <p:nvPr/>
          </p:nvSpPr>
          <p:spPr>
            <a:xfrm>
              <a:off x="1876540" y="1535097"/>
              <a:ext cx="806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0.7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680A422-D5F2-4925-AD64-2A63FB1B67BC}"/>
                </a:ext>
              </a:extLst>
            </p:cNvPr>
            <p:cNvSpPr txBox="1"/>
            <p:nvPr/>
          </p:nvSpPr>
          <p:spPr>
            <a:xfrm>
              <a:off x="2690870" y="1535097"/>
              <a:ext cx="806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0.3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AA12B03-715A-42CB-AAC9-21B12F488528}"/>
                </a:ext>
              </a:extLst>
            </p:cNvPr>
            <p:cNvSpPr txBox="1"/>
            <p:nvPr/>
          </p:nvSpPr>
          <p:spPr>
            <a:xfrm>
              <a:off x="1898574" y="2285199"/>
              <a:ext cx="806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0.4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585DAB-3CEF-44C6-A48E-2E2217FB9ED1}"/>
                </a:ext>
              </a:extLst>
            </p:cNvPr>
            <p:cNvSpPr txBox="1"/>
            <p:nvPr/>
          </p:nvSpPr>
          <p:spPr>
            <a:xfrm>
              <a:off x="2704641" y="2273225"/>
              <a:ext cx="806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0.6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3964FA4-8E50-4B7C-88A1-DD9BFBC129F9}"/>
              </a:ext>
            </a:extLst>
          </p:cNvPr>
          <p:cNvGrpSpPr/>
          <p:nvPr/>
        </p:nvGrpSpPr>
        <p:grpSpPr>
          <a:xfrm>
            <a:off x="3822342" y="346507"/>
            <a:ext cx="1586428" cy="1400117"/>
            <a:chOff x="1046602" y="3791712"/>
            <a:chExt cx="2610998" cy="2304362"/>
          </a:xfrm>
        </p:grpSpPr>
        <p:sp>
          <p:nvSpPr>
            <p:cNvPr id="15" name="Sun 14">
              <a:extLst>
                <a:ext uri="{FF2B5EF4-FFF2-40B4-BE49-F238E27FC236}">
                  <a16:creationId xmlns:a16="http://schemas.microsoft.com/office/drawing/2014/main" id="{79432170-6D02-45F4-98A7-F200C605526F}"/>
                </a:ext>
              </a:extLst>
            </p:cNvPr>
            <p:cNvSpPr/>
            <p:nvPr/>
          </p:nvSpPr>
          <p:spPr>
            <a:xfrm>
              <a:off x="1893065" y="3791712"/>
              <a:ext cx="705080" cy="705080"/>
            </a:xfrm>
            <a:prstGeom prst="sun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loud 15">
              <a:extLst>
                <a:ext uri="{FF2B5EF4-FFF2-40B4-BE49-F238E27FC236}">
                  <a16:creationId xmlns:a16="http://schemas.microsoft.com/office/drawing/2014/main" id="{15646D1A-11C2-4EA0-BFFB-55F61588F707}"/>
                </a:ext>
              </a:extLst>
            </p:cNvPr>
            <p:cNvSpPr/>
            <p:nvPr/>
          </p:nvSpPr>
          <p:spPr>
            <a:xfrm>
              <a:off x="2801957" y="3852305"/>
              <a:ext cx="583894" cy="583894"/>
            </a:xfrm>
            <a:prstGeom prst="cloud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8D9235C-3262-4BD9-9D3B-C590B6D1FC14}"/>
                </a:ext>
              </a:extLst>
            </p:cNvPr>
            <p:cNvCxnSpPr/>
            <p:nvPr/>
          </p:nvCxnSpPr>
          <p:spPr>
            <a:xfrm>
              <a:off x="1046602" y="4496792"/>
              <a:ext cx="261099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53D1ED9-464A-4422-AD9A-7E93E2D55D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1682" y="3929423"/>
              <a:ext cx="0" cy="21666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8A3DDA6-C915-4035-82D1-45B8720330EB}"/>
                </a:ext>
              </a:extLst>
            </p:cNvPr>
            <p:cNvSpPr txBox="1"/>
            <p:nvPr/>
          </p:nvSpPr>
          <p:spPr>
            <a:xfrm>
              <a:off x="1876540" y="4711701"/>
              <a:ext cx="806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0.7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A628802-07B7-4E0A-BBB8-800C054666B9}"/>
                </a:ext>
              </a:extLst>
            </p:cNvPr>
            <p:cNvSpPr txBox="1"/>
            <p:nvPr/>
          </p:nvSpPr>
          <p:spPr>
            <a:xfrm>
              <a:off x="2690870" y="4711701"/>
              <a:ext cx="806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0.3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DD76D58-53F8-4880-AD53-26F4FB7D4FAE}"/>
                </a:ext>
              </a:extLst>
            </p:cNvPr>
            <p:cNvSpPr txBox="1"/>
            <p:nvPr/>
          </p:nvSpPr>
          <p:spPr>
            <a:xfrm>
              <a:off x="1898574" y="5461803"/>
              <a:ext cx="806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0.</a:t>
              </a:r>
              <a:r>
                <a:rPr lang="hu-HU" sz="1600" b="1" dirty="0"/>
                <a:t>1</a:t>
              </a:r>
              <a:endParaRPr lang="en-US" sz="1600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1D31E09-55AF-4DDD-93F9-90EBEECF427B}"/>
                </a:ext>
              </a:extLst>
            </p:cNvPr>
            <p:cNvSpPr txBox="1"/>
            <p:nvPr/>
          </p:nvSpPr>
          <p:spPr>
            <a:xfrm>
              <a:off x="2704640" y="5461802"/>
              <a:ext cx="806067" cy="557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0.</a:t>
              </a:r>
              <a:r>
                <a:rPr lang="hu-HU" sz="1600" b="1" dirty="0"/>
                <a:t>9</a:t>
              </a:r>
              <a:endParaRPr lang="en-US" sz="1600" b="1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9E27B4D-D233-4CFC-B6E9-66B7AB57CD37}"/>
                </a:ext>
              </a:extLst>
            </p:cNvPr>
            <p:cNvGrpSpPr/>
            <p:nvPr/>
          </p:nvGrpSpPr>
          <p:grpSpPr>
            <a:xfrm>
              <a:off x="1092507" y="5412724"/>
              <a:ext cx="577080" cy="637556"/>
              <a:chOff x="5672547" y="2796445"/>
              <a:chExt cx="2006965" cy="2624867"/>
            </a:xfrm>
          </p:grpSpPr>
          <p:sp>
            <p:nvSpPr>
              <p:cNvPr id="24" name="Moon 23">
                <a:extLst>
                  <a:ext uri="{FF2B5EF4-FFF2-40B4-BE49-F238E27FC236}">
                    <a16:creationId xmlns:a16="http://schemas.microsoft.com/office/drawing/2014/main" id="{83B45CCA-3B45-4263-B72B-F5C9657CAFFB}"/>
                  </a:ext>
                </a:extLst>
              </p:cNvPr>
              <p:cNvSpPr/>
              <p:nvPr/>
            </p:nvSpPr>
            <p:spPr>
              <a:xfrm rot="5913127">
                <a:off x="5625814" y="3544573"/>
                <a:ext cx="806063" cy="712597"/>
              </a:xfrm>
              <a:prstGeom prst="moon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Moon 24">
                <a:extLst>
                  <a:ext uri="{FF2B5EF4-FFF2-40B4-BE49-F238E27FC236}">
                    <a16:creationId xmlns:a16="http://schemas.microsoft.com/office/drawing/2014/main" id="{6019BC7E-A9FE-42EB-8869-1C950B779365}"/>
                  </a:ext>
                </a:extLst>
              </p:cNvPr>
              <p:cNvSpPr/>
              <p:nvPr/>
            </p:nvSpPr>
            <p:spPr>
              <a:xfrm rot="5400000">
                <a:off x="6272998" y="3628365"/>
                <a:ext cx="806063" cy="712597"/>
              </a:xfrm>
              <a:prstGeom prst="moon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Moon 25">
                <a:extLst>
                  <a:ext uri="{FF2B5EF4-FFF2-40B4-BE49-F238E27FC236}">
                    <a16:creationId xmlns:a16="http://schemas.microsoft.com/office/drawing/2014/main" id="{591950B0-EE35-47B3-B342-F83A314ABBA0}"/>
                  </a:ext>
                </a:extLst>
              </p:cNvPr>
              <p:cNvSpPr/>
              <p:nvPr/>
            </p:nvSpPr>
            <p:spPr>
              <a:xfrm rot="4837498">
                <a:off x="6920182" y="3591779"/>
                <a:ext cx="806063" cy="712597"/>
              </a:xfrm>
              <a:prstGeom prst="moon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Moon 26">
                <a:extLst>
                  <a:ext uri="{FF2B5EF4-FFF2-40B4-BE49-F238E27FC236}">
                    <a16:creationId xmlns:a16="http://schemas.microsoft.com/office/drawing/2014/main" id="{9EC400DB-8041-42C8-837C-683ED3D27AAF}"/>
                  </a:ext>
                </a:extLst>
              </p:cNvPr>
              <p:cNvSpPr/>
              <p:nvPr/>
            </p:nvSpPr>
            <p:spPr>
              <a:xfrm rot="5567244">
                <a:off x="6275753" y="2622729"/>
                <a:ext cx="806063" cy="1917806"/>
              </a:xfrm>
              <a:prstGeom prst="moon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09876552-F1FA-45E6-8298-47B5E3FB6EFC}"/>
                  </a:ext>
                </a:extLst>
              </p:cNvPr>
              <p:cNvSpPr/>
              <p:nvPr/>
            </p:nvSpPr>
            <p:spPr>
              <a:xfrm>
                <a:off x="6145213" y="3504576"/>
                <a:ext cx="1075981" cy="480087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5E2BF66-211A-430E-A922-DCD6B651950B}"/>
                  </a:ext>
                </a:extLst>
              </p:cNvPr>
              <p:cNvSpPr/>
              <p:nvPr/>
            </p:nvSpPr>
            <p:spPr>
              <a:xfrm>
                <a:off x="6319731" y="3581632"/>
                <a:ext cx="84549" cy="664682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EB9BCDD-48A8-4CE5-99A5-C2E4FFE0CF62}"/>
                  </a:ext>
                </a:extLst>
              </p:cNvPr>
              <p:cNvSpPr/>
              <p:nvPr/>
            </p:nvSpPr>
            <p:spPr>
              <a:xfrm>
                <a:off x="6906021" y="3668617"/>
                <a:ext cx="201416" cy="480087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C602344-ED7B-475A-A731-9577DD6F381B}"/>
                  </a:ext>
                </a:extLst>
              </p:cNvPr>
              <p:cNvSpPr/>
              <p:nvPr/>
            </p:nvSpPr>
            <p:spPr>
              <a:xfrm>
                <a:off x="6601857" y="2796445"/>
                <a:ext cx="74171" cy="243847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Block Arc 31">
                <a:extLst>
                  <a:ext uri="{FF2B5EF4-FFF2-40B4-BE49-F238E27FC236}">
                    <a16:creationId xmlns:a16="http://schemas.microsoft.com/office/drawing/2014/main" id="{87260A36-604A-4538-9999-B3B946437692}"/>
                  </a:ext>
                </a:extLst>
              </p:cNvPr>
              <p:cNvSpPr/>
              <p:nvPr/>
            </p:nvSpPr>
            <p:spPr>
              <a:xfrm rot="10800000">
                <a:off x="6601855" y="5011157"/>
                <a:ext cx="286303" cy="410155"/>
              </a:xfrm>
              <a:prstGeom prst="blockArc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FFBA32A-5BFE-4B67-BE81-B828F43A875B}"/>
                </a:ext>
              </a:extLst>
            </p:cNvPr>
            <p:cNvGrpSpPr/>
            <p:nvPr/>
          </p:nvGrpSpPr>
          <p:grpSpPr>
            <a:xfrm>
              <a:off x="1247393" y="4607843"/>
              <a:ext cx="234056" cy="670127"/>
              <a:chOff x="9152568" y="2777765"/>
              <a:chExt cx="712597" cy="2604063"/>
            </a:xfrm>
          </p:grpSpPr>
          <p:sp>
            <p:nvSpPr>
              <p:cNvPr id="34" name="Moon 33">
                <a:extLst>
                  <a:ext uri="{FF2B5EF4-FFF2-40B4-BE49-F238E27FC236}">
                    <a16:creationId xmlns:a16="http://schemas.microsoft.com/office/drawing/2014/main" id="{40048AC1-CB06-4D83-AA56-0E0D80D752E9}"/>
                  </a:ext>
                </a:extLst>
              </p:cNvPr>
              <p:cNvSpPr/>
              <p:nvPr/>
            </p:nvSpPr>
            <p:spPr>
              <a:xfrm rot="5400000">
                <a:off x="9105835" y="4225806"/>
                <a:ext cx="806063" cy="712597"/>
              </a:xfrm>
              <a:prstGeom prst="moon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B30A6842-19DC-4EDE-AD45-7254EA722BD1}"/>
                  </a:ext>
                </a:extLst>
              </p:cNvPr>
              <p:cNvSpPr/>
              <p:nvPr/>
            </p:nvSpPr>
            <p:spPr>
              <a:xfrm>
                <a:off x="9434695" y="2777765"/>
                <a:ext cx="74171" cy="243847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Block Arc 35">
                <a:extLst>
                  <a:ext uri="{FF2B5EF4-FFF2-40B4-BE49-F238E27FC236}">
                    <a16:creationId xmlns:a16="http://schemas.microsoft.com/office/drawing/2014/main" id="{2B635BDE-C2FF-4CFC-A773-43EF7B5FA32F}"/>
                  </a:ext>
                </a:extLst>
              </p:cNvPr>
              <p:cNvSpPr/>
              <p:nvPr/>
            </p:nvSpPr>
            <p:spPr>
              <a:xfrm rot="10800000">
                <a:off x="9433517" y="4971673"/>
                <a:ext cx="286303" cy="410155"/>
              </a:xfrm>
              <a:prstGeom prst="blockArc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8F0C3025-750D-4C4C-94C8-D5202BC25C62}"/>
                  </a:ext>
                </a:extLst>
              </p:cNvPr>
              <p:cNvSpPr/>
              <p:nvPr/>
            </p:nvSpPr>
            <p:spPr>
              <a:xfrm>
                <a:off x="9216919" y="3165598"/>
                <a:ext cx="583894" cy="1373413"/>
              </a:xfrm>
              <a:prstGeom prst="triangle">
                <a:avLst>
                  <a:gd name="adj" fmla="val 44925"/>
                </a:avLst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FCB16B5-05CA-4C80-8581-86BD512EA942}"/>
              </a:ext>
            </a:extLst>
          </p:cNvPr>
          <p:cNvGrpSpPr/>
          <p:nvPr/>
        </p:nvGrpSpPr>
        <p:grpSpPr>
          <a:xfrm>
            <a:off x="6730412" y="720907"/>
            <a:ext cx="1079654" cy="954113"/>
            <a:chOff x="6555035" y="3437262"/>
            <a:chExt cx="1658039" cy="1465244"/>
          </a:xfrm>
        </p:grpSpPr>
        <p:sp>
          <p:nvSpPr>
            <p:cNvPr id="39" name="Sun 38">
              <a:extLst>
                <a:ext uri="{FF2B5EF4-FFF2-40B4-BE49-F238E27FC236}">
                  <a16:creationId xmlns:a16="http://schemas.microsoft.com/office/drawing/2014/main" id="{DF241553-1ED5-4268-BB35-CEAC0D2B01AA}"/>
                </a:ext>
              </a:extLst>
            </p:cNvPr>
            <p:cNvSpPr/>
            <p:nvPr/>
          </p:nvSpPr>
          <p:spPr>
            <a:xfrm>
              <a:off x="6555035" y="3437262"/>
              <a:ext cx="705080" cy="705080"/>
            </a:xfrm>
            <a:prstGeom prst="sun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loud 40">
              <a:extLst>
                <a:ext uri="{FF2B5EF4-FFF2-40B4-BE49-F238E27FC236}">
                  <a16:creationId xmlns:a16="http://schemas.microsoft.com/office/drawing/2014/main" id="{D4F118F9-EB77-4C1D-98A8-22BA029276EF}"/>
                </a:ext>
              </a:extLst>
            </p:cNvPr>
            <p:cNvSpPr/>
            <p:nvPr/>
          </p:nvSpPr>
          <p:spPr>
            <a:xfrm>
              <a:off x="6615628" y="4318612"/>
              <a:ext cx="583894" cy="583894"/>
            </a:xfrm>
            <a:prstGeom prst="cloud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4AB5417-E274-4382-8FD0-A5D6419911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0115" y="3518133"/>
              <a:ext cx="0" cy="138437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3B848DA-A285-4776-9260-8A4ABA3C0B81}"/>
                </a:ext>
              </a:extLst>
            </p:cNvPr>
            <p:cNvSpPr txBox="1"/>
            <p:nvPr/>
          </p:nvSpPr>
          <p:spPr>
            <a:xfrm>
              <a:off x="7384973" y="3518133"/>
              <a:ext cx="806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0.</a:t>
              </a:r>
              <a:r>
                <a:rPr lang="hu-HU" sz="1600" b="1" dirty="0"/>
                <a:t>5</a:t>
              </a:r>
              <a:endParaRPr lang="en-US" sz="1600" b="1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DF149BD-1794-4AC3-AD87-43227D9AA369}"/>
                </a:ext>
              </a:extLst>
            </p:cNvPr>
            <p:cNvSpPr txBox="1"/>
            <p:nvPr/>
          </p:nvSpPr>
          <p:spPr>
            <a:xfrm>
              <a:off x="7407007" y="4268235"/>
              <a:ext cx="806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0.</a:t>
              </a:r>
              <a:r>
                <a:rPr lang="hu-HU" sz="1600" b="1" dirty="0"/>
                <a:t>5</a:t>
              </a:r>
              <a:endParaRPr lang="en-US" sz="1600" b="1" dirty="0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31BDA097-A734-4580-A6FD-F4360D62C75C}"/>
              </a:ext>
            </a:extLst>
          </p:cNvPr>
          <p:cNvSpPr txBox="1"/>
          <p:nvPr/>
        </p:nvSpPr>
        <p:spPr>
          <a:xfrm>
            <a:off x="318430" y="999975"/>
            <a:ext cx="903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/>
              <a:t>A =</a:t>
            </a:r>
            <a:endParaRPr lang="en-US" sz="24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56F7856-7ED9-46CB-BE1E-FD3BCD8864FF}"/>
              </a:ext>
            </a:extLst>
          </p:cNvPr>
          <p:cNvSpPr txBox="1"/>
          <p:nvPr/>
        </p:nvSpPr>
        <p:spPr>
          <a:xfrm>
            <a:off x="3049216" y="977630"/>
            <a:ext cx="903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/>
              <a:t>B =</a:t>
            </a:r>
            <a:endParaRPr lang="en-US" sz="24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4701869-4A09-41A0-9F30-FECED9D5BAC6}"/>
              </a:ext>
            </a:extLst>
          </p:cNvPr>
          <p:cNvSpPr txBox="1"/>
          <p:nvPr/>
        </p:nvSpPr>
        <p:spPr>
          <a:xfrm>
            <a:off x="5918935" y="953707"/>
            <a:ext cx="903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/>
              <a:t>π</a:t>
            </a:r>
            <a:r>
              <a:rPr lang="hu-HU" sz="2400" b="1" dirty="0"/>
              <a:t> =</a:t>
            </a:r>
            <a:endParaRPr lang="en-US" sz="2400" b="1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BF15CA0-8CA1-4187-A666-6F798E51210A}"/>
              </a:ext>
            </a:extLst>
          </p:cNvPr>
          <p:cNvGrpSpPr/>
          <p:nvPr/>
        </p:nvGrpSpPr>
        <p:grpSpPr>
          <a:xfrm>
            <a:off x="8931674" y="1314861"/>
            <a:ext cx="380211" cy="420057"/>
            <a:chOff x="5672547" y="2796445"/>
            <a:chExt cx="2006965" cy="2624867"/>
          </a:xfrm>
        </p:grpSpPr>
        <p:sp>
          <p:nvSpPr>
            <p:cNvPr id="55" name="Moon 54">
              <a:extLst>
                <a:ext uri="{FF2B5EF4-FFF2-40B4-BE49-F238E27FC236}">
                  <a16:creationId xmlns:a16="http://schemas.microsoft.com/office/drawing/2014/main" id="{EC9064D7-67EE-4268-B7E3-2CF3329BB185}"/>
                </a:ext>
              </a:extLst>
            </p:cNvPr>
            <p:cNvSpPr/>
            <p:nvPr/>
          </p:nvSpPr>
          <p:spPr>
            <a:xfrm rot="5913127">
              <a:off x="5625814" y="3544573"/>
              <a:ext cx="806063" cy="712597"/>
            </a:xfrm>
            <a:prstGeom prst="mo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Moon 55">
              <a:extLst>
                <a:ext uri="{FF2B5EF4-FFF2-40B4-BE49-F238E27FC236}">
                  <a16:creationId xmlns:a16="http://schemas.microsoft.com/office/drawing/2014/main" id="{FA5A7738-8D73-4714-944F-7F52B4371A4A}"/>
                </a:ext>
              </a:extLst>
            </p:cNvPr>
            <p:cNvSpPr/>
            <p:nvPr/>
          </p:nvSpPr>
          <p:spPr>
            <a:xfrm rot="5400000">
              <a:off x="6272998" y="3628365"/>
              <a:ext cx="806063" cy="712597"/>
            </a:xfrm>
            <a:prstGeom prst="mo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Moon 56">
              <a:extLst>
                <a:ext uri="{FF2B5EF4-FFF2-40B4-BE49-F238E27FC236}">
                  <a16:creationId xmlns:a16="http://schemas.microsoft.com/office/drawing/2014/main" id="{B149968D-6432-480F-A147-9E9B36B9EDC9}"/>
                </a:ext>
              </a:extLst>
            </p:cNvPr>
            <p:cNvSpPr/>
            <p:nvPr/>
          </p:nvSpPr>
          <p:spPr>
            <a:xfrm rot="4837498">
              <a:off x="6920182" y="3591779"/>
              <a:ext cx="806063" cy="712597"/>
            </a:xfrm>
            <a:prstGeom prst="mo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oon 57">
              <a:extLst>
                <a:ext uri="{FF2B5EF4-FFF2-40B4-BE49-F238E27FC236}">
                  <a16:creationId xmlns:a16="http://schemas.microsoft.com/office/drawing/2014/main" id="{05A8E82F-3AD0-4FC4-9B7A-27B5C7CA8BE7}"/>
                </a:ext>
              </a:extLst>
            </p:cNvPr>
            <p:cNvSpPr/>
            <p:nvPr/>
          </p:nvSpPr>
          <p:spPr>
            <a:xfrm rot="5567244">
              <a:off x="6275753" y="2622729"/>
              <a:ext cx="806063" cy="1917806"/>
            </a:xfrm>
            <a:prstGeom prst="mo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8167B2A-277B-4E6E-9840-005C586DED96}"/>
                </a:ext>
              </a:extLst>
            </p:cNvPr>
            <p:cNvSpPr/>
            <p:nvPr/>
          </p:nvSpPr>
          <p:spPr>
            <a:xfrm>
              <a:off x="6145213" y="3504576"/>
              <a:ext cx="1075981" cy="4800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ED1BD770-29E7-4668-A979-2B64557021DE}"/>
                </a:ext>
              </a:extLst>
            </p:cNvPr>
            <p:cNvSpPr/>
            <p:nvPr/>
          </p:nvSpPr>
          <p:spPr>
            <a:xfrm>
              <a:off x="6319731" y="3581632"/>
              <a:ext cx="84549" cy="66468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4083C06B-BF14-4FD6-B3A8-5091D062BCCC}"/>
                </a:ext>
              </a:extLst>
            </p:cNvPr>
            <p:cNvSpPr/>
            <p:nvPr/>
          </p:nvSpPr>
          <p:spPr>
            <a:xfrm>
              <a:off x="6906021" y="3668617"/>
              <a:ext cx="201416" cy="4800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554AB14-A7A9-4419-9262-995192B0A081}"/>
                </a:ext>
              </a:extLst>
            </p:cNvPr>
            <p:cNvSpPr/>
            <p:nvPr/>
          </p:nvSpPr>
          <p:spPr>
            <a:xfrm>
              <a:off x="6601857" y="2796445"/>
              <a:ext cx="74171" cy="24384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Block Arc 62">
              <a:extLst>
                <a:ext uri="{FF2B5EF4-FFF2-40B4-BE49-F238E27FC236}">
                  <a16:creationId xmlns:a16="http://schemas.microsoft.com/office/drawing/2014/main" id="{79746B11-020C-42C2-8D40-A529BD8D1522}"/>
                </a:ext>
              </a:extLst>
            </p:cNvPr>
            <p:cNvSpPr/>
            <p:nvPr/>
          </p:nvSpPr>
          <p:spPr>
            <a:xfrm rot="10800000">
              <a:off x="6601855" y="5011157"/>
              <a:ext cx="286303" cy="410155"/>
            </a:xfrm>
            <a:prstGeom prst="blockArc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C1B2679-6FD9-43D9-BAC2-1910FF0F8756}"/>
              </a:ext>
            </a:extLst>
          </p:cNvPr>
          <p:cNvGrpSpPr/>
          <p:nvPr/>
        </p:nvGrpSpPr>
        <p:grpSpPr>
          <a:xfrm>
            <a:off x="9021219" y="754722"/>
            <a:ext cx="140783" cy="403077"/>
            <a:chOff x="9152568" y="2777765"/>
            <a:chExt cx="712597" cy="2604063"/>
          </a:xfrm>
        </p:grpSpPr>
        <p:sp>
          <p:nvSpPr>
            <p:cNvPr id="65" name="Moon 64">
              <a:extLst>
                <a:ext uri="{FF2B5EF4-FFF2-40B4-BE49-F238E27FC236}">
                  <a16:creationId xmlns:a16="http://schemas.microsoft.com/office/drawing/2014/main" id="{8C2A40EE-545E-4559-BCCA-59057EB73297}"/>
                </a:ext>
              </a:extLst>
            </p:cNvPr>
            <p:cNvSpPr/>
            <p:nvPr/>
          </p:nvSpPr>
          <p:spPr>
            <a:xfrm rot="5400000">
              <a:off x="9105835" y="4225806"/>
              <a:ext cx="806063" cy="712597"/>
            </a:xfrm>
            <a:prstGeom prst="moon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DBD1770-E5D8-4C01-ADA3-E97B4315D189}"/>
                </a:ext>
              </a:extLst>
            </p:cNvPr>
            <p:cNvSpPr/>
            <p:nvPr/>
          </p:nvSpPr>
          <p:spPr>
            <a:xfrm>
              <a:off x="9434695" y="2777765"/>
              <a:ext cx="74171" cy="243847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Block Arc 66">
              <a:extLst>
                <a:ext uri="{FF2B5EF4-FFF2-40B4-BE49-F238E27FC236}">
                  <a16:creationId xmlns:a16="http://schemas.microsoft.com/office/drawing/2014/main" id="{7E422AF6-B393-43C9-93C3-BBFCE3E99200}"/>
                </a:ext>
              </a:extLst>
            </p:cNvPr>
            <p:cNvSpPr/>
            <p:nvPr/>
          </p:nvSpPr>
          <p:spPr>
            <a:xfrm rot="10800000">
              <a:off x="9433517" y="4971673"/>
              <a:ext cx="286303" cy="410155"/>
            </a:xfrm>
            <a:prstGeom prst="blockArc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A1650111-535C-499E-B944-846A533C3BA1}"/>
                </a:ext>
              </a:extLst>
            </p:cNvPr>
            <p:cNvSpPr/>
            <p:nvPr/>
          </p:nvSpPr>
          <p:spPr>
            <a:xfrm>
              <a:off x="9216919" y="3165598"/>
              <a:ext cx="583894" cy="1373413"/>
            </a:xfrm>
            <a:prstGeom prst="triangle">
              <a:avLst>
                <a:gd name="adj" fmla="val 44925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A31445C0-6620-40BC-8CA4-39E402724582}"/>
              </a:ext>
            </a:extLst>
          </p:cNvPr>
          <p:cNvSpPr txBox="1"/>
          <p:nvPr/>
        </p:nvSpPr>
        <p:spPr>
          <a:xfrm>
            <a:off x="8218397" y="962426"/>
            <a:ext cx="903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/>
              <a:t>Y =</a:t>
            </a:r>
            <a:endParaRPr lang="en-US" sz="2400" b="1" dirty="0"/>
          </a:p>
        </p:txBody>
      </p:sp>
      <p:sp>
        <p:nvSpPr>
          <p:cNvPr id="70" name="Right Brace 69">
            <a:extLst>
              <a:ext uri="{FF2B5EF4-FFF2-40B4-BE49-F238E27FC236}">
                <a16:creationId xmlns:a16="http://schemas.microsoft.com/office/drawing/2014/main" id="{1A7E0A17-A465-4A4B-829F-808927AF5B18}"/>
              </a:ext>
            </a:extLst>
          </p:cNvPr>
          <p:cNvSpPr/>
          <p:nvPr/>
        </p:nvSpPr>
        <p:spPr>
          <a:xfrm rot="5400000">
            <a:off x="3940333" y="-1487364"/>
            <a:ext cx="205703" cy="7138922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9E32F8F-6A69-48F4-A28F-9E9FC7F23133}"/>
              </a:ext>
            </a:extLst>
          </p:cNvPr>
          <p:cNvSpPr txBox="1"/>
          <p:nvPr/>
        </p:nvSpPr>
        <p:spPr>
          <a:xfrm>
            <a:off x="3839550" y="2171164"/>
            <a:ext cx="903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/>
              <a:t>θ</a:t>
            </a:r>
            <a:endParaRPr lang="en-US" sz="2400" b="1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3EEE828-CBB3-486E-85A7-41DA6B969B91}"/>
              </a:ext>
            </a:extLst>
          </p:cNvPr>
          <p:cNvCxnSpPr>
            <a:cxnSpLocks/>
          </p:cNvCxnSpPr>
          <p:nvPr/>
        </p:nvCxnSpPr>
        <p:spPr>
          <a:xfrm flipV="1">
            <a:off x="9335762" y="817346"/>
            <a:ext cx="0" cy="9014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0E8F56B0-8642-414A-8885-769DD9EE2D10}"/>
              </a:ext>
            </a:extLst>
          </p:cNvPr>
          <p:cNvSpPr txBox="1"/>
          <p:nvPr/>
        </p:nvSpPr>
        <p:spPr>
          <a:xfrm>
            <a:off x="9417065" y="817346"/>
            <a:ext cx="524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/>
              <a:t>0</a:t>
            </a:r>
            <a:endParaRPr lang="en-US" sz="16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CC28060-54AC-4FAD-B5E1-E3C600F58C87}"/>
              </a:ext>
            </a:extLst>
          </p:cNvPr>
          <p:cNvSpPr txBox="1"/>
          <p:nvPr/>
        </p:nvSpPr>
        <p:spPr>
          <a:xfrm>
            <a:off x="9431413" y="1305785"/>
            <a:ext cx="524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/>
              <a:t>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FB0B34A-BF3D-42F4-A405-2FF9C7B38C7A}"/>
              </a:ext>
            </a:extLst>
          </p:cNvPr>
          <p:cNvSpPr txBox="1"/>
          <p:nvPr/>
        </p:nvSpPr>
        <p:spPr>
          <a:xfrm>
            <a:off x="9745174" y="825650"/>
            <a:ext cx="524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/>
              <a:t>1</a:t>
            </a:r>
            <a:endParaRPr lang="en-US" sz="1600" b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80F7F48-C09B-4A05-A1F6-FA78CF8D5FB3}"/>
              </a:ext>
            </a:extLst>
          </p:cNvPr>
          <p:cNvSpPr txBox="1"/>
          <p:nvPr/>
        </p:nvSpPr>
        <p:spPr>
          <a:xfrm>
            <a:off x="9759522" y="1314089"/>
            <a:ext cx="524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/>
              <a:t>0</a:t>
            </a:r>
            <a:endParaRPr lang="en-US" sz="1600" b="1" dirty="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A42CEF76-5BA6-4560-A558-3D699B46FA2F}"/>
              </a:ext>
            </a:extLst>
          </p:cNvPr>
          <p:cNvCxnSpPr>
            <a:cxnSpLocks/>
          </p:cNvCxnSpPr>
          <p:nvPr/>
        </p:nvCxnSpPr>
        <p:spPr>
          <a:xfrm flipV="1">
            <a:off x="9733736" y="825650"/>
            <a:ext cx="0" cy="9014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Sun 98">
            <a:extLst>
              <a:ext uri="{FF2B5EF4-FFF2-40B4-BE49-F238E27FC236}">
                <a16:creationId xmlns:a16="http://schemas.microsoft.com/office/drawing/2014/main" id="{C3BE2147-9C26-4A19-8C28-0AD1186C1535}"/>
              </a:ext>
            </a:extLst>
          </p:cNvPr>
          <p:cNvSpPr/>
          <p:nvPr/>
        </p:nvSpPr>
        <p:spPr>
          <a:xfrm>
            <a:off x="428706" y="4642875"/>
            <a:ext cx="736252" cy="736252"/>
          </a:xfrm>
          <a:prstGeom prst="sun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Cloud 99">
            <a:extLst>
              <a:ext uri="{FF2B5EF4-FFF2-40B4-BE49-F238E27FC236}">
                <a16:creationId xmlns:a16="http://schemas.microsoft.com/office/drawing/2014/main" id="{60501E16-E17E-455B-88A7-DE7CF8E3B640}"/>
              </a:ext>
            </a:extLst>
          </p:cNvPr>
          <p:cNvSpPr/>
          <p:nvPr/>
        </p:nvSpPr>
        <p:spPr>
          <a:xfrm>
            <a:off x="491978" y="5563190"/>
            <a:ext cx="609709" cy="609709"/>
          </a:xfrm>
          <a:prstGeom prst="cloud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027B0C2-D04E-4D43-AD41-5707C657A4E5}"/>
              </a:ext>
            </a:extLst>
          </p:cNvPr>
          <p:cNvCxnSpPr>
            <a:cxnSpLocks/>
          </p:cNvCxnSpPr>
          <p:nvPr/>
        </p:nvCxnSpPr>
        <p:spPr>
          <a:xfrm flipV="1">
            <a:off x="1164958" y="4727321"/>
            <a:ext cx="0" cy="14455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3B2EA4D8-53AD-46E4-A7E2-D80EF7AA164F}"/>
              </a:ext>
            </a:extLst>
          </p:cNvPr>
          <p:cNvSpPr txBox="1"/>
          <p:nvPr/>
        </p:nvSpPr>
        <p:spPr>
          <a:xfrm>
            <a:off x="1295337" y="4727321"/>
            <a:ext cx="841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0.</a:t>
            </a:r>
            <a:r>
              <a:rPr lang="hu-HU" sz="2800" b="1" dirty="0"/>
              <a:t>5</a:t>
            </a:r>
            <a:endParaRPr lang="en-US" sz="2800" b="1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B617031-FC5E-4136-A209-0F06FB3C9CD9}"/>
              </a:ext>
            </a:extLst>
          </p:cNvPr>
          <p:cNvSpPr txBox="1"/>
          <p:nvPr/>
        </p:nvSpPr>
        <p:spPr>
          <a:xfrm>
            <a:off x="1318345" y="5510586"/>
            <a:ext cx="841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0.</a:t>
            </a:r>
            <a:r>
              <a:rPr lang="hu-HU" sz="2800" b="1" dirty="0"/>
              <a:t>5</a:t>
            </a:r>
            <a:endParaRPr lang="en-US" sz="2800" b="1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5AA25C5-1D76-4394-9DED-2495DE8C6BCE}"/>
              </a:ext>
            </a:extLst>
          </p:cNvPr>
          <p:cNvSpPr txBox="1"/>
          <p:nvPr/>
        </p:nvSpPr>
        <p:spPr>
          <a:xfrm>
            <a:off x="735284" y="3924667"/>
            <a:ext cx="1588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/>
              <a:t>Day 0</a:t>
            </a:r>
            <a:endParaRPr lang="en-US" sz="2800" b="1" dirty="0"/>
          </a:p>
        </p:txBody>
      </p:sp>
      <p:sp>
        <p:nvSpPr>
          <p:cNvPr id="76" name="Sun 75">
            <a:extLst>
              <a:ext uri="{FF2B5EF4-FFF2-40B4-BE49-F238E27FC236}">
                <a16:creationId xmlns:a16="http://schemas.microsoft.com/office/drawing/2014/main" id="{F24E0050-BD52-40DE-A654-BBD919252E2C}"/>
              </a:ext>
            </a:extLst>
          </p:cNvPr>
          <p:cNvSpPr/>
          <p:nvPr/>
        </p:nvSpPr>
        <p:spPr>
          <a:xfrm>
            <a:off x="3413572" y="4602702"/>
            <a:ext cx="736252" cy="736252"/>
          </a:xfrm>
          <a:prstGeom prst="sun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Cloud 76">
            <a:extLst>
              <a:ext uri="{FF2B5EF4-FFF2-40B4-BE49-F238E27FC236}">
                <a16:creationId xmlns:a16="http://schemas.microsoft.com/office/drawing/2014/main" id="{DC487BA5-F678-4DC8-AAAC-9FA61B5D2908}"/>
              </a:ext>
            </a:extLst>
          </p:cNvPr>
          <p:cNvSpPr/>
          <p:nvPr/>
        </p:nvSpPr>
        <p:spPr>
          <a:xfrm>
            <a:off x="3476844" y="5523017"/>
            <a:ext cx="609709" cy="609709"/>
          </a:xfrm>
          <a:prstGeom prst="cloud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D7D1C1C-3359-4E82-9AE8-7D509E9E12B7}"/>
              </a:ext>
            </a:extLst>
          </p:cNvPr>
          <p:cNvCxnSpPr>
            <a:cxnSpLocks/>
          </p:cNvCxnSpPr>
          <p:nvPr/>
        </p:nvCxnSpPr>
        <p:spPr>
          <a:xfrm flipV="1">
            <a:off x="4149824" y="4687148"/>
            <a:ext cx="0" cy="14455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41C964AF-1C3C-4C5F-B765-8C979B0AA4D6}"/>
              </a:ext>
            </a:extLst>
          </p:cNvPr>
          <p:cNvSpPr txBox="1"/>
          <p:nvPr/>
        </p:nvSpPr>
        <p:spPr>
          <a:xfrm>
            <a:off x="4280202" y="4687148"/>
            <a:ext cx="10144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/>
              <a:t>0.11</a:t>
            </a:r>
            <a:endParaRPr lang="en-US" sz="2800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BA1F9DF-3BD9-4EFE-A8F3-609E75A8C402}"/>
              </a:ext>
            </a:extLst>
          </p:cNvPr>
          <p:cNvSpPr txBox="1"/>
          <p:nvPr/>
        </p:nvSpPr>
        <p:spPr>
          <a:xfrm>
            <a:off x="4303210" y="5470413"/>
            <a:ext cx="991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/>
              <a:t>0.89</a:t>
            </a:r>
            <a:endParaRPr lang="en-US" sz="280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D5C07AA-22DC-435E-8647-21125613F00C}"/>
              </a:ext>
            </a:extLst>
          </p:cNvPr>
          <p:cNvSpPr txBox="1"/>
          <p:nvPr/>
        </p:nvSpPr>
        <p:spPr>
          <a:xfrm>
            <a:off x="3720150" y="3884494"/>
            <a:ext cx="1588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/>
              <a:t>Day </a:t>
            </a:r>
            <a:r>
              <a:rPr lang="en-US" sz="2800" b="1" dirty="0"/>
              <a:t>1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76AE7EC-CCD2-458D-BCC5-8B675FB5CEC4}"/>
              </a:ext>
            </a:extLst>
          </p:cNvPr>
          <p:cNvSpPr/>
          <p:nvPr/>
        </p:nvSpPr>
        <p:spPr>
          <a:xfrm>
            <a:off x="2412694" y="4902506"/>
            <a:ext cx="736252" cy="179712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1096B8EC-4906-4A5D-9E6C-45F1176B4A6A}"/>
              </a:ext>
            </a:extLst>
          </p:cNvPr>
          <p:cNvSpPr/>
          <p:nvPr/>
        </p:nvSpPr>
        <p:spPr>
          <a:xfrm>
            <a:off x="2389836" y="5827872"/>
            <a:ext cx="736252" cy="179712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9F981BB5-9CA9-497E-8F0D-DEB84CFDC3E3}"/>
              </a:ext>
            </a:extLst>
          </p:cNvPr>
          <p:cNvGrpSpPr/>
          <p:nvPr/>
        </p:nvGrpSpPr>
        <p:grpSpPr>
          <a:xfrm>
            <a:off x="4962448" y="3936075"/>
            <a:ext cx="380211" cy="420057"/>
            <a:chOff x="5672547" y="2796445"/>
            <a:chExt cx="2006965" cy="2624867"/>
          </a:xfrm>
        </p:grpSpPr>
        <p:sp>
          <p:nvSpPr>
            <p:cNvPr id="88" name="Moon 87">
              <a:extLst>
                <a:ext uri="{FF2B5EF4-FFF2-40B4-BE49-F238E27FC236}">
                  <a16:creationId xmlns:a16="http://schemas.microsoft.com/office/drawing/2014/main" id="{BADBE7C2-E344-4256-BAC6-7D028ECF4F5B}"/>
                </a:ext>
              </a:extLst>
            </p:cNvPr>
            <p:cNvSpPr/>
            <p:nvPr/>
          </p:nvSpPr>
          <p:spPr>
            <a:xfrm rot="5913127">
              <a:off x="5625814" y="3544573"/>
              <a:ext cx="806063" cy="712597"/>
            </a:xfrm>
            <a:prstGeom prst="mo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Moon 94">
              <a:extLst>
                <a:ext uri="{FF2B5EF4-FFF2-40B4-BE49-F238E27FC236}">
                  <a16:creationId xmlns:a16="http://schemas.microsoft.com/office/drawing/2014/main" id="{1A21C307-20E7-415F-B921-331794950803}"/>
                </a:ext>
              </a:extLst>
            </p:cNvPr>
            <p:cNvSpPr/>
            <p:nvPr/>
          </p:nvSpPr>
          <p:spPr>
            <a:xfrm rot="5400000">
              <a:off x="6272998" y="3628365"/>
              <a:ext cx="806063" cy="712597"/>
            </a:xfrm>
            <a:prstGeom prst="mo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Moon 95">
              <a:extLst>
                <a:ext uri="{FF2B5EF4-FFF2-40B4-BE49-F238E27FC236}">
                  <a16:creationId xmlns:a16="http://schemas.microsoft.com/office/drawing/2014/main" id="{49909977-F03A-4945-9007-EADF32C14FD6}"/>
                </a:ext>
              </a:extLst>
            </p:cNvPr>
            <p:cNvSpPr/>
            <p:nvPr/>
          </p:nvSpPr>
          <p:spPr>
            <a:xfrm rot="4837498">
              <a:off x="6920182" y="3591779"/>
              <a:ext cx="806063" cy="712597"/>
            </a:xfrm>
            <a:prstGeom prst="mo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Moon 96">
              <a:extLst>
                <a:ext uri="{FF2B5EF4-FFF2-40B4-BE49-F238E27FC236}">
                  <a16:creationId xmlns:a16="http://schemas.microsoft.com/office/drawing/2014/main" id="{3AE5D360-F8BA-4BCF-8931-932FE9729257}"/>
                </a:ext>
              </a:extLst>
            </p:cNvPr>
            <p:cNvSpPr/>
            <p:nvPr/>
          </p:nvSpPr>
          <p:spPr>
            <a:xfrm rot="5567244">
              <a:off x="6275753" y="2622729"/>
              <a:ext cx="806063" cy="1917806"/>
            </a:xfrm>
            <a:prstGeom prst="mo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018BF375-DF07-45A8-AA27-AA6B7BB05064}"/>
                </a:ext>
              </a:extLst>
            </p:cNvPr>
            <p:cNvSpPr/>
            <p:nvPr/>
          </p:nvSpPr>
          <p:spPr>
            <a:xfrm>
              <a:off x="6145213" y="3504576"/>
              <a:ext cx="1075981" cy="4800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432ED991-750B-44A7-8F35-797B21EE7BDD}"/>
                </a:ext>
              </a:extLst>
            </p:cNvPr>
            <p:cNvSpPr/>
            <p:nvPr/>
          </p:nvSpPr>
          <p:spPr>
            <a:xfrm>
              <a:off x="6319731" y="3581632"/>
              <a:ext cx="84549" cy="66468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305276A1-8452-47F7-84DD-172B37CE1B9D}"/>
                </a:ext>
              </a:extLst>
            </p:cNvPr>
            <p:cNvSpPr/>
            <p:nvPr/>
          </p:nvSpPr>
          <p:spPr>
            <a:xfrm>
              <a:off x="6906021" y="3668617"/>
              <a:ext cx="201416" cy="4800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C2D42571-6111-47FF-A7CB-6FE60FFF26C1}"/>
                </a:ext>
              </a:extLst>
            </p:cNvPr>
            <p:cNvSpPr/>
            <p:nvPr/>
          </p:nvSpPr>
          <p:spPr>
            <a:xfrm>
              <a:off x="6601857" y="2796445"/>
              <a:ext cx="74171" cy="24384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Block Arc 107">
              <a:extLst>
                <a:ext uri="{FF2B5EF4-FFF2-40B4-BE49-F238E27FC236}">
                  <a16:creationId xmlns:a16="http://schemas.microsoft.com/office/drawing/2014/main" id="{0E9935B0-DAF6-478D-BC9D-FDEF2BEC64D9}"/>
                </a:ext>
              </a:extLst>
            </p:cNvPr>
            <p:cNvSpPr/>
            <p:nvPr/>
          </p:nvSpPr>
          <p:spPr>
            <a:xfrm rot="10800000">
              <a:off x="6601855" y="5011157"/>
              <a:ext cx="286303" cy="410155"/>
            </a:xfrm>
            <a:prstGeom prst="blockArc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09" name="Sun 108">
            <a:extLst>
              <a:ext uri="{FF2B5EF4-FFF2-40B4-BE49-F238E27FC236}">
                <a16:creationId xmlns:a16="http://schemas.microsoft.com/office/drawing/2014/main" id="{1DC5F750-D6D0-4B0D-BA9E-780A85F8079F}"/>
              </a:ext>
            </a:extLst>
          </p:cNvPr>
          <p:cNvSpPr/>
          <p:nvPr/>
        </p:nvSpPr>
        <p:spPr>
          <a:xfrm>
            <a:off x="6355297" y="4658292"/>
            <a:ext cx="736252" cy="736252"/>
          </a:xfrm>
          <a:prstGeom prst="sun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Cloud 109">
            <a:extLst>
              <a:ext uri="{FF2B5EF4-FFF2-40B4-BE49-F238E27FC236}">
                <a16:creationId xmlns:a16="http://schemas.microsoft.com/office/drawing/2014/main" id="{884B13AE-97AD-4772-9E97-68A5961553CA}"/>
              </a:ext>
            </a:extLst>
          </p:cNvPr>
          <p:cNvSpPr/>
          <p:nvPr/>
        </p:nvSpPr>
        <p:spPr>
          <a:xfrm>
            <a:off x="6418569" y="5578607"/>
            <a:ext cx="609709" cy="609709"/>
          </a:xfrm>
          <a:prstGeom prst="cloud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0690D2F8-8EB5-4720-BC14-9276E608C751}"/>
              </a:ext>
            </a:extLst>
          </p:cNvPr>
          <p:cNvCxnSpPr>
            <a:cxnSpLocks/>
          </p:cNvCxnSpPr>
          <p:nvPr/>
        </p:nvCxnSpPr>
        <p:spPr>
          <a:xfrm flipV="1">
            <a:off x="7091549" y="4742738"/>
            <a:ext cx="0" cy="14455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4FDE0595-E243-416D-B2B1-3997E1CDB206}"/>
              </a:ext>
            </a:extLst>
          </p:cNvPr>
          <p:cNvSpPr txBox="1"/>
          <p:nvPr/>
        </p:nvSpPr>
        <p:spPr>
          <a:xfrm>
            <a:off x="7221927" y="4742738"/>
            <a:ext cx="1074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/>
              <a:t>0.61</a:t>
            </a:r>
            <a:endParaRPr lang="en-US" sz="2800" b="1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C3C9D05-44A9-41C1-977B-272E7340CD06}"/>
              </a:ext>
            </a:extLst>
          </p:cNvPr>
          <p:cNvSpPr txBox="1"/>
          <p:nvPr/>
        </p:nvSpPr>
        <p:spPr>
          <a:xfrm>
            <a:off x="7244935" y="5526003"/>
            <a:ext cx="1136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/>
              <a:t>0.39</a:t>
            </a:r>
            <a:endParaRPr lang="en-US" sz="2800" b="1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2C906A2-0AA5-4B71-92FD-97894B86256B}"/>
              </a:ext>
            </a:extLst>
          </p:cNvPr>
          <p:cNvSpPr txBox="1"/>
          <p:nvPr/>
        </p:nvSpPr>
        <p:spPr>
          <a:xfrm>
            <a:off x="6465243" y="3875027"/>
            <a:ext cx="1588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/>
              <a:t>Day 2</a:t>
            </a:r>
            <a:endParaRPr lang="en-US" sz="2800" b="1" dirty="0"/>
          </a:p>
        </p:txBody>
      </p:sp>
      <p:sp>
        <p:nvSpPr>
          <p:cNvPr id="116" name="Arrow: Right 115">
            <a:extLst>
              <a:ext uri="{FF2B5EF4-FFF2-40B4-BE49-F238E27FC236}">
                <a16:creationId xmlns:a16="http://schemas.microsoft.com/office/drawing/2014/main" id="{B6103EA5-536F-49BC-A939-8AB81A329B90}"/>
              </a:ext>
            </a:extLst>
          </p:cNvPr>
          <p:cNvSpPr/>
          <p:nvPr/>
        </p:nvSpPr>
        <p:spPr>
          <a:xfrm rot="19216219">
            <a:off x="5204768" y="5322152"/>
            <a:ext cx="948696" cy="232374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DA8F6308-B4A3-4FF4-A06C-270571D658BF}"/>
              </a:ext>
            </a:extLst>
          </p:cNvPr>
          <p:cNvGrpSpPr/>
          <p:nvPr/>
        </p:nvGrpSpPr>
        <p:grpSpPr>
          <a:xfrm>
            <a:off x="7714144" y="3906318"/>
            <a:ext cx="140783" cy="403077"/>
            <a:chOff x="9152568" y="2777765"/>
            <a:chExt cx="712597" cy="2604063"/>
          </a:xfrm>
        </p:grpSpPr>
        <p:sp>
          <p:nvSpPr>
            <p:cNvPr id="130" name="Moon 129">
              <a:extLst>
                <a:ext uri="{FF2B5EF4-FFF2-40B4-BE49-F238E27FC236}">
                  <a16:creationId xmlns:a16="http://schemas.microsoft.com/office/drawing/2014/main" id="{F601EA4C-4752-4F62-B93E-6FA89A44FE53}"/>
                </a:ext>
              </a:extLst>
            </p:cNvPr>
            <p:cNvSpPr/>
            <p:nvPr/>
          </p:nvSpPr>
          <p:spPr>
            <a:xfrm rot="5400000">
              <a:off x="9105835" y="4225806"/>
              <a:ext cx="806063" cy="712597"/>
            </a:xfrm>
            <a:prstGeom prst="moon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27EAF450-8EE6-4C6A-8ADF-B593C3ECF0D3}"/>
                </a:ext>
              </a:extLst>
            </p:cNvPr>
            <p:cNvSpPr/>
            <p:nvPr/>
          </p:nvSpPr>
          <p:spPr>
            <a:xfrm>
              <a:off x="9434695" y="2777765"/>
              <a:ext cx="74171" cy="243847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Block Arc 131">
              <a:extLst>
                <a:ext uri="{FF2B5EF4-FFF2-40B4-BE49-F238E27FC236}">
                  <a16:creationId xmlns:a16="http://schemas.microsoft.com/office/drawing/2014/main" id="{BB0C2896-4881-4EDA-81B6-80B19C4A20DF}"/>
                </a:ext>
              </a:extLst>
            </p:cNvPr>
            <p:cNvSpPr/>
            <p:nvPr/>
          </p:nvSpPr>
          <p:spPr>
            <a:xfrm rot="10800000">
              <a:off x="9433517" y="4971673"/>
              <a:ext cx="286303" cy="410155"/>
            </a:xfrm>
            <a:prstGeom prst="blockArc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3" name="Isosceles Triangle 132">
              <a:extLst>
                <a:ext uri="{FF2B5EF4-FFF2-40B4-BE49-F238E27FC236}">
                  <a16:creationId xmlns:a16="http://schemas.microsoft.com/office/drawing/2014/main" id="{ECD3A8C4-F0D1-494A-8BAE-661795AD7A54}"/>
                </a:ext>
              </a:extLst>
            </p:cNvPr>
            <p:cNvSpPr/>
            <p:nvPr/>
          </p:nvSpPr>
          <p:spPr>
            <a:xfrm>
              <a:off x="9216919" y="3165598"/>
              <a:ext cx="583894" cy="1373413"/>
            </a:xfrm>
            <a:prstGeom prst="triangle">
              <a:avLst>
                <a:gd name="adj" fmla="val 44925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1" name="Arrow: Right 120">
            <a:extLst>
              <a:ext uri="{FF2B5EF4-FFF2-40B4-BE49-F238E27FC236}">
                <a16:creationId xmlns:a16="http://schemas.microsoft.com/office/drawing/2014/main" id="{C9184778-800D-44C6-A496-F7F05CFF4479}"/>
              </a:ext>
            </a:extLst>
          </p:cNvPr>
          <p:cNvSpPr/>
          <p:nvPr/>
        </p:nvSpPr>
        <p:spPr>
          <a:xfrm>
            <a:off x="5289727" y="5670311"/>
            <a:ext cx="806273" cy="178138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FC4B4E8-103E-454E-86C5-03D39D915647}"/>
              </a:ext>
            </a:extLst>
          </p:cNvPr>
          <p:cNvSpPr txBox="1"/>
          <p:nvPr/>
        </p:nvSpPr>
        <p:spPr>
          <a:xfrm>
            <a:off x="3126322" y="3817815"/>
            <a:ext cx="165486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3800" b="1" dirty="0">
                <a:solidFill>
                  <a:schemeClr val="accent2">
                    <a:lumMod val="75000"/>
                  </a:schemeClr>
                </a:solidFill>
              </a:rPr>
              <a:t>×</a:t>
            </a:r>
            <a:endParaRPr lang="en-US" sz="13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961111A-D10A-421A-BFC9-B3018EC611E2}"/>
              </a:ext>
            </a:extLst>
          </p:cNvPr>
          <p:cNvSpPr txBox="1"/>
          <p:nvPr/>
        </p:nvSpPr>
        <p:spPr>
          <a:xfrm>
            <a:off x="194036" y="3853352"/>
            <a:ext cx="165486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3800" b="1" dirty="0">
                <a:solidFill>
                  <a:schemeClr val="accent2">
                    <a:lumMod val="75000"/>
                  </a:schemeClr>
                </a:solidFill>
              </a:rPr>
              <a:t>×</a:t>
            </a:r>
            <a:endParaRPr lang="en-US" sz="138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2572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un 98">
            <a:extLst>
              <a:ext uri="{FF2B5EF4-FFF2-40B4-BE49-F238E27FC236}">
                <a16:creationId xmlns:a16="http://schemas.microsoft.com/office/drawing/2014/main" id="{C3BE2147-9C26-4A19-8C28-0AD1186C1535}"/>
              </a:ext>
            </a:extLst>
          </p:cNvPr>
          <p:cNvSpPr/>
          <p:nvPr/>
        </p:nvSpPr>
        <p:spPr>
          <a:xfrm>
            <a:off x="428706" y="4642875"/>
            <a:ext cx="736252" cy="736252"/>
          </a:xfrm>
          <a:prstGeom prst="sun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Cloud 99">
            <a:extLst>
              <a:ext uri="{FF2B5EF4-FFF2-40B4-BE49-F238E27FC236}">
                <a16:creationId xmlns:a16="http://schemas.microsoft.com/office/drawing/2014/main" id="{60501E16-E17E-455B-88A7-DE7CF8E3B640}"/>
              </a:ext>
            </a:extLst>
          </p:cNvPr>
          <p:cNvSpPr/>
          <p:nvPr/>
        </p:nvSpPr>
        <p:spPr>
          <a:xfrm>
            <a:off x="491978" y="5563190"/>
            <a:ext cx="609709" cy="609709"/>
          </a:xfrm>
          <a:prstGeom prst="cloud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027B0C2-D04E-4D43-AD41-5707C657A4E5}"/>
              </a:ext>
            </a:extLst>
          </p:cNvPr>
          <p:cNvCxnSpPr>
            <a:cxnSpLocks/>
          </p:cNvCxnSpPr>
          <p:nvPr/>
        </p:nvCxnSpPr>
        <p:spPr>
          <a:xfrm flipV="1">
            <a:off x="1164958" y="4727321"/>
            <a:ext cx="0" cy="14455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3B2EA4D8-53AD-46E4-A7E2-D80EF7AA164F}"/>
              </a:ext>
            </a:extLst>
          </p:cNvPr>
          <p:cNvSpPr txBox="1"/>
          <p:nvPr/>
        </p:nvSpPr>
        <p:spPr>
          <a:xfrm>
            <a:off x="1295337" y="4727321"/>
            <a:ext cx="841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0.</a:t>
            </a:r>
            <a:r>
              <a:rPr lang="hu-HU" sz="2800" b="1" dirty="0"/>
              <a:t>5</a:t>
            </a:r>
            <a:endParaRPr lang="en-US" sz="2800" b="1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B617031-FC5E-4136-A209-0F06FB3C9CD9}"/>
              </a:ext>
            </a:extLst>
          </p:cNvPr>
          <p:cNvSpPr txBox="1"/>
          <p:nvPr/>
        </p:nvSpPr>
        <p:spPr>
          <a:xfrm>
            <a:off x="1318345" y="5510586"/>
            <a:ext cx="841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0.</a:t>
            </a:r>
            <a:r>
              <a:rPr lang="hu-HU" sz="2800" b="1" dirty="0"/>
              <a:t>5</a:t>
            </a:r>
            <a:endParaRPr lang="en-US" sz="2800" b="1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5AA25C5-1D76-4394-9DED-2495DE8C6BCE}"/>
              </a:ext>
            </a:extLst>
          </p:cNvPr>
          <p:cNvSpPr txBox="1"/>
          <p:nvPr/>
        </p:nvSpPr>
        <p:spPr>
          <a:xfrm>
            <a:off x="735284" y="3924667"/>
            <a:ext cx="1588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/>
              <a:t>Day 0</a:t>
            </a:r>
            <a:endParaRPr lang="en-US" sz="2800" b="1" dirty="0"/>
          </a:p>
        </p:txBody>
      </p:sp>
      <p:sp>
        <p:nvSpPr>
          <p:cNvPr id="76" name="Sun 75">
            <a:extLst>
              <a:ext uri="{FF2B5EF4-FFF2-40B4-BE49-F238E27FC236}">
                <a16:creationId xmlns:a16="http://schemas.microsoft.com/office/drawing/2014/main" id="{F24E0050-BD52-40DE-A654-BBD919252E2C}"/>
              </a:ext>
            </a:extLst>
          </p:cNvPr>
          <p:cNvSpPr/>
          <p:nvPr/>
        </p:nvSpPr>
        <p:spPr>
          <a:xfrm>
            <a:off x="3413572" y="4602702"/>
            <a:ext cx="736252" cy="736252"/>
          </a:xfrm>
          <a:prstGeom prst="sun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Cloud 76">
            <a:extLst>
              <a:ext uri="{FF2B5EF4-FFF2-40B4-BE49-F238E27FC236}">
                <a16:creationId xmlns:a16="http://schemas.microsoft.com/office/drawing/2014/main" id="{DC487BA5-F678-4DC8-AAAC-9FA61B5D2908}"/>
              </a:ext>
            </a:extLst>
          </p:cNvPr>
          <p:cNvSpPr/>
          <p:nvPr/>
        </p:nvSpPr>
        <p:spPr>
          <a:xfrm>
            <a:off x="3476844" y="5523017"/>
            <a:ext cx="609709" cy="609709"/>
          </a:xfrm>
          <a:prstGeom prst="cloud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D7D1C1C-3359-4E82-9AE8-7D509E9E12B7}"/>
              </a:ext>
            </a:extLst>
          </p:cNvPr>
          <p:cNvCxnSpPr>
            <a:cxnSpLocks/>
          </p:cNvCxnSpPr>
          <p:nvPr/>
        </p:nvCxnSpPr>
        <p:spPr>
          <a:xfrm flipV="1">
            <a:off x="4149824" y="4687148"/>
            <a:ext cx="0" cy="14455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41C964AF-1C3C-4C5F-B765-8C979B0AA4D6}"/>
              </a:ext>
            </a:extLst>
          </p:cNvPr>
          <p:cNvSpPr txBox="1"/>
          <p:nvPr/>
        </p:nvSpPr>
        <p:spPr>
          <a:xfrm>
            <a:off x="4280202" y="4687148"/>
            <a:ext cx="10144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/>
              <a:t>0.11</a:t>
            </a:r>
            <a:endParaRPr lang="en-US" sz="2800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BA1F9DF-3BD9-4EFE-A8F3-609E75A8C402}"/>
              </a:ext>
            </a:extLst>
          </p:cNvPr>
          <p:cNvSpPr txBox="1"/>
          <p:nvPr/>
        </p:nvSpPr>
        <p:spPr>
          <a:xfrm>
            <a:off x="4303210" y="5470413"/>
            <a:ext cx="991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/>
              <a:t>0.89</a:t>
            </a:r>
            <a:endParaRPr lang="en-US" sz="280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D5C07AA-22DC-435E-8647-21125613F00C}"/>
              </a:ext>
            </a:extLst>
          </p:cNvPr>
          <p:cNvSpPr txBox="1"/>
          <p:nvPr/>
        </p:nvSpPr>
        <p:spPr>
          <a:xfrm>
            <a:off x="3720150" y="3884494"/>
            <a:ext cx="1588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/>
              <a:t>Day </a:t>
            </a:r>
            <a:r>
              <a:rPr lang="en-US" sz="2800" b="1" dirty="0"/>
              <a:t>1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76AE7EC-CCD2-458D-BCC5-8B675FB5CEC4}"/>
              </a:ext>
            </a:extLst>
          </p:cNvPr>
          <p:cNvSpPr/>
          <p:nvPr/>
        </p:nvSpPr>
        <p:spPr>
          <a:xfrm>
            <a:off x="2412694" y="4902506"/>
            <a:ext cx="736252" cy="179712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1096B8EC-4906-4A5D-9E6C-45F1176B4A6A}"/>
              </a:ext>
            </a:extLst>
          </p:cNvPr>
          <p:cNvSpPr/>
          <p:nvPr/>
        </p:nvSpPr>
        <p:spPr>
          <a:xfrm>
            <a:off x="2389836" y="5827872"/>
            <a:ext cx="736252" cy="179712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9F981BB5-9CA9-497E-8F0D-DEB84CFDC3E3}"/>
              </a:ext>
            </a:extLst>
          </p:cNvPr>
          <p:cNvGrpSpPr/>
          <p:nvPr/>
        </p:nvGrpSpPr>
        <p:grpSpPr>
          <a:xfrm>
            <a:off x="4962448" y="3936075"/>
            <a:ext cx="380211" cy="420057"/>
            <a:chOff x="5672547" y="2796445"/>
            <a:chExt cx="2006965" cy="2624867"/>
          </a:xfrm>
        </p:grpSpPr>
        <p:sp>
          <p:nvSpPr>
            <p:cNvPr id="88" name="Moon 87">
              <a:extLst>
                <a:ext uri="{FF2B5EF4-FFF2-40B4-BE49-F238E27FC236}">
                  <a16:creationId xmlns:a16="http://schemas.microsoft.com/office/drawing/2014/main" id="{BADBE7C2-E344-4256-BAC6-7D028ECF4F5B}"/>
                </a:ext>
              </a:extLst>
            </p:cNvPr>
            <p:cNvSpPr/>
            <p:nvPr/>
          </p:nvSpPr>
          <p:spPr>
            <a:xfrm rot="5913127">
              <a:off x="5625814" y="3544573"/>
              <a:ext cx="806063" cy="712597"/>
            </a:xfrm>
            <a:prstGeom prst="mo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Moon 94">
              <a:extLst>
                <a:ext uri="{FF2B5EF4-FFF2-40B4-BE49-F238E27FC236}">
                  <a16:creationId xmlns:a16="http://schemas.microsoft.com/office/drawing/2014/main" id="{1A21C307-20E7-415F-B921-331794950803}"/>
                </a:ext>
              </a:extLst>
            </p:cNvPr>
            <p:cNvSpPr/>
            <p:nvPr/>
          </p:nvSpPr>
          <p:spPr>
            <a:xfrm rot="5400000">
              <a:off x="6272998" y="3628365"/>
              <a:ext cx="806063" cy="712597"/>
            </a:xfrm>
            <a:prstGeom prst="mo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Moon 95">
              <a:extLst>
                <a:ext uri="{FF2B5EF4-FFF2-40B4-BE49-F238E27FC236}">
                  <a16:creationId xmlns:a16="http://schemas.microsoft.com/office/drawing/2014/main" id="{49909977-F03A-4945-9007-EADF32C14FD6}"/>
                </a:ext>
              </a:extLst>
            </p:cNvPr>
            <p:cNvSpPr/>
            <p:nvPr/>
          </p:nvSpPr>
          <p:spPr>
            <a:xfrm rot="4837498">
              <a:off x="6920182" y="3591779"/>
              <a:ext cx="806063" cy="712597"/>
            </a:xfrm>
            <a:prstGeom prst="mo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Moon 96">
              <a:extLst>
                <a:ext uri="{FF2B5EF4-FFF2-40B4-BE49-F238E27FC236}">
                  <a16:creationId xmlns:a16="http://schemas.microsoft.com/office/drawing/2014/main" id="{3AE5D360-F8BA-4BCF-8931-932FE9729257}"/>
                </a:ext>
              </a:extLst>
            </p:cNvPr>
            <p:cNvSpPr/>
            <p:nvPr/>
          </p:nvSpPr>
          <p:spPr>
            <a:xfrm rot="5567244">
              <a:off x="6275753" y="2622729"/>
              <a:ext cx="806063" cy="1917806"/>
            </a:xfrm>
            <a:prstGeom prst="mo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018BF375-DF07-45A8-AA27-AA6B7BB05064}"/>
                </a:ext>
              </a:extLst>
            </p:cNvPr>
            <p:cNvSpPr/>
            <p:nvPr/>
          </p:nvSpPr>
          <p:spPr>
            <a:xfrm>
              <a:off x="6145213" y="3504576"/>
              <a:ext cx="1075981" cy="4800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432ED991-750B-44A7-8F35-797B21EE7BDD}"/>
                </a:ext>
              </a:extLst>
            </p:cNvPr>
            <p:cNvSpPr/>
            <p:nvPr/>
          </p:nvSpPr>
          <p:spPr>
            <a:xfrm>
              <a:off x="6319731" y="3581632"/>
              <a:ext cx="84549" cy="66468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305276A1-8452-47F7-84DD-172B37CE1B9D}"/>
                </a:ext>
              </a:extLst>
            </p:cNvPr>
            <p:cNvSpPr/>
            <p:nvPr/>
          </p:nvSpPr>
          <p:spPr>
            <a:xfrm>
              <a:off x="6906021" y="3668617"/>
              <a:ext cx="201416" cy="4800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C2D42571-6111-47FF-A7CB-6FE60FFF26C1}"/>
                </a:ext>
              </a:extLst>
            </p:cNvPr>
            <p:cNvSpPr/>
            <p:nvPr/>
          </p:nvSpPr>
          <p:spPr>
            <a:xfrm>
              <a:off x="6601857" y="2796445"/>
              <a:ext cx="74171" cy="24384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Block Arc 107">
              <a:extLst>
                <a:ext uri="{FF2B5EF4-FFF2-40B4-BE49-F238E27FC236}">
                  <a16:creationId xmlns:a16="http://schemas.microsoft.com/office/drawing/2014/main" id="{0E9935B0-DAF6-478D-BC9D-FDEF2BEC64D9}"/>
                </a:ext>
              </a:extLst>
            </p:cNvPr>
            <p:cNvSpPr/>
            <p:nvPr/>
          </p:nvSpPr>
          <p:spPr>
            <a:xfrm rot="10800000">
              <a:off x="6601855" y="5011157"/>
              <a:ext cx="286303" cy="410155"/>
            </a:xfrm>
            <a:prstGeom prst="blockArc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09" name="Sun 108">
            <a:extLst>
              <a:ext uri="{FF2B5EF4-FFF2-40B4-BE49-F238E27FC236}">
                <a16:creationId xmlns:a16="http://schemas.microsoft.com/office/drawing/2014/main" id="{1DC5F750-D6D0-4B0D-BA9E-780A85F8079F}"/>
              </a:ext>
            </a:extLst>
          </p:cNvPr>
          <p:cNvSpPr/>
          <p:nvPr/>
        </p:nvSpPr>
        <p:spPr>
          <a:xfrm>
            <a:off x="6355297" y="4658292"/>
            <a:ext cx="736252" cy="736252"/>
          </a:xfrm>
          <a:prstGeom prst="sun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Cloud 109">
            <a:extLst>
              <a:ext uri="{FF2B5EF4-FFF2-40B4-BE49-F238E27FC236}">
                <a16:creationId xmlns:a16="http://schemas.microsoft.com/office/drawing/2014/main" id="{884B13AE-97AD-4772-9E97-68A5961553CA}"/>
              </a:ext>
            </a:extLst>
          </p:cNvPr>
          <p:cNvSpPr/>
          <p:nvPr/>
        </p:nvSpPr>
        <p:spPr>
          <a:xfrm>
            <a:off x="6418569" y="5578607"/>
            <a:ext cx="609709" cy="609709"/>
          </a:xfrm>
          <a:prstGeom prst="cloud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0690D2F8-8EB5-4720-BC14-9276E608C751}"/>
              </a:ext>
            </a:extLst>
          </p:cNvPr>
          <p:cNvCxnSpPr>
            <a:cxnSpLocks/>
          </p:cNvCxnSpPr>
          <p:nvPr/>
        </p:nvCxnSpPr>
        <p:spPr>
          <a:xfrm flipV="1">
            <a:off x="7091549" y="4742738"/>
            <a:ext cx="0" cy="14455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4FDE0595-E243-416D-B2B1-3997E1CDB206}"/>
              </a:ext>
            </a:extLst>
          </p:cNvPr>
          <p:cNvSpPr txBox="1"/>
          <p:nvPr/>
        </p:nvSpPr>
        <p:spPr>
          <a:xfrm>
            <a:off x="7221927" y="4742738"/>
            <a:ext cx="1074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/>
              <a:t>0.61</a:t>
            </a:r>
            <a:endParaRPr lang="en-US" sz="2800" b="1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C3C9D05-44A9-41C1-977B-272E7340CD06}"/>
              </a:ext>
            </a:extLst>
          </p:cNvPr>
          <p:cNvSpPr txBox="1"/>
          <p:nvPr/>
        </p:nvSpPr>
        <p:spPr>
          <a:xfrm>
            <a:off x="7244935" y="5526003"/>
            <a:ext cx="1136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/>
              <a:t>0.39</a:t>
            </a:r>
            <a:endParaRPr lang="en-US" sz="2800" b="1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2C906A2-0AA5-4B71-92FD-97894B86256B}"/>
              </a:ext>
            </a:extLst>
          </p:cNvPr>
          <p:cNvSpPr txBox="1"/>
          <p:nvPr/>
        </p:nvSpPr>
        <p:spPr>
          <a:xfrm>
            <a:off x="6465243" y="3875027"/>
            <a:ext cx="1588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/>
              <a:t>Day 2</a:t>
            </a:r>
            <a:endParaRPr lang="en-US" sz="2800" b="1" dirty="0"/>
          </a:p>
        </p:txBody>
      </p:sp>
      <p:sp>
        <p:nvSpPr>
          <p:cNvPr id="116" name="Arrow: Right 115">
            <a:extLst>
              <a:ext uri="{FF2B5EF4-FFF2-40B4-BE49-F238E27FC236}">
                <a16:creationId xmlns:a16="http://schemas.microsoft.com/office/drawing/2014/main" id="{B6103EA5-536F-49BC-A939-8AB81A329B90}"/>
              </a:ext>
            </a:extLst>
          </p:cNvPr>
          <p:cNvSpPr/>
          <p:nvPr/>
        </p:nvSpPr>
        <p:spPr>
          <a:xfrm rot="19216219">
            <a:off x="5204768" y="5322152"/>
            <a:ext cx="948696" cy="232374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DA8F6308-B4A3-4FF4-A06C-270571D658BF}"/>
              </a:ext>
            </a:extLst>
          </p:cNvPr>
          <p:cNvGrpSpPr/>
          <p:nvPr/>
        </p:nvGrpSpPr>
        <p:grpSpPr>
          <a:xfrm>
            <a:off x="7714144" y="3906318"/>
            <a:ext cx="140783" cy="403077"/>
            <a:chOff x="9152568" y="2777765"/>
            <a:chExt cx="712597" cy="2604063"/>
          </a:xfrm>
        </p:grpSpPr>
        <p:sp>
          <p:nvSpPr>
            <p:cNvPr id="130" name="Moon 129">
              <a:extLst>
                <a:ext uri="{FF2B5EF4-FFF2-40B4-BE49-F238E27FC236}">
                  <a16:creationId xmlns:a16="http://schemas.microsoft.com/office/drawing/2014/main" id="{F601EA4C-4752-4F62-B93E-6FA89A44FE53}"/>
                </a:ext>
              </a:extLst>
            </p:cNvPr>
            <p:cNvSpPr/>
            <p:nvPr/>
          </p:nvSpPr>
          <p:spPr>
            <a:xfrm rot="5400000">
              <a:off x="9105835" y="4225806"/>
              <a:ext cx="806063" cy="712597"/>
            </a:xfrm>
            <a:prstGeom prst="moon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27EAF450-8EE6-4C6A-8ADF-B593C3ECF0D3}"/>
                </a:ext>
              </a:extLst>
            </p:cNvPr>
            <p:cNvSpPr/>
            <p:nvPr/>
          </p:nvSpPr>
          <p:spPr>
            <a:xfrm>
              <a:off x="9434695" y="2777765"/>
              <a:ext cx="74171" cy="243847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Block Arc 131">
              <a:extLst>
                <a:ext uri="{FF2B5EF4-FFF2-40B4-BE49-F238E27FC236}">
                  <a16:creationId xmlns:a16="http://schemas.microsoft.com/office/drawing/2014/main" id="{BB0C2896-4881-4EDA-81B6-80B19C4A20DF}"/>
                </a:ext>
              </a:extLst>
            </p:cNvPr>
            <p:cNvSpPr/>
            <p:nvPr/>
          </p:nvSpPr>
          <p:spPr>
            <a:xfrm rot="10800000">
              <a:off x="9433517" y="4971673"/>
              <a:ext cx="286303" cy="410155"/>
            </a:xfrm>
            <a:prstGeom prst="blockArc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3" name="Isosceles Triangle 132">
              <a:extLst>
                <a:ext uri="{FF2B5EF4-FFF2-40B4-BE49-F238E27FC236}">
                  <a16:creationId xmlns:a16="http://schemas.microsoft.com/office/drawing/2014/main" id="{ECD3A8C4-F0D1-494A-8BAE-661795AD7A54}"/>
                </a:ext>
              </a:extLst>
            </p:cNvPr>
            <p:cNvSpPr/>
            <p:nvPr/>
          </p:nvSpPr>
          <p:spPr>
            <a:xfrm>
              <a:off x="9216919" y="3165598"/>
              <a:ext cx="583894" cy="1373413"/>
            </a:xfrm>
            <a:prstGeom prst="triangle">
              <a:avLst>
                <a:gd name="adj" fmla="val 44925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1" name="Arrow: Right 120">
            <a:extLst>
              <a:ext uri="{FF2B5EF4-FFF2-40B4-BE49-F238E27FC236}">
                <a16:creationId xmlns:a16="http://schemas.microsoft.com/office/drawing/2014/main" id="{C9184778-800D-44C6-A496-F7F05CFF4479}"/>
              </a:ext>
            </a:extLst>
          </p:cNvPr>
          <p:cNvSpPr/>
          <p:nvPr/>
        </p:nvSpPr>
        <p:spPr>
          <a:xfrm>
            <a:off x="5289727" y="5670311"/>
            <a:ext cx="806273" cy="178138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FC4B4E8-103E-454E-86C5-03D39D915647}"/>
              </a:ext>
            </a:extLst>
          </p:cNvPr>
          <p:cNvSpPr txBox="1"/>
          <p:nvPr/>
        </p:nvSpPr>
        <p:spPr>
          <a:xfrm>
            <a:off x="3126322" y="3817815"/>
            <a:ext cx="165486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3800" b="1" dirty="0">
                <a:solidFill>
                  <a:schemeClr val="accent2">
                    <a:lumMod val="75000"/>
                  </a:schemeClr>
                </a:solidFill>
              </a:rPr>
              <a:t>×</a:t>
            </a:r>
            <a:endParaRPr lang="en-US" sz="13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961111A-D10A-421A-BFC9-B3018EC611E2}"/>
              </a:ext>
            </a:extLst>
          </p:cNvPr>
          <p:cNvSpPr txBox="1"/>
          <p:nvPr/>
        </p:nvSpPr>
        <p:spPr>
          <a:xfrm>
            <a:off x="194036" y="3853352"/>
            <a:ext cx="165486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3800" b="1" dirty="0">
                <a:solidFill>
                  <a:schemeClr val="accent2">
                    <a:lumMod val="75000"/>
                  </a:schemeClr>
                </a:solidFill>
              </a:rPr>
              <a:t>×</a:t>
            </a:r>
            <a:endParaRPr lang="en-US" sz="13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7" name="Sun 116">
            <a:extLst>
              <a:ext uri="{FF2B5EF4-FFF2-40B4-BE49-F238E27FC236}">
                <a16:creationId xmlns:a16="http://schemas.microsoft.com/office/drawing/2014/main" id="{6287E2BC-2DBA-475B-9957-03CAE48F76E5}"/>
              </a:ext>
            </a:extLst>
          </p:cNvPr>
          <p:cNvSpPr/>
          <p:nvPr/>
        </p:nvSpPr>
        <p:spPr>
          <a:xfrm>
            <a:off x="489276" y="1535266"/>
            <a:ext cx="736252" cy="736252"/>
          </a:xfrm>
          <a:prstGeom prst="sun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Cloud 117">
            <a:extLst>
              <a:ext uri="{FF2B5EF4-FFF2-40B4-BE49-F238E27FC236}">
                <a16:creationId xmlns:a16="http://schemas.microsoft.com/office/drawing/2014/main" id="{B95B0AC4-7CCB-4E07-B89D-96B913DDB7AF}"/>
              </a:ext>
            </a:extLst>
          </p:cNvPr>
          <p:cNvSpPr/>
          <p:nvPr/>
        </p:nvSpPr>
        <p:spPr>
          <a:xfrm>
            <a:off x="552548" y="2455581"/>
            <a:ext cx="609709" cy="609709"/>
          </a:xfrm>
          <a:prstGeom prst="cloud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8C90AFC9-CAC4-470E-B48F-6717FFBE9ACD}"/>
              </a:ext>
            </a:extLst>
          </p:cNvPr>
          <p:cNvCxnSpPr>
            <a:cxnSpLocks/>
          </p:cNvCxnSpPr>
          <p:nvPr/>
        </p:nvCxnSpPr>
        <p:spPr>
          <a:xfrm flipV="1">
            <a:off x="1225528" y="1619712"/>
            <a:ext cx="0" cy="14455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CC7829C9-75D4-438C-9EC1-6F97888E2D1C}"/>
              </a:ext>
            </a:extLst>
          </p:cNvPr>
          <p:cNvSpPr txBox="1"/>
          <p:nvPr/>
        </p:nvSpPr>
        <p:spPr>
          <a:xfrm>
            <a:off x="1355907" y="1619712"/>
            <a:ext cx="841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0.</a:t>
            </a:r>
            <a:r>
              <a:rPr lang="hu-HU" sz="2800" b="1" dirty="0"/>
              <a:t>5</a:t>
            </a:r>
            <a:endParaRPr lang="en-US" sz="2800" b="1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41AD55BE-B532-4821-9E75-F08ED7CE739D}"/>
              </a:ext>
            </a:extLst>
          </p:cNvPr>
          <p:cNvSpPr txBox="1"/>
          <p:nvPr/>
        </p:nvSpPr>
        <p:spPr>
          <a:xfrm>
            <a:off x="1378915" y="2402977"/>
            <a:ext cx="841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0.</a:t>
            </a:r>
            <a:r>
              <a:rPr lang="hu-HU" sz="2800" b="1" dirty="0"/>
              <a:t>5</a:t>
            </a:r>
            <a:endParaRPr lang="en-US" sz="2800" b="1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406100D-ED4A-407E-8EEB-336EAE681D16}"/>
              </a:ext>
            </a:extLst>
          </p:cNvPr>
          <p:cNvSpPr txBox="1"/>
          <p:nvPr/>
        </p:nvSpPr>
        <p:spPr>
          <a:xfrm>
            <a:off x="795854" y="817058"/>
            <a:ext cx="1588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/>
              <a:t>Day 0</a:t>
            </a:r>
            <a:endParaRPr lang="en-US" sz="2800" b="1" dirty="0"/>
          </a:p>
        </p:txBody>
      </p:sp>
      <p:sp>
        <p:nvSpPr>
          <p:cNvPr id="124" name="Sun 123">
            <a:extLst>
              <a:ext uri="{FF2B5EF4-FFF2-40B4-BE49-F238E27FC236}">
                <a16:creationId xmlns:a16="http://schemas.microsoft.com/office/drawing/2014/main" id="{CC61843B-DA83-4865-A79B-542861FE73B5}"/>
              </a:ext>
            </a:extLst>
          </p:cNvPr>
          <p:cNvSpPr/>
          <p:nvPr/>
        </p:nvSpPr>
        <p:spPr>
          <a:xfrm>
            <a:off x="3455675" y="1491876"/>
            <a:ext cx="736252" cy="736252"/>
          </a:xfrm>
          <a:prstGeom prst="sun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Cloud 124">
            <a:extLst>
              <a:ext uri="{FF2B5EF4-FFF2-40B4-BE49-F238E27FC236}">
                <a16:creationId xmlns:a16="http://schemas.microsoft.com/office/drawing/2014/main" id="{4245586F-5A28-43CF-B5BD-1771F412B01D}"/>
              </a:ext>
            </a:extLst>
          </p:cNvPr>
          <p:cNvSpPr/>
          <p:nvPr/>
        </p:nvSpPr>
        <p:spPr>
          <a:xfrm>
            <a:off x="3518947" y="2412191"/>
            <a:ext cx="609709" cy="609709"/>
          </a:xfrm>
          <a:prstGeom prst="cloud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E780D3FF-F261-4B88-87EC-5D2B1E037D1F}"/>
              </a:ext>
            </a:extLst>
          </p:cNvPr>
          <p:cNvCxnSpPr>
            <a:cxnSpLocks/>
          </p:cNvCxnSpPr>
          <p:nvPr/>
        </p:nvCxnSpPr>
        <p:spPr>
          <a:xfrm flipV="1">
            <a:off x="4191927" y="1576322"/>
            <a:ext cx="0" cy="14455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34758080-21A2-4EDB-B1ED-ECBF08312E89}"/>
              </a:ext>
            </a:extLst>
          </p:cNvPr>
          <p:cNvSpPr txBox="1"/>
          <p:nvPr/>
        </p:nvSpPr>
        <p:spPr>
          <a:xfrm>
            <a:off x="3762253" y="773668"/>
            <a:ext cx="1588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/>
              <a:t>Day 1</a:t>
            </a:r>
            <a:endParaRPr lang="en-US" sz="2800" b="1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B89248B6-16F5-4BE6-BE2A-49A16C4E6C16}"/>
              </a:ext>
            </a:extLst>
          </p:cNvPr>
          <p:cNvSpPr txBox="1"/>
          <p:nvPr/>
        </p:nvSpPr>
        <p:spPr>
          <a:xfrm>
            <a:off x="4381403" y="1597035"/>
            <a:ext cx="1120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0.</a:t>
            </a:r>
            <a:r>
              <a:rPr lang="hu-HU" sz="2800" b="1" dirty="0"/>
              <a:t>12</a:t>
            </a:r>
            <a:endParaRPr lang="en-US" sz="2800" b="1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D425620-2626-49A4-B4C3-D06AB4B29779}"/>
              </a:ext>
            </a:extLst>
          </p:cNvPr>
          <p:cNvSpPr txBox="1"/>
          <p:nvPr/>
        </p:nvSpPr>
        <p:spPr>
          <a:xfrm>
            <a:off x="4404411" y="2380300"/>
            <a:ext cx="1302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0.</a:t>
            </a:r>
            <a:r>
              <a:rPr lang="hu-HU" sz="2800" b="1" dirty="0"/>
              <a:t>88</a:t>
            </a:r>
            <a:endParaRPr lang="en-US" sz="2800" b="1" dirty="0"/>
          </a:p>
        </p:txBody>
      </p:sp>
      <p:sp>
        <p:nvSpPr>
          <p:cNvPr id="138" name="Sun 137">
            <a:extLst>
              <a:ext uri="{FF2B5EF4-FFF2-40B4-BE49-F238E27FC236}">
                <a16:creationId xmlns:a16="http://schemas.microsoft.com/office/drawing/2014/main" id="{DFD87E42-4ED7-4C88-83AD-9A8334617ED4}"/>
              </a:ext>
            </a:extLst>
          </p:cNvPr>
          <p:cNvSpPr/>
          <p:nvPr/>
        </p:nvSpPr>
        <p:spPr>
          <a:xfrm>
            <a:off x="6360525" y="1523547"/>
            <a:ext cx="736252" cy="736252"/>
          </a:xfrm>
          <a:prstGeom prst="sun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Cloud 138">
            <a:extLst>
              <a:ext uri="{FF2B5EF4-FFF2-40B4-BE49-F238E27FC236}">
                <a16:creationId xmlns:a16="http://schemas.microsoft.com/office/drawing/2014/main" id="{782883B6-AA8E-4E23-BE39-9DEB937F564E}"/>
              </a:ext>
            </a:extLst>
          </p:cNvPr>
          <p:cNvSpPr/>
          <p:nvPr/>
        </p:nvSpPr>
        <p:spPr>
          <a:xfrm>
            <a:off x="6423797" y="2443862"/>
            <a:ext cx="609709" cy="609709"/>
          </a:xfrm>
          <a:prstGeom prst="cloud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E3653F01-770A-4600-9E44-6C855EC6DC72}"/>
              </a:ext>
            </a:extLst>
          </p:cNvPr>
          <p:cNvCxnSpPr>
            <a:cxnSpLocks/>
          </p:cNvCxnSpPr>
          <p:nvPr/>
        </p:nvCxnSpPr>
        <p:spPr>
          <a:xfrm flipV="1">
            <a:off x="7096777" y="1607993"/>
            <a:ext cx="0" cy="14455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94E69777-554F-486B-968A-891B914A5738}"/>
              </a:ext>
            </a:extLst>
          </p:cNvPr>
          <p:cNvSpPr txBox="1"/>
          <p:nvPr/>
        </p:nvSpPr>
        <p:spPr>
          <a:xfrm>
            <a:off x="6667103" y="805339"/>
            <a:ext cx="1588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/>
              <a:t>Day 2</a:t>
            </a:r>
            <a:endParaRPr lang="en-US" sz="28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DF86390-B5FD-4F9B-A446-5C35E8D5565E}"/>
              </a:ext>
            </a:extLst>
          </p:cNvPr>
          <p:cNvSpPr txBox="1"/>
          <p:nvPr/>
        </p:nvSpPr>
        <p:spPr>
          <a:xfrm>
            <a:off x="7315505" y="1687866"/>
            <a:ext cx="1120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0.</a:t>
            </a:r>
            <a:r>
              <a:rPr lang="hu-HU" sz="2800" b="1" dirty="0"/>
              <a:t>64</a:t>
            </a:r>
            <a:endParaRPr lang="en-US" sz="28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3AA5A1A-CAF6-4DCC-86C9-111EB97F0FC7}"/>
              </a:ext>
            </a:extLst>
          </p:cNvPr>
          <p:cNvSpPr txBox="1"/>
          <p:nvPr/>
        </p:nvSpPr>
        <p:spPr>
          <a:xfrm>
            <a:off x="7338513" y="2471131"/>
            <a:ext cx="1302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0.</a:t>
            </a:r>
            <a:r>
              <a:rPr lang="hu-HU" sz="2800" b="1" dirty="0"/>
              <a:t>36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34064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9D2B0EC-B189-47F5-B316-C7A024B51BFB}"/>
              </a:ext>
            </a:extLst>
          </p:cNvPr>
          <p:cNvCxnSpPr/>
          <p:nvPr/>
        </p:nvCxnSpPr>
        <p:spPr>
          <a:xfrm>
            <a:off x="1617642" y="3914660"/>
            <a:ext cx="9639759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D33FDA5-784A-4DBE-A50D-23C1282B78BA}"/>
              </a:ext>
            </a:extLst>
          </p:cNvPr>
          <p:cNvCxnSpPr/>
          <p:nvPr/>
        </p:nvCxnSpPr>
        <p:spPr>
          <a:xfrm>
            <a:off x="1663547" y="2847860"/>
            <a:ext cx="9639759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E2599A73-1477-4D44-9A6C-CAA389AD18CE}"/>
              </a:ext>
            </a:extLst>
          </p:cNvPr>
          <p:cNvSpPr/>
          <p:nvPr/>
        </p:nvSpPr>
        <p:spPr>
          <a:xfrm>
            <a:off x="2183175" y="2710149"/>
            <a:ext cx="253388" cy="253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6FC0E7F-D6D9-496F-9926-DFBDE20FAA3D}"/>
              </a:ext>
            </a:extLst>
          </p:cNvPr>
          <p:cNvSpPr/>
          <p:nvPr/>
        </p:nvSpPr>
        <p:spPr>
          <a:xfrm>
            <a:off x="3942202" y="2721166"/>
            <a:ext cx="253388" cy="253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FCC151-2D65-4280-84EC-170D69A5F174}"/>
              </a:ext>
            </a:extLst>
          </p:cNvPr>
          <p:cNvSpPr/>
          <p:nvPr/>
        </p:nvSpPr>
        <p:spPr>
          <a:xfrm>
            <a:off x="4371860" y="2710149"/>
            <a:ext cx="253388" cy="253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7C55AD3-D450-4E06-A61F-CABF526F48F9}"/>
              </a:ext>
            </a:extLst>
          </p:cNvPr>
          <p:cNvSpPr/>
          <p:nvPr/>
        </p:nvSpPr>
        <p:spPr>
          <a:xfrm>
            <a:off x="5728771" y="2710149"/>
            <a:ext cx="253388" cy="253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BEDE6D0-083C-419B-997A-13F7EF84EDDF}"/>
              </a:ext>
            </a:extLst>
          </p:cNvPr>
          <p:cNvSpPr/>
          <p:nvPr/>
        </p:nvSpPr>
        <p:spPr>
          <a:xfrm>
            <a:off x="8578467" y="3793473"/>
            <a:ext cx="253388" cy="253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3BD495E-E07F-4124-9841-5A8D374DB417}"/>
              </a:ext>
            </a:extLst>
          </p:cNvPr>
          <p:cNvSpPr/>
          <p:nvPr/>
        </p:nvSpPr>
        <p:spPr>
          <a:xfrm>
            <a:off x="8073527" y="2721166"/>
            <a:ext cx="253388" cy="253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825BF7F-97B8-4E9E-BE31-5674E45DA57F}"/>
              </a:ext>
            </a:extLst>
          </p:cNvPr>
          <p:cNvSpPr/>
          <p:nvPr/>
        </p:nvSpPr>
        <p:spPr>
          <a:xfrm>
            <a:off x="5032872" y="3787966"/>
            <a:ext cx="253388" cy="253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1DD9650-A4D7-4EFC-9238-C37DC690EBE8}"/>
              </a:ext>
            </a:extLst>
          </p:cNvPr>
          <p:cNvSpPr/>
          <p:nvPr/>
        </p:nvSpPr>
        <p:spPr>
          <a:xfrm>
            <a:off x="8073527" y="3809999"/>
            <a:ext cx="253388" cy="253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003A1F9-A1E0-4F1D-BC7E-B6F7A33D08C1}"/>
              </a:ext>
            </a:extLst>
          </p:cNvPr>
          <p:cNvSpPr/>
          <p:nvPr/>
        </p:nvSpPr>
        <p:spPr>
          <a:xfrm>
            <a:off x="10765315" y="3809999"/>
            <a:ext cx="253388" cy="253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2B6754-AB80-4439-A2FF-3B919DA5D6C4}"/>
              </a:ext>
            </a:extLst>
          </p:cNvPr>
          <p:cNvSpPr txBox="1"/>
          <p:nvPr/>
        </p:nvSpPr>
        <p:spPr>
          <a:xfrm>
            <a:off x="440672" y="2575233"/>
            <a:ext cx="138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Unit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9382B6-7A5F-4D87-A725-6BC6A32F58A4}"/>
              </a:ext>
            </a:extLst>
          </p:cNvPr>
          <p:cNvSpPr txBox="1"/>
          <p:nvPr/>
        </p:nvSpPr>
        <p:spPr>
          <a:xfrm>
            <a:off x="440672" y="3653050"/>
            <a:ext cx="138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Unit 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135E5F-E770-4082-A00A-D9E9006E9E5D}"/>
              </a:ext>
            </a:extLst>
          </p:cNvPr>
          <p:cNvCxnSpPr/>
          <p:nvPr/>
        </p:nvCxnSpPr>
        <p:spPr>
          <a:xfrm>
            <a:off x="3404211" y="2126255"/>
            <a:ext cx="0" cy="23465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FF8C48B-FB70-4AF6-AF83-DB63041AAFE4}"/>
              </a:ext>
            </a:extLst>
          </p:cNvPr>
          <p:cNvCxnSpPr/>
          <p:nvPr/>
        </p:nvCxnSpPr>
        <p:spPr>
          <a:xfrm>
            <a:off x="4812534" y="2124419"/>
            <a:ext cx="0" cy="23465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C28DF7C-0CF3-4D0E-A4F8-6ADE5B76FE39}"/>
              </a:ext>
            </a:extLst>
          </p:cNvPr>
          <p:cNvCxnSpPr/>
          <p:nvPr/>
        </p:nvCxnSpPr>
        <p:spPr>
          <a:xfrm>
            <a:off x="6208004" y="2124419"/>
            <a:ext cx="0" cy="23465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3AF9EB6-119D-4532-8088-04228050B7BC}"/>
              </a:ext>
            </a:extLst>
          </p:cNvPr>
          <p:cNvCxnSpPr/>
          <p:nvPr/>
        </p:nvCxnSpPr>
        <p:spPr>
          <a:xfrm>
            <a:off x="7619999" y="2124419"/>
            <a:ext cx="0" cy="23465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1734084-E97F-461D-BEAE-E43C29B8DF8C}"/>
              </a:ext>
            </a:extLst>
          </p:cNvPr>
          <p:cNvCxnSpPr/>
          <p:nvPr/>
        </p:nvCxnSpPr>
        <p:spPr>
          <a:xfrm>
            <a:off x="7621835" y="2126255"/>
            <a:ext cx="0" cy="23465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9F63A69-AEC2-4285-9512-61EDC59C3126}"/>
              </a:ext>
            </a:extLst>
          </p:cNvPr>
          <p:cNvCxnSpPr/>
          <p:nvPr/>
        </p:nvCxnSpPr>
        <p:spPr>
          <a:xfrm>
            <a:off x="9030158" y="2124419"/>
            <a:ext cx="0" cy="23465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7F3768E-6E8B-485B-AD73-22642526B151}"/>
              </a:ext>
            </a:extLst>
          </p:cNvPr>
          <p:cNvCxnSpPr/>
          <p:nvPr/>
        </p:nvCxnSpPr>
        <p:spPr>
          <a:xfrm>
            <a:off x="9031994" y="2126255"/>
            <a:ext cx="0" cy="23465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4793EF-7B55-4E32-BC40-35906023BBF5}"/>
              </a:ext>
            </a:extLst>
          </p:cNvPr>
          <p:cNvCxnSpPr/>
          <p:nvPr/>
        </p:nvCxnSpPr>
        <p:spPr>
          <a:xfrm>
            <a:off x="10440317" y="2124419"/>
            <a:ext cx="0" cy="23465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C4CD222-E506-4EF3-BB47-6A350DF255C9}"/>
              </a:ext>
            </a:extLst>
          </p:cNvPr>
          <p:cNvCxnSpPr/>
          <p:nvPr/>
        </p:nvCxnSpPr>
        <p:spPr>
          <a:xfrm>
            <a:off x="1995888" y="2113402"/>
            <a:ext cx="0" cy="23465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7C80AA8-5127-4B13-B530-2A56E517FB64}"/>
              </a:ext>
            </a:extLst>
          </p:cNvPr>
          <p:cNvCxnSpPr/>
          <p:nvPr/>
        </p:nvCxnSpPr>
        <p:spPr>
          <a:xfrm>
            <a:off x="3404211" y="2111566"/>
            <a:ext cx="0" cy="23465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ight Brace 32">
            <a:extLst>
              <a:ext uri="{FF2B5EF4-FFF2-40B4-BE49-F238E27FC236}">
                <a16:creationId xmlns:a16="http://schemas.microsoft.com/office/drawing/2014/main" id="{1A977ACB-B103-423A-BF27-881A7305D42C}"/>
              </a:ext>
            </a:extLst>
          </p:cNvPr>
          <p:cNvSpPr/>
          <p:nvPr/>
        </p:nvSpPr>
        <p:spPr>
          <a:xfrm rot="16200000">
            <a:off x="2573355" y="1074106"/>
            <a:ext cx="253387" cy="1408321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8616B5-03AF-4141-B75A-3A5B1AB32B43}"/>
              </a:ext>
            </a:extLst>
          </p:cNvPr>
          <p:cNvSpPr txBox="1"/>
          <p:nvPr/>
        </p:nvSpPr>
        <p:spPr>
          <a:xfrm>
            <a:off x="2165731" y="1044767"/>
            <a:ext cx="138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 </a:t>
            </a:r>
            <a:r>
              <a:rPr lang="en-US" sz="2800" b="1" dirty="0" err="1"/>
              <a:t>ms</a:t>
            </a:r>
            <a:endParaRPr lang="en-US" sz="28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7B2CCC4-D20D-442D-B5B7-63EBA88395FA}"/>
              </a:ext>
            </a:extLst>
          </p:cNvPr>
          <p:cNvSpPr txBox="1"/>
          <p:nvPr/>
        </p:nvSpPr>
        <p:spPr>
          <a:xfrm>
            <a:off x="6716614" y="4880475"/>
            <a:ext cx="138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A503A1E-FEE0-4510-B420-2DE029EDBC05}"/>
              </a:ext>
            </a:extLst>
          </p:cNvPr>
          <p:cNvSpPr txBox="1"/>
          <p:nvPr/>
        </p:nvSpPr>
        <p:spPr>
          <a:xfrm>
            <a:off x="3891711" y="4874966"/>
            <a:ext cx="138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EC382F6-0003-49E2-BEE3-09CB99787280}"/>
              </a:ext>
            </a:extLst>
          </p:cNvPr>
          <p:cNvSpPr txBox="1"/>
          <p:nvPr/>
        </p:nvSpPr>
        <p:spPr>
          <a:xfrm>
            <a:off x="4997986" y="4862113"/>
            <a:ext cx="138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1 or 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73F7EFD-61C8-4320-BE67-056E605E89B1}"/>
              </a:ext>
            </a:extLst>
          </p:cNvPr>
          <p:cNvSpPr txBox="1"/>
          <p:nvPr/>
        </p:nvSpPr>
        <p:spPr>
          <a:xfrm>
            <a:off x="2509093" y="4862113"/>
            <a:ext cx="138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2B13F42-3EEF-487C-82AD-064AF805DECA}"/>
              </a:ext>
            </a:extLst>
          </p:cNvPr>
          <p:cNvSpPr txBox="1"/>
          <p:nvPr/>
        </p:nvSpPr>
        <p:spPr>
          <a:xfrm>
            <a:off x="7822889" y="4874966"/>
            <a:ext cx="138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1 or 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082A1E1-D5D5-4523-B376-33FF550ED4FA}"/>
              </a:ext>
            </a:extLst>
          </p:cNvPr>
          <p:cNvSpPr txBox="1"/>
          <p:nvPr/>
        </p:nvSpPr>
        <p:spPr>
          <a:xfrm>
            <a:off x="9509391" y="4862228"/>
            <a:ext cx="138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135565-E1C5-40DD-906D-AFD417501B3A}"/>
              </a:ext>
            </a:extLst>
          </p:cNvPr>
          <p:cNvSpPr txBox="1"/>
          <p:nvPr/>
        </p:nvSpPr>
        <p:spPr>
          <a:xfrm>
            <a:off x="10765315" y="4874966"/>
            <a:ext cx="138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2353749-64AE-4970-99B8-44D04583AE3E}"/>
              </a:ext>
            </a:extLst>
          </p:cNvPr>
          <p:cNvSpPr txBox="1"/>
          <p:nvPr/>
        </p:nvSpPr>
        <p:spPr>
          <a:xfrm>
            <a:off x="440672" y="4862113"/>
            <a:ext cx="138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Labels</a:t>
            </a:r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FB3CDA46-2684-4EF1-A518-42E9D3EA6434}"/>
              </a:ext>
            </a:extLst>
          </p:cNvPr>
          <p:cNvSpPr/>
          <p:nvPr/>
        </p:nvSpPr>
        <p:spPr>
          <a:xfrm>
            <a:off x="2472829" y="4456300"/>
            <a:ext cx="454442" cy="3929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73BCAE51-AC34-4C71-A1A1-49D9C5144A46}"/>
              </a:ext>
            </a:extLst>
          </p:cNvPr>
          <p:cNvSpPr/>
          <p:nvPr/>
        </p:nvSpPr>
        <p:spPr>
          <a:xfrm>
            <a:off x="3815973" y="4456300"/>
            <a:ext cx="454442" cy="3929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Down 45">
            <a:extLst>
              <a:ext uri="{FF2B5EF4-FFF2-40B4-BE49-F238E27FC236}">
                <a16:creationId xmlns:a16="http://schemas.microsoft.com/office/drawing/2014/main" id="{2AC1C357-ADE2-432E-B899-5F80112E690B}"/>
              </a:ext>
            </a:extLst>
          </p:cNvPr>
          <p:cNvSpPr/>
          <p:nvPr/>
        </p:nvSpPr>
        <p:spPr>
          <a:xfrm>
            <a:off x="5290400" y="4464601"/>
            <a:ext cx="454442" cy="3929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69628665-80F4-4D03-9D8B-DD1889E190F1}"/>
              </a:ext>
            </a:extLst>
          </p:cNvPr>
          <p:cNvSpPr/>
          <p:nvPr/>
        </p:nvSpPr>
        <p:spPr>
          <a:xfrm>
            <a:off x="6678511" y="4464601"/>
            <a:ext cx="454442" cy="3929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row: Down 47">
            <a:extLst>
              <a:ext uri="{FF2B5EF4-FFF2-40B4-BE49-F238E27FC236}">
                <a16:creationId xmlns:a16="http://schemas.microsoft.com/office/drawing/2014/main" id="{38CA7BAA-1ACE-49DB-A3AA-AB238C0C161B}"/>
              </a:ext>
            </a:extLst>
          </p:cNvPr>
          <p:cNvSpPr/>
          <p:nvPr/>
        </p:nvSpPr>
        <p:spPr>
          <a:xfrm>
            <a:off x="8133225" y="4477427"/>
            <a:ext cx="454442" cy="3929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C25BC578-16F1-4E97-9D06-8614F0F8B883}"/>
              </a:ext>
            </a:extLst>
          </p:cNvPr>
          <p:cNvSpPr/>
          <p:nvPr/>
        </p:nvSpPr>
        <p:spPr>
          <a:xfrm>
            <a:off x="9531914" y="4482006"/>
            <a:ext cx="454442" cy="3929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0F46ACE1-2F4F-4A59-A6C4-280124DE1D69}"/>
              </a:ext>
            </a:extLst>
          </p:cNvPr>
          <p:cNvSpPr/>
          <p:nvPr/>
        </p:nvSpPr>
        <p:spPr>
          <a:xfrm>
            <a:off x="10730907" y="4475637"/>
            <a:ext cx="454442" cy="3929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243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64D2B-3307-40F0-A984-24B5D31F9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The </a:t>
            </a:r>
            <a:r>
              <a:rPr lang="hu-HU" dirty="0" err="1"/>
              <a:t>two</a:t>
            </a:r>
            <a:r>
              <a:rPr lang="hu-HU" dirty="0"/>
              <a:t> </a:t>
            </a:r>
            <a:r>
              <a:rPr lang="hu-HU" dirty="0" err="1"/>
              <a:t>methods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A02A2-F5CF-448B-A446-D8EF5196FB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Wit</a:t>
            </a:r>
            <a:r>
              <a:rPr lang="en-US" dirty="0"/>
              <a:t>h null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03D786-8D78-4AB7-B7B4-36F6041574D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Given Y</a:t>
            </a:r>
          </a:p>
          <a:p>
            <a:r>
              <a:rPr lang="en-US" dirty="0"/>
              <a:t>Baum-Welch: computes A, B and </a:t>
            </a:r>
            <a:r>
              <a:rPr lang="el-GR" dirty="0"/>
              <a:t>π</a:t>
            </a:r>
            <a:endParaRPr lang="en-US" dirty="0"/>
          </a:p>
          <a:p>
            <a:pPr lvl="1"/>
            <a:r>
              <a:rPr lang="en-US" dirty="0"/>
              <a:t>Uses forward-backward probabilities</a:t>
            </a:r>
          </a:p>
          <a:p>
            <a:r>
              <a:rPr lang="en-US" dirty="0"/>
              <a:t>Forward-backward algorithm:</a:t>
            </a:r>
          </a:p>
          <a:p>
            <a:pPr lvl="1"/>
            <a:r>
              <a:rPr lang="en-US" dirty="0"/>
              <a:t>Computes posterior probabilities</a:t>
            </a:r>
          </a:p>
          <a:p>
            <a:r>
              <a:rPr lang="en-US" dirty="0"/>
              <a:t>Thresholding: results in X</a:t>
            </a:r>
          </a:p>
          <a:p>
            <a:pPr lvl="1"/>
            <a:r>
              <a:rPr lang="en-US" dirty="0"/>
              <a:t>Null states are included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FCE379-030C-47BF-A11D-8E4A48061A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hu-HU" dirty="0"/>
              <a:t>/</a:t>
            </a:r>
            <a:r>
              <a:rPr lang="en-US" dirty="0"/>
              <a:t>O null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A78672-EE74-4781-8228-CFD67D55105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Given Y</a:t>
            </a:r>
          </a:p>
          <a:p>
            <a:r>
              <a:rPr lang="en-US" dirty="0"/>
              <a:t>Baum-Welch: computes A, B and </a:t>
            </a:r>
            <a:r>
              <a:rPr lang="el-GR" dirty="0"/>
              <a:t>π</a:t>
            </a:r>
            <a:endParaRPr lang="en-US" dirty="0"/>
          </a:p>
          <a:p>
            <a:pPr lvl="1"/>
            <a:r>
              <a:rPr lang="en-US" dirty="0"/>
              <a:t>Uses forward-backward probabilities</a:t>
            </a:r>
          </a:p>
          <a:p>
            <a:r>
              <a:rPr lang="en-US" dirty="0"/>
              <a:t>Viterbi-algorithm: computes X</a:t>
            </a:r>
          </a:p>
          <a:p>
            <a:pPr lvl="1"/>
            <a:r>
              <a:rPr lang="en-US" dirty="0"/>
              <a:t>Mathematically optimal</a:t>
            </a:r>
          </a:p>
        </p:txBody>
      </p:sp>
    </p:spTree>
    <p:extLst>
      <p:ext uri="{BB962C8B-B14F-4D97-AF65-F5344CB8AC3E}">
        <p14:creationId xmlns:p14="http://schemas.microsoft.com/office/powerpoint/2010/main" val="33912324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197B61D0-38E5-45D5-90B6-7A833F710D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56" t="32471" r="34669" b="3534"/>
          <a:stretch/>
        </p:blipFill>
        <p:spPr>
          <a:xfrm>
            <a:off x="42231" y="0"/>
            <a:ext cx="12107537" cy="70901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C0CD052-436B-47E2-B037-1CF1B6158E07}"/>
              </a:ext>
            </a:extLst>
          </p:cNvPr>
          <p:cNvSpPr/>
          <p:nvPr/>
        </p:nvSpPr>
        <p:spPr>
          <a:xfrm>
            <a:off x="5122843" y="330506"/>
            <a:ext cx="2148290" cy="2093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56DCC1-F5B9-49EE-98EB-E78BF2F343D4}"/>
              </a:ext>
            </a:extLst>
          </p:cNvPr>
          <p:cNvSpPr/>
          <p:nvPr/>
        </p:nvSpPr>
        <p:spPr>
          <a:xfrm>
            <a:off x="5122843" y="3634140"/>
            <a:ext cx="2148290" cy="2093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F21F1F-9420-43E1-BD91-601E3C537CFA}"/>
              </a:ext>
            </a:extLst>
          </p:cNvPr>
          <p:cNvSpPr txBox="1"/>
          <p:nvPr/>
        </p:nvSpPr>
        <p:spPr>
          <a:xfrm>
            <a:off x="3354636" y="202760"/>
            <a:ext cx="568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States and posterior probabilities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809A64-8478-4E0F-ADEF-F2F947A02FF6}"/>
              </a:ext>
            </a:extLst>
          </p:cNvPr>
          <p:cNvSpPr txBox="1"/>
          <p:nvPr/>
        </p:nvSpPr>
        <p:spPr>
          <a:xfrm>
            <a:off x="3253647" y="3449474"/>
            <a:ext cx="568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States with null states introduced</a:t>
            </a:r>
          </a:p>
        </p:txBody>
      </p:sp>
    </p:spTree>
    <p:extLst>
      <p:ext uri="{BB962C8B-B14F-4D97-AF65-F5344CB8AC3E}">
        <p14:creationId xmlns:p14="http://schemas.microsoft.com/office/powerpoint/2010/main" val="1216667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6EA3404-0E3C-4716-8002-74A3D5B252EC}"/>
              </a:ext>
            </a:extLst>
          </p:cNvPr>
          <p:cNvSpPr/>
          <p:nvPr/>
        </p:nvSpPr>
        <p:spPr>
          <a:xfrm>
            <a:off x="10462807" y="2322722"/>
            <a:ext cx="722542" cy="19499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2E3383F-BE77-4ED6-AB5E-A31D413D049B}"/>
              </a:ext>
            </a:extLst>
          </p:cNvPr>
          <p:cNvSpPr/>
          <p:nvPr/>
        </p:nvSpPr>
        <p:spPr>
          <a:xfrm>
            <a:off x="9067826" y="2336412"/>
            <a:ext cx="1382618" cy="19499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73824AA-6033-4BDA-9C6A-8C0A4C10E84F}"/>
              </a:ext>
            </a:extLst>
          </p:cNvPr>
          <p:cNvSpPr/>
          <p:nvPr/>
        </p:nvSpPr>
        <p:spPr>
          <a:xfrm>
            <a:off x="7642949" y="2335575"/>
            <a:ext cx="1382618" cy="19499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FC601DF-89FC-43C5-AB7C-5F984A6B028A}"/>
              </a:ext>
            </a:extLst>
          </p:cNvPr>
          <p:cNvSpPr/>
          <p:nvPr/>
        </p:nvSpPr>
        <p:spPr>
          <a:xfrm>
            <a:off x="6234627" y="2335575"/>
            <a:ext cx="1382618" cy="194998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F33F3A8-EBB9-492E-A30A-0D4483ACB560}"/>
              </a:ext>
            </a:extLst>
          </p:cNvPr>
          <p:cNvSpPr/>
          <p:nvPr/>
        </p:nvSpPr>
        <p:spPr>
          <a:xfrm>
            <a:off x="4823549" y="2322722"/>
            <a:ext cx="1351644" cy="194998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C312356-1E5F-4907-B6EF-941CCB45AC23}"/>
              </a:ext>
            </a:extLst>
          </p:cNvPr>
          <p:cNvSpPr/>
          <p:nvPr/>
        </p:nvSpPr>
        <p:spPr>
          <a:xfrm>
            <a:off x="3428080" y="2335575"/>
            <a:ext cx="1382618" cy="19499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79D769-58A3-457E-A3D6-33868914016F}"/>
              </a:ext>
            </a:extLst>
          </p:cNvPr>
          <p:cNvSpPr/>
          <p:nvPr/>
        </p:nvSpPr>
        <p:spPr>
          <a:xfrm>
            <a:off x="1995888" y="2335576"/>
            <a:ext cx="1419341" cy="19499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9D2B0EC-B189-47F5-B316-C7A024B51BFB}"/>
              </a:ext>
            </a:extLst>
          </p:cNvPr>
          <p:cNvCxnSpPr/>
          <p:nvPr/>
        </p:nvCxnSpPr>
        <p:spPr>
          <a:xfrm>
            <a:off x="1617642" y="3914660"/>
            <a:ext cx="9639759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D33FDA5-784A-4DBE-A50D-23C1282B78BA}"/>
              </a:ext>
            </a:extLst>
          </p:cNvPr>
          <p:cNvCxnSpPr/>
          <p:nvPr/>
        </p:nvCxnSpPr>
        <p:spPr>
          <a:xfrm>
            <a:off x="1663547" y="2847860"/>
            <a:ext cx="9639759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E2599A73-1477-4D44-9A6C-CAA389AD18CE}"/>
              </a:ext>
            </a:extLst>
          </p:cNvPr>
          <p:cNvSpPr/>
          <p:nvPr/>
        </p:nvSpPr>
        <p:spPr>
          <a:xfrm>
            <a:off x="2183175" y="2710149"/>
            <a:ext cx="253388" cy="253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6FC0E7F-D6D9-496F-9926-DFBDE20FAA3D}"/>
              </a:ext>
            </a:extLst>
          </p:cNvPr>
          <p:cNvSpPr/>
          <p:nvPr/>
        </p:nvSpPr>
        <p:spPr>
          <a:xfrm>
            <a:off x="3942202" y="2721166"/>
            <a:ext cx="253388" cy="253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FCC151-2D65-4280-84EC-170D69A5F174}"/>
              </a:ext>
            </a:extLst>
          </p:cNvPr>
          <p:cNvSpPr/>
          <p:nvPr/>
        </p:nvSpPr>
        <p:spPr>
          <a:xfrm>
            <a:off x="4371860" y="2710149"/>
            <a:ext cx="253388" cy="253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7C55AD3-D450-4E06-A61F-CABF526F48F9}"/>
              </a:ext>
            </a:extLst>
          </p:cNvPr>
          <p:cNvSpPr/>
          <p:nvPr/>
        </p:nvSpPr>
        <p:spPr>
          <a:xfrm>
            <a:off x="5728771" y="2710149"/>
            <a:ext cx="253388" cy="253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BEDE6D0-083C-419B-997A-13F7EF84EDDF}"/>
              </a:ext>
            </a:extLst>
          </p:cNvPr>
          <p:cNvSpPr/>
          <p:nvPr/>
        </p:nvSpPr>
        <p:spPr>
          <a:xfrm>
            <a:off x="8578467" y="3793473"/>
            <a:ext cx="253388" cy="253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3BD495E-E07F-4124-9841-5A8D374DB417}"/>
              </a:ext>
            </a:extLst>
          </p:cNvPr>
          <p:cNvSpPr/>
          <p:nvPr/>
        </p:nvSpPr>
        <p:spPr>
          <a:xfrm>
            <a:off x="8073527" y="2721166"/>
            <a:ext cx="253388" cy="253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825BF7F-97B8-4E9E-BE31-5674E45DA57F}"/>
              </a:ext>
            </a:extLst>
          </p:cNvPr>
          <p:cNvSpPr/>
          <p:nvPr/>
        </p:nvSpPr>
        <p:spPr>
          <a:xfrm>
            <a:off x="5032872" y="3787966"/>
            <a:ext cx="253388" cy="253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1DD9650-A4D7-4EFC-9238-C37DC690EBE8}"/>
              </a:ext>
            </a:extLst>
          </p:cNvPr>
          <p:cNvSpPr/>
          <p:nvPr/>
        </p:nvSpPr>
        <p:spPr>
          <a:xfrm>
            <a:off x="8073527" y="3809999"/>
            <a:ext cx="253388" cy="253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003A1F9-A1E0-4F1D-BC7E-B6F7A33D08C1}"/>
              </a:ext>
            </a:extLst>
          </p:cNvPr>
          <p:cNvSpPr/>
          <p:nvPr/>
        </p:nvSpPr>
        <p:spPr>
          <a:xfrm>
            <a:off x="10765315" y="3809999"/>
            <a:ext cx="253388" cy="253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2B6754-AB80-4439-A2FF-3B919DA5D6C4}"/>
              </a:ext>
            </a:extLst>
          </p:cNvPr>
          <p:cNvSpPr txBox="1"/>
          <p:nvPr/>
        </p:nvSpPr>
        <p:spPr>
          <a:xfrm>
            <a:off x="440672" y="2575233"/>
            <a:ext cx="138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Unit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9382B6-7A5F-4D87-A725-6BC6A32F58A4}"/>
              </a:ext>
            </a:extLst>
          </p:cNvPr>
          <p:cNvSpPr txBox="1"/>
          <p:nvPr/>
        </p:nvSpPr>
        <p:spPr>
          <a:xfrm>
            <a:off x="440672" y="3653050"/>
            <a:ext cx="138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Unit 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135E5F-E770-4082-A00A-D9E9006E9E5D}"/>
              </a:ext>
            </a:extLst>
          </p:cNvPr>
          <p:cNvCxnSpPr/>
          <p:nvPr/>
        </p:nvCxnSpPr>
        <p:spPr>
          <a:xfrm>
            <a:off x="3404211" y="2126255"/>
            <a:ext cx="0" cy="23465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FF8C48B-FB70-4AF6-AF83-DB63041AAFE4}"/>
              </a:ext>
            </a:extLst>
          </p:cNvPr>
          <p:cNvCxnSpPr/>
          <p:nvPr/>
        </p:nvCxnSpPr>
        <p:spPr>
          <a:xfrm>
            <a:off x="4812534" y="2124419"/>
            <a:ext cx="0" cy="23465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C28DF7C-0CF3-4D0E-A4F8-6ADE5B76FE39}"/>
              </a:ext>
            </a:extLst>
          </p:cNvPr>
          <p:cNvCxnSpPr/>
          <p:nvPr/>
        </p:nvCxnSpPr>
        <p:spPr>
          <a:xfrm>
            <a:off x="6208004" y="2124419"/>
            <a:ext cx="0" cy="23465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3AF9EB6-119D-4532-8088-04228050B7BC}"/>
              </a:ext>
            </a:extLst>
          </p:cNvPr>
          <p:cNvCxnSpPr/>
          <p:nvPr/>
        </p:nvCxnSpPr>
        <p:spPr>
          <a:xfrm>
            <a:off x="7619999" y="2124419"/>
            <a:ext cx="0" cy="23465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1734084-E97F-461D-BEAE-E43C29B8DF8C}"/>
              </a:ext>
            </a:extLst>
          </p:cNvPr>
          <p:cNvCxnSpPr/>
          <p:nvPr/>
        </p:nvCxnSpPr>
        <p:spPr>
          <a:xfrm>
            <a:off x="7621835" y="2126255"/>
            <a:ext cx="0" cy="23465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9F63A69-AEC2-4285-9512-61EDC59C3126}"/>
              </a:ext>
            </a:extLst>
          </p:cNvPr>
          <p:cNvCxnSpPr/>
          <p:nvPr/>
        </p:nvCxnSpPr>
        <p:spPr>
          <a:xfrm>
            <a:off x="9030158" y="2124419"/>
            <a:ext cx="0" cy="23465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7F3768E-6E8B-485B-AD73-22642526B151}"/>
              </a:ext>
            </a:extLst>
          </p:cNvPr>
          <p:cNvCxnSpPr/>
          <p:nvPr/>
        </p:nvCxnSpPr>
        <p:spPr>
          <a:xfrm>
            <a:off x="9031994" y="2126255"/>
            <a:ext cx="0" cy="23465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4793EF-7B55-4E32-BC40-35906023BBF5}"/>
              </a:ext>
            </a:extLst>
          </p:cNvPr>
          <p:cNvCxnSpPr/>
          <p:nvPr/>
        </p:nvCxnSpPr>
        <p:spPr>
          <a:xfrm>
            <a:off x="10440317" y="2124419"/>
            <a:ext cx="0" cy="23465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C4CD222-E506-4EF3-BB47-6A350DF255C9}"/>
              </a:ext>
            </a:extLst>
          </p:cNvPr>
          <p:cNvCxnSpPr/>
          <p:nvPr/>
        </p:nvCxnSpPr>
        <p:spPr>
          <a:xfrm>
            <a:off x="1995888" y="2113402"/>
            <a:ext cx="0" cy="23465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7C80AA8-5127-4B13-B530-2A56E517FB64}"/>
              </a:ext>
            </a:extLst>
          </p:cNvPr>
          <p:cNvCxnSpPr/>
          <p:nvPr/>
        </p:nvCxnSpPr>
        <p:spPr>
          <a:xfrm>
            <a:off x="3404211" y="2111566"/>
            <a:ext cx="0" cy="23465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ight Brace 32">
            <a:extLst>
              <a:ext uri="{FF2B5EF4-FFF2-40B4-BE49-F238E27FC236}">
                <a16:creationId xmlns:a16="http://schemas.microsoft.com/office/drawing/2014/main" id="{1A977ACB-B103-423A-BF27-881A7305D42C}"/>
              </a:ext>
            </a:extLst>
          </p:cNvPr>
          <p:cNvSpPr/>
          <p:nvPr/>
        </p:nvSpPr>
        <p:spPr>
          <a:xfrm rot="16200000">
            <a:off x="2573355" y="1074106"/>
            <a:ext cx="253387" cy="1408321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8616B5-03AF-4141-B75A-3A5B1AB32B43}"/>
              </a:ext>
            </a:extLst>
          </p:cNvPr>
          <p:cNvSpPr txBox="1"/>
          <p:nvPr/>
        </p:nvSpPr>
        <p:spPr>
          <a:xfrm>
            <a:off x="2165731" y="1044767"/>
            <a:ext cx="138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 </a:t>
            </a:r>
            <a:r>
              <a:rPr lang="en-US" sz="2800" b="1" dirty="0" err="1"/>
              <a:t>ms</a:t>
            </a:r>
            <a:endParaRPr lang="en-US" sz="28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7B2CCC4-D20D-442D-B5B7-63EBA88395FA}"/>
              </a:ext>
            </a:extLst>
          </p:cNvPr>
          <p:cNvSpPr txBox="1"/>
          <p:nvPr/>
        </p:nvSpPr>
        <p:spPr>
          <a:xfrm>
            <a:off x="6716614" y="4880475"/>
            <a:ext cx="138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A503A1E-FEE0-4510-B420-2DE029EDBC05}"/>
              </a:ext>
            </a:extLst>
          </p:cNvPr>
          <p:cNvSpPr txBox="1"/>
          <p:nvPr/>
        </p:nvSpPr>
        <p:spPr>
          <a:xfrm>
            <a:off x="3891711" y="4874966"/>
            <a:ext cx="138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EC382F6-0003-49E2-BEE3-09CB99787280}"/>
              </a:ext>
            </a:extLst>
          </p:cNvPr>
          <p:cNvSpPr txBox="1"/>
          <p:nvPr/>
        </p:nvSpPr>
        <p:spPr>
          <a:xfrm>
            <a:off x="4997986" y="4862113"/>
            <a:ext cx="138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1 or 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73F7EFD-61C8-4320-BE67-056E605E89B1}"/>
              </a:ext>
            </a:extLst>
          </p:cNvPr>
          <p:cNvSpPr txBox="1"/>
          <p:nvPr/>
        </p:nvSpPr>
        <p:spPr>
          <a:xfrm>
            <a:off x="2509093" y="4862113"/>
            <a:ext cx="138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2B13F42-3EEF-487C-82AD-064AF805DECA}"/>
              </a:ext>
            </a:extLst>
          </p:cNvPr>
          <p:cNvSpPr txBox="1"/>
          <p:nvPr/>
        </p:nvSpPr>
        <p:spPr>
          <a:xfrm>
            <a:off x="7822889" y="4874966"/>
            <a:ext cx="138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1 or 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082A1E1-D5D5-4523-B376-33FF550ED4FA}"/>
              </a:ext>
            </a:extLst>
          </p:cNvPr>
          <p:cNvSpPr txBox="1"/>
          <p:nvPr/>
        </p:nvSpPr>
        <p:spPr>
          <a:xfrm>
            <a:off x="9509391" y="4862228"/>
            <a:ext cx="138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135565-E1C5-40DD-906D-AFD417501B3A}"/>
              </a:ext>
            </a:extLst>
          </p:cNvPr>
          <p:cNvSpPr txBox="1"/>
          <p:nvPr/>
        </p:nvSpPr>
        <p:spPr>
          <a:xfrm>
            <a:off x="10765315" y="4874966"/>
            <a:ext cx="138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2353749-64AE-4970-99B8-44D04583AE3E}"/>
              </a:ext>
            </a:extLst>
          </p:cNvPr>
          <p:cNvSpPr txBox="1"/>
          <p:nvPr/>
        </p:nvSpPr>
        <p:spPr>
          <a:xfrm>
            <a:off x="440672" y="4862113"/>
            <a:ext cx="138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Labels</a:t>
            </a:r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FB3CDA46-2684-4EF1-A518-42E9D3EA6434}"/>
              </a:ext>
            </a:extLst>
          </p:cNvPr>
          <p:cNvSpPr/>
          <p:nvPr/>
        </p:nvSpPr>
        <p:spPr>
          <a:xfrm>
            <a:off x="2472829" y="4456300"/>
            <a:ext cx="454442" cy="3929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73BCAE51-AC34-4C71-A1A1-49D9C5144A46}"/>
              </a:ext>
            </a:extLst>
          </p:cNvPr>
          <p:cNvSpPr/>
          <p:nvPr/>
        </p:nvSpPr>
        <p:spPr>
          <a:xfrm>
            <a:off x="3815973" y="4456300"/>
            <a:ext cx="454442" cy="3929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Down 45">
            <a:extLst>
              <a:ext uri="{FF2B5EF4-FFF2-40B4-BE49-F238E27FC236}">
                <a16:creationId xmlns:a16="http://schemas.microsoft.com/office/drawing/2014/main" id="{2AC1C357-ADE2-432E-B899-5F80112E690B}"/>
              </a:ext>
            </a:extLst>
          </p:cNvPr>
          <p:cNvSpPr/>
          <p:nvPr/>
        </p:nvSpPr>
        <p:spPr>
          <a:xfrm>
            <a:off x="5290400" y="4464601"/>
            <a:ext cx="454442" cy="3929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69628665-80F4-4D03-9D8B-DD1889E190F1}"/>
              </a:ext>
            </a:extLst>
          </p:cNvPr>
          <p:cNvSpPr/>
          <p:nvPr/>
        </p:nvSpPr>
        <p:spPr>
          <a:xfrm>
            <a:off x="6678511" y="4464601"/>
            <a:ext cx="454442" cy="3929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row: Down 47">
            <a:extLst>
              <a:ext uri="{FF2B5EF4-FFF2-40B4-BE49-F238E27FC236}">
                <a16:creationId xmlns:a16="http://schemas.microsoft.com/office/drawing/2014/main" id="{38CA7BAA-1ACE-49DB-A3AA-AB238C0C161B}"/>
              </a:ext>
            </a:extLst>
          </p:cNvPr>
          <p:cNvSpPr/>
          <p:nvPr/>
        </p:nvSpPr>
        <p:spPr>
          <a:xfrm>
            <a:off x="8133225" y="4477427"/>
            <a:ext cx="454442" cy="3929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C25BC578-16F1-4E97-9D06-8614F0F8B883}"/>
              </a:ext>
            </a:extLst>
          </p:cNvPr>
          <p:cNvSpPr/>
          <p:nvPr/>
        </p:nvSpPr>
        <p:spPr>
          <a:xfrm>
            <a:off x="9531914" y="4482006"/>
            <a:ext cx="454442" cy="3929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0F46ACE1-2F4F-4A59-A6C4-280124DE1D69}"/>
              </a:ext>
            </a:extLst>
          </p:cNvPr>
          <p:cNvSpPr/>
          <p:nvPr/>
        </p:nvSpPr>
        <p:spPr>
          <a:xfrm>
            <a:off x="10730907" y="4475637"/>
            <a:ext cx="454442" cy="3929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F7A141A-8886-4645-93F4-FD9937EED8DF}"/>
              </a:ext>
            </a:extLst>
          </p:cNvPr>
          <p:cNvSpPr txBox="1"/>
          <p:nvPr/>
        </p:nvSpPr>
        <p:spPr>
          <a:xfrm>
            <a:off x="6716614" y="5494783"/>
            <a:ext cx="138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A4C1F9F-20C3-4D68-8AE5-3C3009B3E3F3}"/>
              </a:ext>
            </a:extLst>
          </p:cNvPr>
          <p:cNvSpPr txBox="1"/>
          <p:nvPr/>
        </p:nvSpPr>
        <p:spPr>
          <a:xfrm>
            <a:off x="3891711" y="5489274"/>
            <a:ext cx="138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3B137CF-1719-4D41-BB2C-8BF74841D2A8}"/>
              </a:ext>
            </a:extLst>
          </p:cNvPr>
          <p:cNvSpPr txBox="1"/>
          <p:nvPr/>
        </p:nvSpPr>
        <p:spPr>
          <a:xfrm>
            <a:off x="5384490" y="5451519"/>
            <a:ext cx="138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F2B7DA2-1E7F-47A1-8C38-D8BFCD2EBB23}"/>
              </a:ext>
            </a:extLst>
          </p:cNvPr>
          <p:cNvSpPr txBox="1"/>
          <p:nvPr/>
        </p:nvSpPr>
        <p:spPr>
          <a:xfrm>
            <a:off x="2509093" y="5476421"/>
            <a:ext cx="138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AF47AF8-63FA-49D1-BC0E-3FE70FDAE9FF}"/>
              </a:ext>
            </a:extLst>
          </p:cNvPr>
          <p:cNvSpPr txBox="1"/>
          <p:nvPr/>
        </p:nvSpPr>
        <p:spPr>
          <a:xfrm>
            <a:off x="8209393" y="5489274"/>
            <a:ext cx="138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439CB13-9B6C-4651-95FF-2F5FCB567594}"/>
              </a:ext>
            </a:extLst>
          </p:cNvPr>
          <p:cNvSpPr txBox="1"/>
          <p:nvPr/>
        </p:nvSpPr>
        <p:spPr>
          <a:xfrm>
            <a:off x="9509391" y="5476536"/>
            <a:ext cx="138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51FFD72-2CDA-465B-9126-11951F92659F}"/>
              </a:ext>
            </a:extLst>
          </p:cNvPr>
          <p:cNvSpPr txBox="1"/>
          <p:nvPr/>
        </p:nvSpPr>
        <p:spPr>
          <a:xfrm>
            <a:off x="10765315" y="5489274"/>
            <a:ext cx="138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BCCFD19-EDBD-4596-B5B9-1F03EED6C229}"/>
              </a:ext>
            </a:extLst>
          </p:cNvPr>
          <p:cNvSpPr txBox="1"/>
          <p:nvPr/>
        </p:nvSpPr>
        <p:spPr>
          <a:xfrm>
            <a:off x="440672" y="5476421"/>
            <a:ext cx="138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States</a:t>
            </a:r>
          </a:p>
        </p:txBody>
      </p:sp>
    </p:spTree>
    <p:extLst>
      <p:ext uri="{BB962C8B-B14F-4D97-AF65-F5344CB8AC3E}">
        <p14:creationId xmlns:p14="http://schemas.microsoft.com/office/powerpoint/2010/main" val="1631319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6EA3404-0E3C-4716-8002-74A3D5B252EC}"/>
              </a:ext>
            </a:extLst>
          </p:cNvPr>
          <p:cNvSpPr/>
          <p:nvPr/>
        </p:nvSpPr>
        <p:spPr>
          <a:xfrm>
            <a:off x="10462807" y="2322722"/>
            <a:ext cx="722542" cy="19499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2E3383F-BE77-4ED6-AB5E-A31D413D049B}"/>
              </a:ext>
            </a:extLst>
          </p:cNvPr>
          <p:cNvSpPr/>
          <p:nvPr/>
        </p:nvSpPr>
        <p:spPr>
          <a:xfrm>
            <a:off x="9067826" y="2336412"/>
            <a:ext cx="1382618" cy="19499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73824AA-6033-4BDA-9C6A-8C0A4C10E84F}"/>
              </a:ext>
            </a:extLst>
          </p:cNvPr>
          <p:cNvSpPr/>
          <p:nvPr/>
        </p:nvSpPr>
        <p:spPr>
          <a:xfrm>
            <a:off x="7642949" y="2335575"/>
            <a:ext cx="1382618" cy="19499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FC601DF-89FC-43C5-AB7C-5F984A6B028A}"/>
              </a:ext>
            </a:extLst>
          </p:cNvPr>
          <p:cNvSpPr/>
          <p:nvPr/>
        </p:nvSpPr>
        <p:spPr>
          <a:xfrm>
            <a:off x="6234627" y="2335575"/>
            <a:ext cx="1382618" cy="194998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F33F3A8-EBB9-492E-A30A-0D4483ACB560}"/>
              </a:ext>
            </a:extLst>
          </p:cNvPr>
          <p:cNvSpPr/>
          <p:nvPr/>
        </p:nvSpPr>
        <p:spPr>
          <a:xfrm>
            <a:off x="4823549" y="2322722"/>
            <a:ext cx="1351644" cy="194998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C312356-1E5F-4907-B6EF-941CCB45AC23}"/>
              </a:ext>
            </a:extLst>
          </p:cNvPr>
          <p:cNvSpPr/>
          <p:nvPr/>
        </p:nvSpPr>
        <p:spPr>
          <a:xfrm>
            <a:off x="3428080" y="2335575"/>
            <a:ext cx="1382618" cy="19499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79D769-58A3-457E-A3D6-33868914016F}"/>
              </a:ext>
            </a:extLst>
          </p:cNvPr>
          <p:cNvSpPr/>
          <p:nvPr/>
        </p:nvSpPr>
        <p:spPr>
          <a:xfrm>
            <a:off x="1995888" y="2335576"/>
            <a:ext cx="1419341" cy="19499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9D2B0EC-B189-47F5-B316-C7A024B51BFB}"/>
              </a:ext>
            </a:extLst>
          </p:cNvPr>
          <p:cNvCxnSpPr/>
          <p:nvPr/>
        </p:nvCxnSpPr>
        <p:spPr>
          <a:xfrm>
            <a:off x="1617642" y="3914660"/>
            <a:ext cx="9639759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D33FDA5-784A-4DBE-A50D-23C1282B78BA}"/>
              </a:ext>
            </a:extLst>
          </p:cNvPr>
          <p:cNvCxnSpPr/>
          <p:nvPr/>
        </p:nvCxnSpPr>
        <p:spPr>
          <a:xfrm>
            <a:off x="1663547" y="2847860"/>
            <a:ext cx="9639759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E2599A73-1477-4D44-9A6C-CAA389AD18CE}"/>
              </a:ext>
            </a:extLst>
          </p:cNvPr>
          <p:cNvSpPr/>
          <p:nvPr/>
        </p:nvSpPr>
        <p:spPr>
          <a:xfrm>
            <a:off x="2183175" y="2710149"/>
            <a:ext cx="253388" cy="253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6FC0E7F-D6D9-496F-9926-DFBDE20FAA3D}"/>
              </a:ext>
            </a:extLst>
          </p:cNvPr>
          <p:cNvSpPr/>
          <p:nvPr/>
        </p:nvSpPr>
        <p:spPr>
          <a:xfrm>
            <a:off x="3942202" y="2721166"/>
            <a:ext cx="253388" cy="253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FCC151-2D65-4280-84EC-170D69A5F174}"/>
              </a:ext>
            </a:extLst>
          </p:cNvPr>
          <p:cNvSpPr/>
          <p:nvPr/>
        </p:nvSpPr>
        <p:spPr>
          <a:xfrm>
            <a:off x="4371860" y="2710149"/>
            <a:ext cx="253388" cy="253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7C55AD3-D450-4E06-A61F-CABF526F48F9}"/>
              </a:ext>
            </a:extLst>
          </p:cNvPr>
          <p:cNvSpPr/>
          <p:nvPr/>
        </p:nvSpPr>
        <p:spPr>
          <a:xfrm>
            <a:off x="5728771" y="2710149"/>
            <a:ext cx="253388" cy="253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BEDE6D0-083C-419B-997A-13F7EF84EDDF}"/>
              </a:ext>
            </a:extLst>
          </p:cNvPr>
          <p:cNvSpPr/>
          <p:nvPr/>
        </p:nvSpPr>
        <p:spPr>
          <a:xfrm>
            <a:off x="8578467" y="3793473"/>
            <a:ext cx="253388" cy="253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3BD495E-E07F-4124-9841-5A8D374DB417}"/>
              </a:ext>
            </a:extLst>
          </p:cNvPr>
          <p:cNvSpPr/>
          <p:nvPr/>
        </p:nvSpPr>
        <p:spPr>
          <a:xfrm>
            <a:off x="8073527" y="2721166"/>
            <a:ext cx="253388" cy="253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825BF7F-97B8-4E9E-BE31-5674E45DA57F}"/>
              </a:ext>
            </a:extLst>
          </p:cNvPr>
          <p:cNvSpPr/>
          <p:nvPr/>
        </p:nvSpPr>
        <p:spPr>
          <a:xfrm>
            <a:off x="5032872" y="3787966"/>
            <a:ext cx="253388" cy="253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1DD9650-A4D7-4EFC-9238-C37DC690EBE8}"/>
              </a:ext>
            </a:extLst>
          </p:cNvPr>
          <p:cNvSpPr/>
          <p:nvPr/>
        </p:nvSpPr>
        <p:spPr>
          <a:xfrm>
            <a:off x="8073527" y="3809999"/>
            <a:ext cx="253388" cy="253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003A1F9-A1E0-4F1D-BC7E-B6F7A33D08C1}"/>
              </a:ext>
            </a:extLst>
          </p:cNvPr>
          <p:cNvSpPr/>
          <p:nvPr/>
        </p:nvSpPr>
        <p:spPr>
          <a:xfrm>
            <a:off x="10765315" y="3809999"/>
            <a:ext cx="253388" cy="253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2B6754-AB80-4439-A2FF-3B919DA5D6C4}"/>
              </a:ext>
            </a:extLst>
          </p:cNvPr>
          <p:cNvSpPr txBox="1"/>
          <p:nvPr/>
        </p:nvSpPr>
        <p:spPr>
          <a:xfrm>
            <a:off x="440672" y="2575233"/>
            <a:ext cx="138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Unit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9382B6-7A5F-4D87-A725-6BC6A32F58A4}"/>
              </a:ext>
            </a:extLst>
          </p:cNvPr>
          <p:cNvSpPr txBox="1"/>
          <p:nvPr/>
        </p:nvSpPr>
        <p:spPr>
          <a:xfrm>
            <a:off x="440672" y="3653050"/>
            <a:ext cx="138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Unit 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135E5F-E770-4082-A00A-D9E9006E9E5D}"/>
              </a:ext>
            </a:extLst>
          </p:cNvPr>
          <p:cNvCxnSpPr/>
          <p:nvPr/>
        </p:nvCxnSpPr>
        <p:spPr>
          <a:xfrm>
            <a:off x="3404211" y="2126255"/>
            <a:ext cx="0" cy="23465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FF8C48B-FB70-4AF6-AF83-DB63041AAFE4}"/>
              </a:ext>
            </a:extLst>
          </p:cNvPr>
          <p:cNvCxnSpPr/>
          <p:nvPr/>
        </p:nvCxnSpPr>
        <p:spPr>
          <a:xfrm>
            <a:off x="4812534" y="2124419"/>
            <a:ext cx="0" cy="23465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C28DF7C-0CF3-4D0E-A4F8-6ADE5B76FE39}"/>
              </a:ext>
            </a:extLst>
          </p:cNvPr>
          <p:cNvCxnSpPr/>
          <p:nvPr/>
        </p:nvCxnSpPr>
        <p:spPr>
          <a:xfrm>
            <a:off x="6208004" y="2124419"/>
            <a:ext cx="0" cy="23465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3AF9EB6-119D-4532-8088-04228050B7BC}"/>
              </a:ext>
            </a:extLst>
          </p:cNvPr>
          <p:cNvCxnSpPr/>
          <p:nvPr/>
        </p:nvCxnSpPr>
        <p:spPr>
          <a:xfrm>
            <a:off x="7619999" y="2124419"/>
            <a:ext cx="0" cy="23465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1734084-E97F-461D-BEAE-E43C29B8DF8C}"/>
              </a:ext>
            </a:extLst>
          </p:cNvPr>
          <p:cNvCxnSpPr/>
          <p:nvPr/>
        </p:nvCxnSpPr>
        <p:spPr>
          <a:xfrm>
            <a:off x="7621835" y="2126255"/>
            <a:ext cx="0" cy="23465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9F63A69-AEC2-4285-9512-61EDC59C3126}"/>
              </a:ext>
            </a:extLst>
          </p:cNvPr>
          <p:cNvCxnSpPr/>
          <p:nvPr/>
        </p:nvCxnSpPr>
        <p:spPr>
          <a:xfrm>
            <a:off x="9030158" y="2124419"/>
            <a:ext cx="0" cy="23465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7F3768E-6E8B-485B-AD73-22642526B151}"/>
              </a:ext>
            </a:extLst>
          </p:cNvPr>
          <p:cNvCxnSpPr/>
          <p:nvPr/>
        </p:nvCxnSpPr>
        <p:spPr>
          <a:xfrm>
            <a:off x="9031994" y="2126255"/>
            <a:ext cx="0" cy="23465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4793EF-7B55-4E32-BC40-35906023BBF5}"/>
              </a:ext>
            </a:extLst>
          </p:cNvPr>
          <p:cNvCxnSpPr/>
          <p:nvPr/>
        </p:nvCxnSpPr>
        <p:spPr>
          <a:xfrm>
            <a:off x="10440317" y="2124419"/>
            <a:ext cx="0" cy="23465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C4CD222-E506-4EF3-BB47-6A350DF255C9}"/>
              </a:ext>
            </a:extLst>
          </p:cNvPr>
          <p:cNvCxnSpPr/>
          <p:nvPr/>
        </p:nvCxnSpPr>
        <p:spPr>
          <a:xfrm>
            <a:off x="1995888" y="2113402"/>
            <a:ext cx="0" cy="23465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7C80AA8-5127-4B13-B530-2A56E517FB64}"/>
              </a:ext>
            </a:extLst>
          </p:cNvPr>
          <p:cNvCxnSpPr/>
          <p:nvPr/>
        </p:nvCxnSpPr>
        <p:spPr>
          <a:xfrm>
            <a:off x="3404211" y="2111566"/>
            <a:ext cx="0" cy="23465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ight Brace 32">
            <a:extLst>
              <a:ext uri="{FF2B5EF4-FFF2-40B4-BE49-F238E27FC236}">
                <a16:creationId xmlns:a16="http://schemas.microsoft.com/office/drawing/2014/main" id="{1A977ACB-B103-423A-BF27-881A7305D42C}"/>
              </a:ext>
            </a:extLst>
          </p:cNvPr>
          <p:cNvSpPr/>
          <p:nvPr/>
        </p:nvSpPr>
        <p:spPr>
          <a:xfrm rot="16200000">
            <a:off x="2573355" y="1074106"/>
            <a:ext cx="253387" cy="140832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8616B5-03AF-4141-B75A-3A5B1AB32B43}"/>
              </a:ext>
            </a:extLst>
          </p:cNvPr>
          <p:cNvSpPr txBox="1"/>
          <p:nvPr/>
        </p:nvSpPr>
        <p:spPr>
          <a:xfrm>
            <a:off x="2165731" y="1044767"/>
            <a:ext cx="138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 </a:t>
            </a:r>
            <a:r>
              <a:rPr lang="en-US" sz="2800" b="1" dirty="0" err="1"/>
              <a:t>ms</a:t>
            </a:r>
            <a:endParaRPr lang="en-US" sz="28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0855401-0A3E-4920-8CA9-5A288C977C1E}"/>
              </a:ext>
            </a:extLst>
          </p:cNvPr>
          <p:cNvSpPr txBox="1"/>
          <p:nvPr/>
        </p:nvSpPr>
        <p:spPr>
          <a:xfrm>
            <a:off x="6321267" y="945955"/>
            <a:ext cx="4323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/>
              <a:t>P</a:t>
            </a:r>
            <a:r>
              <a:rPr lang="en-US" sz="2800" b="1" dirty="0" err="1"/>
              <a:t>osterio</a:t>
            </a:r>
            <a:r>
              <a:rPr lang="hu-HU" sz="2800" b="1" dirty="0"/>
              <a:t>r</a:t>
            </a:r>
            <a:r>
              <a:rPr lang="en-US" sz="2800" b="1" dirty="0"/>
              <a:t> probabilities</a:t>
            </a:r>
          </a:p>
        </p:txBody>
      </p:sp>
      <p:sp>
        <p:nvSpPr>
          <p:cNvPr id="73" name="Right Brace 72">
            <a:extLst>
              <a:ext uri="{FF2B5EF4-FFF2-40B4-BE49-F238E27FC236}">
                <a16:creationId xmlns:a16="http://schemas.microsoft.com/office/drawing/2014/main" id="{6EDE46DC-E951-4470-9AE7-2FE66C046C77}"/>
              </a:ext>
            </a:extLst>
          </p:cNvPr>
          <p:cNvSpPr/>
          <p:nvPr/>
        </p:nvSpPr>
        <p:spPr>
          <a:xfrm rot="5400000">
            <a:off x="3274216" y="3723326"/>
            <a:ext cx="271002" cy="282766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CAA149E-DA38-4384-8D60-10C5F1BFCE02}"/>
                  </a:ext>
                </a:extLst>
              </p14:cNvPr>
              <p14:cNvContentPartPr/>
              <p14:nvPr/>
            </p14:nvContentPartPr>
            <p14:xfrm>
              <a:off x="2048114" y="2995044"/>
              <a:ext cx="8967600" cy="12153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CAA149E-DA38-4384-8D60-10C5F1BFCE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39474" y="2986044"/>
                <a:ext cx="8985240" cy="12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5B33953C-C317-429D-ACA7-FC18DB234ADF}"/>
                  </a:ext>
                </a:extLst>
              </p14:cNvPr>
              <p14:cNvContentPartPr/>
              <p14:nvPr/>
            </p14:nvContentPartPr>
            <p14:xfrm>
              <a:off x="2038034" y="3006204"/>
              <a:ext cx="8901000" cy="11934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5B33953C-C317-429D-ACA7-FC18DB234AD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29034" y="2997204"/>
                <a:ext cx="8918640" cy="12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665226A3-3D98-4640-B2D1-EB9754357FFF}"/>
                  </a:ext>
                </a:extLst>
              </p14:cNvPr>
              <p14:cNvContentPartPr/>
              <p14:nvPr/>
            </p14:nvContentPartPr>
            <p14:xfrm>
              <a:off x="2071154" y="2630364"/>
              <a:ext cx="9176040" cy="16117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665226A3-3D98-4640-B2D1-EB9754357FF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62154" y="2621724"/>
                <a:ext cx="9193680" cy="1629360"/>
              </a:xfrm>
              <a:prstGeom prst="rect">
                <a:avLst/>
              </a:prstGeom>
            </p:spPr>
          </p:pic>
        </mc:Fallback>
      </mc:AlternateContent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CA90724A-3BEA-4A4A-9798-DE47191ED585}"/>
              </a:ext>
            </a:extLst>
          </p:cNvPr>
          <p:cNvCxnSpPr/>
          <p:nvPr/>
        </p:nvCxnSpPr>
        <p:spPr>
          <a:xfrm rot="16200000" flipH="1">
            <a:off x="7618581" y="1592354"/>
            <a:ext cx="888774" cy="84003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562CAAA1-3286-496E-8881-7C22BB0AE023}"/>
              </a:ext>
            </a:extLst>
          </p:cNvPr>
          <p:cNvSpPr txBox="1"/>
          <p:nvPr/>
        </p:nvSpPr>
        <p:spPr>
          <a:xfrm>
            <a:off x="1532024" y="5366614"/>
            <a:ext cx="4323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State duration of 4 </a:t>
            </a:r>
            <a:r>
              <a:rPr lang="en-US" sz="2800" b="1" dirty="0" err="1"/>
              <a:t>ms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81103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6EA3404-0E3C-4716-8002-74A3D5B252EC}"/>
              </a:ext>
            </a:extLst>
          </p:cNvPr>
          <p:cNvSpPr/>
          <p:nvPr/>
        </p:nvSpPr>
        <p:spPr>
          <a:xfrm>
            <a:off x="10462807" y="2322723"/>
            <a:ext cx="722542" cy="11137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73824AA-6033-4BDA-9C6A-8C0A4C10E84F}"/>
              </a:ext>
            </a:extLst>
          </p:cNvPr>
          <p:cNvSpPr/>
          <p:nvPr/>
        </p:nvSpPr>
        <p:spPr>
          <a:xfrm>
            <a:off x="7642949" y="2335575"/>
            <a:ext cx="1382618" cy="10934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FC601DF-89FC-43C5-AB7C-5F984A6B028A}"/>
              </a:ext>
            </a:extLst>
          </p:cNvPr>
          <p:cNvSpPr/>
          <p:nvPr/>
        </p:nvSpPr>
        <p:spPr>
          <a:xfrm>
            <a:off x="6234627" y="2335575"/>
            <a:ext cx="1382618" cy="10934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C312356-1E5F-4907-B6EF-941CCB45AC23}"/>
              </a:ext>
            </a:extLst>
          </p:cNvPr>
          <p:cNvSpPr/>
          <p:nvPr/>
        </p:nvSpPr>
        <p:spPr>
          <a:xfrm>
            <a:off x="3428080" y="2335576"/>
            <a:ext cx="1382618" cy="110092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79D769-58A3-457E-A3D6-33868914016F}"/>
              </a:ext>
            </a:extLst>
          </p:cNvPr>
          <p:cNvSpPr/>
          <p:nvPr/>
        </p:nvSpPr>
        <p:spPr>
          <a:xfrm>
            <a:off x="1995888" y="2335577"/>
            <a:ext cx="1419341" cy="110092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9D2B0EC-B189-47F5-B316-C7A024B51BFB}"/>
              </a:ext>
            </a:extLst>
          </p:cNvPr>
          <p:cNvCxnSpPr/>
          <p:nvPr/>
        </p:nvCxnSpPr>
        <p:spPr>
          <a:xfrm>
            <a:off x="1617642" y="3914660"/>
            <a:ext cx="9639759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D33FDA5-784A-4DBE-A50D-23C1282B78BA}"/>
              </a:ext>
            </a:extLst>
          </p:cNvPr>
          <p:cNvCxnSpPr/>
          <p:nvPr/>
        </p:nvCxnSpPr>
        <p:spPr>
          <a:xfrm>
            <a:off x="1663547" y="2847860"/>
            <a:ext cx="9639759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E2599A73-1477-4D44-9A6C-CAA389AD18CE}"/>
              </a:ext>
            </a:extLst>
          </p:cNvPr>
          <p:cNvSpPr/>
          <p:nvPr/>
        </p:nvSpPr>
        <p:spPr>
          <a:xfrm>
            <a:off x="2183175" y="2710149"/>
            <a:ext cx="253388" cy="253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6FC0E7F-D6D9-496F-9926-DFBDE20FAA3D}"/>
              </a:ext>
            </a:extLst>
          </p:cNvPr>
          <p:cNvSpPr/>
          <p:nvPr/>
        </p:nvSpPr>
        <p:spPr>
          <a:xfrm>
            <a:off x="3942202" y="2721166"/>
            <a:ext cx="253388" cy="253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FCC151-2D65-4280-84EC-170D69A5F174}"/>
              </a:ext>
            </a:extLst>
          </p:cNvPr>
          <p:cNvSpPr/>
          <p:nvPr/>
        </p:nvSpPr>
        <p:spPr>
          <a:xfrm>
            <a:off x="4371860" y="2710149"/>
            <a:ext cx="253388" cy="253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7C55AD3-D450-4E06-A61F-CABF526F48F9}"/>
              </a:ext>
            </a:extLst>
          </p:cNvPr>
          <p:cNvSpPr/>
          <p:nvPr/>
        </p:nvSpPr>
        <p:spPr>
          <a:xfrm>
            <a:off x="5728771" y="2710149"/>
            <a:ext cx="253388" cy="253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BEDE6D0-083C-419B-997A-13F7EF84EDDF}"/>
              </a:ext>
            </a:extLst>
          </p:cNvPr>
          <p:cNvSpPr/>
          <p:nvPr/>
        </p:nvSpPr>
        <p:spPr>
          <a:xfrm>
            <a:off x="8578467" y="3793473"/>
            <a:ext cx="253388" cy="253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3BD495E-E07F-4124-9841-5A8D374DB417}"/>
              </a:ext>
            </a:extLst>
          </p:cNvPr>
          <p:cNvSpPr/>
          <p:nvPr/>
        </p:nvSpPr>
        <p:spPr>
          <a:xfrm>
            <a:off x="8073527" y="2721166"/>
            <a:ext cx="253388" cy="253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825BF7F-97B8-4E9E-BE31-5674E45DA57F}"/>
              </a:ext>
            </a:extLst>
          </p:cNvPr>
          <p:cNvSpPr/>
          <p:nvPr/>
        </p:nvSpPr>
        <p:spPr>
          <a:xfrm>
            <a:off x="5032872" y="3787966"/>
            <a:ext cx="253388" cy="253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1DD9650-A4D7-4EFC-9238-C37DC690EBE8}"/>
              </a:ext>
            </a:extLst>
          </p:cNvPr>
          <p:cNvSpPr/>
          <p:nvPr/>
        </p:nvSpPr>
        <p:spPr>
          <a:xfrm>
            <a:off x="8073527" y="3809999"/>
            <a:ext cx="253388" cy="253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003A1F9-A1E0-4F1D-BC7E-B6F7A33D08C1}"/>
              </a:ext>
            </a:extLst>
          </p:cNvPr>
          <p:cNvSpPr/>
          <p:nvPr/>
        </p:nvSpPr>
        <p:spPr>
          <a:xfrm>
            <a:off x="10765315" y="3809999"/>
            <a:ext cx="253388" cy="253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2B6754-AB80-4439-A2FF-3B919DA5D6C4}"/>
              </a:ext>
            </a:extLst>
          </p:cNvPr>
          <p:cNvSpPr txBox="1"/>
          <p:nvPr/>
        </p:nvSpPr>
        <p:spPr>
          <a:xfrm>
            <a:off x="440672" y="2575233"/>
            <a:ext cx="138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Unit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9382B6-7A5F-4D87-A725-6BC6A32F58A4}"/>
              </a:ext>
            </a:extLst>
          </p:cNvPr>
          <p:cNvSpPr txBox="1"/>
          <p:nvPr/>
        </p:nvSpPr>
        <p:spPr>
          <a:xfrm>
            <a:off x="440672" y="3653050"/>
            <a:ext cx="138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Unit 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135E5F-E770-4082-A00A-D9E9006E9E5D}"/>
              </a:ext>
            </a:extLst>
          </p:cNvPr>
          <p:cNvCxnSpPr/>
          <p:nvPr/>
        </p:nvCxnSpPr>
        <p:spPr>
          <a:xfrm>
            <a:off x="3404211" y="2126255"/>
            <a:ext cx="0" cy="23465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FF8C48B-FB70-4AF6-AF83-DB63041AAFE4}"/>
              </a:ext>
            </a:extLst>
          </p:cNvPr>
          <p:cNvCxnSpPr/>
          <p:nvPr/>
        </p:nvCxnSpPr>
        <p:spPr>
          <a:xfrm>
            <a:off x="4812534" y="2124419"/>
            <a:ext cx="0" cy="23465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C28DF7C-0CF3-4D0E-A4F8-6ADE5B76FE39}"/>
              </a:ext>
            </a:extLst>
          </p:cNvPr>
          <p:cNvCxnSpPr/>
          <p:nvPr/>
        </p:nvCxnSpPr>
        <p:spPr>
          <a:xfrm>
            <a:off x="6208004" y="2124419"/>
            <a:ext cx="0" cy="23465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3AF9EB6-119D-4532-8088-04228050B7BC}"/>
              </a:ext>
            </a:extLst>
          </p:cNvPr>
          <p:cNvCxnSpPr/>
          <p:nvPr/>
        </p:nvCxnSpPr>
        <p:spPr>
          <a:xfrm>
            <a:off x="7619999" y="2124419"/>
            <a:ext cx="0" cy="23465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1734084-E97F-461D-BEAE-E43C29B8DF8C}"/>
              </a:ext>
            </a:extLst>
          </p:cNvPr>
          <p:cNvCxnSpPr/>
          <p:nvPr/>
        </p:nvCxnSpPr>
        <p:spPr>
          <a:xfrm>
            <a:off x="7621835" y="2126255"/>
            <a:ext cx="0" cy="23465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9F63A69-AEC2-4285-9512-61EDC59C3126}"/>
              </a:ext>
            </a:extLst>
          </p:cNvPr>
          <p:cNvCxnSpPr/>
          <p:nvPr/>
        </p:nvCxnSpPr>
        <p:spPr>
          <a:xfrm>
            <a:off x="9030158" y="2124419"/>
            <a:ext cx="0" cy="23465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7F3768E-6E8B-485B-AD73-22642526B151}"/>
              </a:ext>
            </a:extLst>
          </p:cNvPr>
          <p:cNvCxnSpPr/>
          <p:nvPr/>
        </p:nvCxnSpPr>
        <p:spPr>
          <a:xfrm>
            <a:off x="9031994" y="2126255"/>
            <a:ext cx="0" cy="23465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4793EF-7B55-4E32-BC40-35906023BBF5}"/>
              </a:ext>
            </a:extLst>
          </p:cNvPr>
          <p:cNvCxnSpPr/>
          <p:nvPr/>
        </p:nvCxnSpPr>
        <p:spPr>
          <a:xfrm>
            <a:off x="10440317" y="2124419"/>
            <a:ext cx="0" cy="23465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C4CD222-E506-4EF3-BB47-6A350DF255C9}"/>
              </a:ext>
            </a:extLst>
          </p:cNvPr>
          <p:cNvCxnSpPr/>
          <p:nvPr/>
        </p:nvCxnSpPr>
        <p:spPr>
          <a:xfrm>
            <a:off x="1995888" y="2113402"/>
            <a:ext cx="0" cy="23465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7C80AA8-5127-4B13-B530-2A56E517FB64}"/>
              </a:ext>
            </a:extLst>
          </p:cNvPr>
          <p:cNvCxnSpPr/>
          <p:nvPr/>
        </p:nvCxnSpPr>
        <p:spPr>
          <a:xfrm>
            <a:off x="3404211" y="2111566"/>
            <a:ext cx="0" cy="23465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ight Brace 32">
            <a:extLst>
              <a:ext uri="{FF2B5EF4-FFF2-40B4-BE49-F238E27FC236}">
                <a16:creationId xmlns:a16="http://schemas.microsoft.com/office/drawing/2014/main" id="{1A977ACB-B103-423A-BF27-881A7305D42C}"/>
              </a:ext>
            </a:extLst>
          </p:cNvPr>
          <p:cNvSpPr/>
          <p:nvPr/>
        </p:nvSpPr>
        <p:spPr>
          <a:xfrm rot="16200000">
            <a:off x="2573355" y="1074106"/>
            <a:ext cx="253387" cy="140832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8616B5-03AF-4141-B75A-3A5B1AB32B43}"/>
              </a:ext>
            </a:extLst>
          </p:cNvPr>
          <p:cNvSpPr txBox="1"/>
          <p:nvPr/>
        </p:nvSpPr>
        <p:spPr>
          <a:xfrm>
            <a:off x="2165731" y="1044767"/>
            <a:ext cx="138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 </a:t>
            </a:r>
            <a:r>
              <a:rPr lang="en-US" sz="2800" b="1" dirty="0" err="1"/>
              <a:t>ms</a:t>
            </a:r>
            <a:endParaRPr lang="en-US" sz="2800" b="1" dirty="0"/>
          </a:p>
        </p:txBody>
      </p:sp>
      <p:sp>
        <p:nvSpPr>
          <p:cNvPr id="73" name="Right Brace 72">
            <a:extLst>
              <a:ext uri="{FF2B5EF4-FFF2-40B4-BE49-F238E27FC236}">
                <a16:creationId xmlns:a16="http://schemas.microsoft.com/office/drawing/2014/main" id="{6EDE46DC-E951-4470-9AE7-2FE66C046C77}"/>
              </a:ext>
            </a:extLst>
          </p:cNvPr>
          <p:cNvSpPr/>
          <p:nvPr/>
        </p:nvSpPr>
        <p:spPr>
          <a:xfrm rot="5400000">
            <a:off x="5355920" y="4240089"/>
            <a:ext cx="316959" cy="144045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CAA149E-DA38-4384-8D60-10C5F1BFCE02}"/>
                  </a:ext>
                </a:extLst>
              </p14:cNvPr>
              <p14:cNvContentPartPr/>
              <p14:nvPr/>
            </p14:nvContentPartPr>
            <p14:xfrm>
              <a:off x="2048114" y="2995044"/>
              <a:ext cx="8967600" cy="12153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CAA149E-DA38-4384-8D60-10C5F1BFCE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39474" y="2986044"/>
                <a:ext cx="8985240" cy="12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5B33953C-C317-429D-ACA7-FC18DB234ADF}"/>
                  </a:ext>
                </a:extLst>
              </p14:cNvPr>
              <p14:cNvContentPartPr/>
              <p14:nvPr/>
            </p14:nvContentPartPr>
            <p14:xfrm>
              <a:off x="2038034" y="3006204"/>
              <a:ext cx="8901000" cy="11934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5B33953C-C317-429D-ACA7-FC18DB234AD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29034" y="2997204"/>
                <a:ext cx="8918640" cy="12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665226A3-3D98-4640-B2D1-EB9754357FFF}"/>
                  </a:ext>
                </a:extLst>
              </p14:cNvPr>
              <p14:cNvContentPartPr/>
              <p14:nvPr/>
            </p14:nvContentPartPr>
            <p14:xfrm>
              <a:off x="2071154" y="2630364"/>
              <a:ext cx="9176040" cy="16117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665226A3-3D98-4640-B2D1-EB9754357FF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62154" y="2621724"/>
                <a:ext cx="9193680" cy="1629360"/>
              </a:xfrm>
              <a:prstGeom prst="rect">
                <a:avLst/>
              </a:prstGeom>
            </p:spPr>
          </p:pic>
        </mc:Fallback>
      </mc:AlternateContent>
      <p:sp>
        <p:nvSpPr>
          <p:cNvPr id="78" name="TextBox 77">
            <a:extLst>
              <a:ext uri="{FF2B5EF4-FFF2-40B4-BE49-F238E27FC236}">
                <a16:creationId xmlns:a16="http://schemas.microsoft.com/office/drawing/2014/main" id="{562CAAA1-3286-496E-8881-7C22BB0AE023}"/>
              </a:ext>
            </a:extLst>
          </p:cNvPr>
          <p:cNvSpPr txBox="1"/>
          <p:nvPr/>
        </p:nvSpPr>
        <p:spPr>
          <a:xfrm>
            <a:off x="4723509" y="5070414"/>
            <a:ext cx="2202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Null state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7DB8AA5-DBA0-4C8A-9142-361C27C8D711}"/>
              </a:ext>
            </a:extLst>
          </p:cNvPr>
          <p:cNvCxnSpPr/>
          <p:nvPr/>
        </p:nvCxnSpPr>
        <p:spPr>
          <a:xfrm>
            <a:off x="455362" y="3429278"/>
            <a:ext cx="11281275" cy="72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E330C7B3-D4D5-44A0-BE45-4BA043FE120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434232" y="4117608"/>
            <a:ext cx="1582259" cy="55249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77738B2-8B23-4FC9-9A37-2CFFCC6E3E83}"/>
              </a:ext>
            </a:extLst>
          </p:cNvPr>
          <p:cNvSpPr txBox="1"/>
          <p:nvPr/>
        </p:nvSpPr>
        <p:spPr>
          <a:xfrm>
            <a:off x="9971811" y="5179476"/>
            <a:ext cx="18403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Threshold (0.8)</a:t>
            </a:r>
          </a:p>
        </p:txBody>
      </p:sp>
    </p:spTree>
    <p:extLst>
      <p:ext uri="{BB962C8B-B14F-4D97-AF65-F5344CB8AC3E}">
        <p14:creationId xmlns:p14="http://schemas.microsoft.com/office/powerpoint/2010/main" val="3655765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721013FE-DDDD-4E10-8EFF-40BC64CA7CB2}"/>
              </a:ext>
            </a:extLst>
          </p:cNvPr>
          <p:cNvSpPr/>
          <p:nvPr/>
        </p:nvSpPr>
        <p:spPr>
          <a:xfrm>
            <a:off x="9068669" y="2334510"/>
            <a:ext cx="1382618" cy="10934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6EA3404-0E3C-4716-8002-74A3D5B252EC}"/>
              </a:ext>
            </a:extLst>
          </p:cNvPr>
          <p:cNvSpPr/>
          <p:nvPr/>
        </p:nvSpPr>
        <p:spPr>
          <a:xfrm>
            <a:off x="10462807" y="2322723"/>
            <a:ext cx="722542" cy="11137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73824AA-6033-4BDA-9C6A-8C0A4C10E84F}"/>
              </a:ext>
            </a:extLst>
          </p:cNvPr>
          <p:cNvSpPr/>
          <p:nvPr/>
        </p:nvSpPr>
        <p:spPr>
          <a:xfrm>
            <a:off x="7642949" y="2335575"/>
            <a:ext cx="1382618" cy="10934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FC601DF-89FC-43C5-AB7C-5F984A6B028A}"/>
              </a:ext>
            </a:extLst>
          </p:cNvPr>
          <p:cNvSpPr/>
          <p:nvPr/>
        </p:nvSpPr>
        <p:spPr>
          <a:xfrm>
            <a:off x="6234627" y="2335575"/>
            <a:ext cx="1382618" cy="10934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C312356-1E5F-4907-B6EF-941CCB45AC23}"/>
              </a:ext>
            </a:extLst>
          </p:cNvPr>
          <p:cNvSpPr/>
          <p:nvPr/>
        </p:nvSpPr>
        <p:spPr>
          <a:xfrm>
            <a:off x="3428080" y="2335576"/>
            <a:ext cx="1382618" cy="110092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79D769-58A3-457E-A3D6-33868914016F}"/>
              </a:ext>
            </a:extLst>
          </p:cNvPr>
          <p:cNvSpPr/>
          <p:nvPr/>
        </p:nvSpPr>
        <p:spPr>
          <a:xfrm>
            <a:off x="1995888" y="2335577"/>
            <a:ext cx="1419341" cy="110092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9D2B0EC-B189-47F5-B316-C7A024B51BFB}"/>
              </a:ext>
            </a:extLst>
          </p:cNvPr>
          <p:cNvCxnSpPr/>
          <p:nvPr/>
        </p:nvCxnSpPr>
        <p:spPr>
          <a:xfrm>
            <a:off x="1617642" y="3914660"/>
            <a:ext cx="9639759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D33FDA5-784A-4DBE-A50D-23C1282B78BA}"/>
              </a:ext>
            </a:extLst>
          </p:cNvPr>
          <p:cNvCxnSpPr/>
          <p:nvPr/>
        </p:nvCxnSpPr>
        <p:spPr>
          <a:xfrm>
            <a:off x="1663547" y="2847860"/>
            <a:ext cx="9639759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E2599A73-1477-4D44-9A6C-CAA389AD18CE}"/>
              </a:ext>
            </a:extLst>
          </p:cNvPr>
          <p:cNvSpPr/>
          <p:nvPr/>
        </p:nvSpPr>
        <p:spPr>
          <a:xfrm>
            <a:off x="2183175" y="2710149"/>
            <a:ext cx="253388" cy="253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6FC0E7F-D6D9-496F-9926-DFBDE20FAA3D}"/>
              </a:ext>
            </a:extLst>
          </p:cNvPr>
          <p:cNvSpPr/>
          <p:nvPr/>
        </p:nvSpPr>
        <p:spPr>
          <a:xfrm>
            <a:off x="3942202" y="2721166"/>
            <a:ext cx="253388" cy="253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FCC151-2D65-4280-84EC-170D69A5F174}"/>
              </a:ext>
            </a:extLst>
          </p:cNvPr>
          <p:cNvSpPr/>
          <p:nvPr/>
        </p:nvSpPr>
        <p:spPr>
          <a:xfrm>
            <a:off x="4371860" y="2710149"/>
            <a:ext cx="253388" cy="253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7C55AD3-D450-4E06-A61F-CABF526F48F9}"/>
              </a:ext>
            </a:extLst>
          </p:cNvPr>
          <p:cNvSpPr/>
          <p:nvPr/>
        </p:nvSpPr>
        <p:spPr>
          <a:xfrm>
            <a:off x="5728771" y="2710149"/>
            <a:ext cx="253388" cy="253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BEDE6D0-083C-419B-997A-13F7EF84EDDF}"/>
              </a:ext>
            </a:extLst>
          </p:cNvPr>
          <p:cNvSpPr/>
          <p:nvPr/>
        </p:nvSpPr>
        <p:spPr>
          <a:xfrm>
            <a:off x="8578467" y="3793473"/>
            <a:ext cx="253388" cy="253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3BD495E-E07F-4124-9841-5A8D374DB417}"/>
              </a:ext>
            </a:extLst>
          </p:cNvPr>
          <p:cNvSpPr/>
          <p:nvPr/>
        </p:nvSpPr>
        <p:spPr>
          <a:xfrm>
            <a:off x="8073527" y="2721166"/>
            <a:ext cx="253388" cy="253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825BF7F-97B8-4E9E-BE31-5674E45DA57F}"/>
              </a:ext>
            </a:extLst>
          </p:cNvPr>
          <p:cNvSpPr/>
          <p:nvPr/>
        </p:nvSpPr>
        <p:spPr>
          <a:xfrm>
            <a:off x="5032872" y="3787966"/>
            <a:ext cx="253388" cy="253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1DD9650-A4D7-4EFC-9238-C37DC690EBE8}"/>
              </a:ext>
            </a:extLst>
          </p:cNvPr>
          <p:cNvSpPr/>
          <p:nvPr/>
        </p:nvSpPr>
        <p:spPr>
          <a:xfrm>
            <a:off x="8073527" y="3809999"/>
            <a:ext cx="253388" cy="253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003A1F9-A1E0-4F1D-BC7E-B6F7A33D08C1}"/>
              </a:ext>
            </a:extLst>
          </p:cNvPr>
          <p:cNvSpPr/>
          <p:nvPr/>
        </p:nvSpPr>
        <p:spPr>
          <a:xfrm>
            <a:off x="10765315" y="3809999"/>
            <a:ext cx="253388" cy="253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2B6754-AB80-4439-A2FF-3B919DA5D6C4}"/>
              </a:ext>
            </a:extLst>
          </p:cNvPr>
          <p:cNvSpPr txBox="1"/>
          <p:nvPr/>
        </p:nvSpPr>
        <p:spPr>
          <a:xfrm>
            <a:off x="440672" y="2575233"/>
            <a:ext cx="138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Unit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9382B6-7A5F-4D87-A725-6BC6A32F58A4}"/>
              </a:ext>
            </a:extLst>
          </p:cNvPr>
          <p:cNvSpPr txBox="1"/>
          <p:nvPr/>
        </p:nvSpPr>
        <p:spPr>
          <a:xfrm>
            <a:off x="440672" y="3653050"/>
            <a:ext cx="138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Unit 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135E5F-E770-4082-A00A-D9E9006E9E5D}"/>
              </a:ext>
            </a:extLst>
          </p:cNvPr>
          <p:cNvCxnSpPr/>
          <p:nvPr/>
        </p:nvCxnSpPr>
        <p:spPr>
          <a:xfrm>
            <a:off x="3404211" y="2126255"/>
            <a:ext cx="0" cy="23465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FF8C48B-FB70-4AF6-AF83-DB63041AAFE4}"/>
              </a:ext>
            </a:extLst>
          </p:cNvPr>
          <p:cNvCxnSpPr/>
          <p:nvPr/>
        </p:nvCxnSpPr>
        <p:spPr>
          <a:xfrm>
            <a:off x="4812534" y="2124419"/>
            <a:ext cx="0" cy="23465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C28DF7C-0CF3-4D0E-A4F8-6ADE5B76FE39}"/>
              </a:ext>
            </a:extLst>
          </p:cNvPr>
          <p:cNvCxnSpPr/>
          <p:nvPr/>
        </p:nvCxnSpPr>
        <p:spPr>
          <a:xfrm>
            <a:off x="6208004" y="2124419"/>
            <a:ext cx="0" cy="23465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3AF9EB6-119D-4532-8088-04228050B7BC}"/>
              </a:ext>
            </a:extLst>
          </p:cNvPr>
          <p:cNvCxnSpPr/>
          <p:nvPr/>
        </p:nvCxnSpPr>
        <p:spPr>
          <a:xfrm>
            <a:off x="7619999" y="2124419"/>
            <a:ext cx="0" cy="23465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1734084-E97F-461D-BEAE-E43C29B8DF8C}"/>
              </a:ext>
            </a:extLst>
          </p:cNvPr>
          <p:cNvCxnSpPr/>
          <p:nvPr/>
        </p:nvCxnSpPr>
        <p:spPr>
          <a:xfrm>
            <a:off x="7621835" y="2126255"/>
            <a:ext cx="0" cy="23465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9F63A69-AEC2-4285-9512-61EDC59C3126}"/>
              </a:ext>
            </a:extLst>
          </p:cNvPr>
          <p:cNvCxnSpPr/>
          <p:nvPr/>
        </p:nvCxnSpPr>
        <p:spPr>
          <a:xfrm>
            <a:off x="9030158" y="2124419"/>
            <a:ext cx="0" cy="23465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7F3768E-6E8B-485B-AD73-22642526B151}"/>
              </a:ext>
            </a:extLst>
          </p:cNvPr>
          <p:cNvCxnSpPr/>
          <p:nvPr/>
        </p:nvCxnSpPr>
        <p:spPr>
          <a:xfrm>
            <a:off x="9031994" y="2126255"/>
            <a:ext cx="0" cy="23465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4793EF-7B55-4E32-BC40-35906023BBF5}"/>
              </a:ext>
            </a:extLst>
          </p:cNvPr>
          <p:cNvCxnSpPr/>
          <p:nvPr/>
        </p:nvCxnSpPr>
        <p:spPr>
          <a:xfrm>
            <a:off x="10440317" y="2124419"/>
            <a:ext cx="0" cy="23465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C4CD222-E506-4EF3-BB47-6A350DF255C9}"/>
              </a:ext>
            </a:extLst>
          </p:cNvPr>
          <p:cNvCxnSpPr/>
          <p:nvPr/>
        </p:nvCxnSpPr>
        <p:spPr>
          <a:xfrm>
            <a:off x="1995888" y="2113402"/>
            <a:ext cx="0" cy="23465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7C80AA8-5127-4B13-B530-2A56E517FB64}"/>
              </a:ext>
            </a:extLst>
          </p:cNvPr>
          <p:cNvCxnSpPr/>
          <p:nvPr/>
        </p:nvCxnSpPr>
        <p:spPr>
          <a:xfrm>
            <a:off x="3404211" y="2111566"/>
            <a:ext cx="0" cy="23465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ight Brace 32">
            <a:extLst>
              <a:ext uri="{FF2B5EF4-FFF2-40B4-BE49-F238E27FC236}">
                <a16:creationId xmlns:a16="http://schemas.microsoft.com/office/drawing/2014/main" id="{1A977ACB-B103-423A-BF27-881A7305D42C}"/>
              </a:ext>
            </a:extLst>
          </p:cNvPr>
          <p:cNvSpPr/>
          <p:nvPr/>
        </p:nvSpPr>
        <p:spPr>
          <a:xfrm rot="16200000">
            <a:off x="2573355" y="1074106"/>
            <a:ext cx="253387" cy="140832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8616B5-03AF-4141-B75A-3A5B1AB32B43}"/>
              </a:ext>
            </a:extLst>
          </p:cNvPr>
          <p:cNvSpPr txBox="1"/>
          <p:nvPr/>
        </p:nvSpPr>
        <p:spPr>
          <a:xfrm>
            <a:off x="2165731" y="1044767"/>
            <a:ext cx="138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 </a:t>
            </a:r>
            <a:r>
              <a:rPr lang="en-US" sz="2800" b="1" dirty="0" err="1"/>
              <a:t>ms</a:t>
            </a:r>
            <a:endParaRPr lang="en-US" sz="2800" b="1" dirty="0"/>
          </a:p>
        </p:txBody>
      </p:sp>
      <p:sp>
        <p:nvSpPr>
          <p:cNvPr id="73" name="Right Brace 72">
            <a:extLst>
              <a:ext uri="{FF2B5EF4-FFF2-40B4-BE49-F238E27FC236}">
                <a16:creationId xmlns:a16="http://schemas.microsoft.com/office/drawing/2014/main" id="{6EDE46DC-E951-4470-9AE7-2FE66C046C77}"/>
              </a:ext>
            </a:extLst>
          </p:cNvPr>
          <p:cNvSpPr/>
          <p:nvPr/>
        </p:nvSpPr>
        <p:spPr>
          <a:xfrm rot="5400000">
            <a:off x="5355920" y="4240089"/>
            <a:ext cx="316959" cy="144045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CAA149E-DA38-4384-8D60-10C5F1BFCE02}"/>
                  </a:ext>
                </a:extLst>
              </p14:cNvPr>
              <p14:cNvContentPartPr/>
              <p14:nvPr/>
            </p14:nvContentPartPr>
            <p14:xfrm>
              <a:off x="2048114" y="2995044"/>
              <a:ext cx="8967600" cy="12153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CAA149E-DA38-4384-8D60-10C5F1BFCE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39474" y="2986044"/>
                <a:ext cx="8985240" cy="12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5B33953C-C317-429D-ACA7-FC18DB234ADF}"/>
                  </a:ext>
                </a:extLst>
              </p14:cNvPr>
              <p14:cNvContentPartPr/>
              <p14:nvPr/>
            </p14:nvContentPartPr>
            <p14:xfrm>
              <a:off x="2038034" y="3006204"/>
              <a:ext cx="8901000" cy="11934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5B33953C-C317-429D-ACA7-FC18DB234AD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29034" y="2997204"/>
                <a:ext cx="8918640" cy="12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665226A3-3D98-4640-B2D1-EB9754357FFF}"/>
                  </a:ext>
                </a:extLst>
              </p14:cNvPr>
              <p14:cNvContentPartPr/>
              <p14:nvPr/>
            </p14:nvContentPartPr>
            <p14:xfrm>
              <a:off x="2071154" y="2630364"/>
              <a:ext cx="9176040" cy="16117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665226A3-3D98-4640-B2D1-EB9754357FF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62154" y="2621724"/>
                <a:ext cx="9193680" cy="1629360"/>
              </a:xfrm>
              <a:prstGeom prst="rect">
                <a:avLst/>
              </a:prstGeom>
            </p:spPr>
          </p:pic>
        </mc:Fallback>
      </mc:AlternateContent>
      <p:sp>
        <p:nvSpPr>
          <p:cNvPr id="78" name="TextBox 77">
            <a:extLst>
              <a:ext uri="{FF2B5EF4-FFF2-40B4-BE49-F238E27FC236}">
                <a16:creationId xmlns:a16="http://schemas.microsoft.com/office/drawing/2014/main" id="{562CAAA1-3286-496E-8881-7C22BB0AE023}"/>
              </a:ext>
            </a:extLst>
          </p:cNvPr>
          <p:cNvSpPr txBox="1"/>
          <p:nvPr/>
        </p:nvSpPr>
        <p:spPr>
          <a:xfrm>
            <a:off x="4723509" y="5070414"/>
            <a:ext cx="2202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Null state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7DB8AA5-DBA0-4C8A-9142-361C27C8D711}"/>
              </a:ext>
            </a:extLst>
          </p:cNvPr>
          <p:cNvCxnSpPr/>
          <p:nvPr/>
        </p:nvCxnSpPr>
        <p:spPr>
          <a:xfrm>
            <a:off x="455362" y="3429278"/>
            <a:ext cx="11281275" cy="72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276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6A13AD-FA40-4B6A-AA75-CA557FE59D08}"/>
              </a:ext>
            </a:extLst>
          </p:cNvPr>
          <p:cNvSpPr/>
          <p:nvPr/>
        </p:nvSpPr>
        <p:spPr>
          <a:xfrm>
            <a:off x="9274409" y="4071870"/>
            <a:ext cx="1382618" cy="10934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A59D78-71E7-4379-9574-D0FE91ECC928}"/>
              </a:ext>
            </a:extLst>
          </p:cNvPr>
          <p:cNvSpPr/>
          <p:nvPr/>
        </p:nvSpPr>
        <p:spPr>
          <a:xfrm>
            <a:off x="10668547" y="4060083"/>
            <a:ext cx="722542" cy="11137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698CE-66BC-487C-AAA4-6980625B8A42}"/>
              </a:ext>
            </a:extLst>
          </p:cNvPr>
          <p:cNvSpPr/>
          <p:nvPr/>
        </p:nvSpPr>
        <p:spPr>
          <a:xfrm>
            <a:off x="7848689" y="4072935"/>
            <a:ext cx="1382618" cy="10934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BAABFE-9680-4609-B1ED-AFCF3855D47F}"/>
              </a:ext>
            </a:extLst>
          </p:cNvPr>
          <p:cNvSpPr/>
          <p:nvPr/>
        </p:nvSpPr>
        <p:spPr>
          <a:xfrm>
            <a:off x="6440367" y="4072935"/>
            <a:ext cx="1382618" cy="10934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A0C0EB-8AFC-4EAA-8FAB-6F927217E427}"/>
              </a:ext>
            </a:extLst>
          </p:cNvPr>
          <p:cNvSpPr/>
          <p:nvPr/>
        </p:nvSpPr>
        <p:spPr>
          <a:xfrm>
            <a:off x="3633820" y="4072936"/>
            <a:ext cx="1382618" cy="110092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E0572D-A951-436C-8A0B-DCF2B65F9210}"/>
              </a:ext>
            </a:extLst>
          </p:cNvPr>
          <p:cNvSpPr/>
          <p:nvPr/>
        </p:nvSpPr>
        <p:spPr>
          <a:xfrm>
            <a:off x="2201628" y="4072937"/>
            <a:ext cx="1419341" cy="110092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5550B37-931F-4F6E-8BCC-E57C9FCC3232}"/>
              </a:ext>
            </a:extLst>
          </p:cNvPr>
          <p:cNvCxnSpPr>
            <a:cxnSpLocks/>
          </p:cNvCxnSpPr>
          <p:nvPr/>
        </p:nvCxnSpPr>
        <p:spPr>
          <a:xfrm>
            <a:off x="1823382" y="5652020"/>
            <a:ext cx="9639759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305C3B-D8F1-414C-A30D-10ACF11DD531}"/>
              </a:ext>
            </a:extLst>
          </p:cNvPr>
          <p:cNvCxnSpPr>
            <a:cxnSpLocks/>
          </p:cNvCxnSpPr>
          <p:nvPr/>
        </p:nvCxnSpPr>
        <p:spPr>
          <a:xfrm>
            <a:off x="1869287" y="4585220"/>
            <a:ext cx="9639759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2A1362EA-6A70-4E04-B397-B7ADE83909C7}"/>
              </a:ext>
            </a:extLst>
          </p:cNvPr>
          <p:cNvSpPr/>
          <p:nvPr/>
        </p:nvSpPr>
        <p:spPr>
          <a:xfrm>
            <a:off x="2388915" y="4447509"/>
            <a:ext cx="253388" cy="253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177CA24-568B-4E52-8BB7-642D6DF0F072}"/>
              </a:ext>
            </a:extLst>
          </p:cNvPr>
          <p:cNvSpPr/>
          <p:nvPr/>
        </p:nvSpPr>
        <p:spPr>
          <a:xfrm>
            <a:off x="4147942" y="4458526"/>
            <a:ext cx="253388" cy="253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F68F1CD-50F8-49FD-9031-66F006DD9B0F}"/>
              </a:ext>
            </a:extLst>
          </p:cNvPr>
          <p:cNvSpPr/>
          <p:nvPr/>
        </p:nvSpPr>
        <p:spPr>
          <a:xfrm>
            <a:off x="4577600" y="4447509"/>
            <a:ext cx="253388" cy="253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3E00240-8721-4DC5-A454-6F1DECB34822}"/>
              </a:ext>
            </a:extLst>
          </p:cNvPr>
          <p:cNvSpPr/>
          <p:nvPr/>
        </p:nvSpPr>
        <p:spPr>
          <a:xfrm>
            <a:off x="5934511" y="4447509"/>
            <a:ext cx="253388" cy="253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381838-5F89-4343-BE22-AF076C47A9C7}"/>
              </a:ext>
            </a:extLst>
          </p:cNvPr>
          <p:cNvSpPr/>
          <p:nvPr/>
        </p:nvSpPr>
        <p:spPr>
          <a:xfrm>
            <a:off x="8784207" y="5530833"/>
            <a:ext cx="253388" cy="253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AD80EA9-6584-4921-AF38-00DE3A7F22C7}"/>
              </a:ext>
            </a:extLst>
          </p:cNvPr>
          <p:cNvSpPr/>
          <p:nvPr/>
        </p:nvSpPr>
        <p:spPr>
          <a:xfrm>
            <a:off x="8279267" y="4458526"/>
            <a:ext cx="253388" cy="253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2693810-7767-495C-88AE-9EEB5B169845}"/>
              </a:ext>
            </a:extLst>
          </p:cNvPr>
          <p:cNvSpPr/>
          <p:nvPr/>
        </p:nvSpPr>
        <p:spPr>
          <a:xfrm>
            <a:off x="5238612" y="5525326"/>
            <a:ext cx="253388" cy="253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9974C49-5463-48EC-9CBE-F6A1F0DCD0E1}"/>
              </a:ext>
            </a:extLst>
          </p:cNvPr>
          <p:cNvSpPr/>
          <p:nvPr/>
        </p:nvSpPr>
        <p:spPr>
          <a:xfrm>
            <a:off x="8279267" y="5547359"/>
            <a:ext cx="253388" cy="253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74DDBDC-B123-4700-BC47-25FE9DE2EE60}"/>
              </a:ext>
            </a:extLst>
          </p:cNvPr>
          <p:cNvSpPr/>
          <p:nvPr/>
        </p:nvSpPr>
        <p:spPr>
          <a:xfrm>
            <a:off x="10971055" y="5547359"/>
            <a:ext cx="253388" cy="253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113038-8480-4BE3-A5EA-2CF4D97A3AA0}"/>
              </a:ext>
            </a:extLst>
          </p:cNvPr>
          <p:cNvSpPr txBox="1"/>
          <p:nvPr/>
        </p:nvSpPr>
        <p:spPr>
          <a:xfrm>
            <a:off x="646412" y="4312593"/>
            <a:ext cx="138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Unit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56B084-E4EC-4F28-9082-635817472E16}"/>
              </a:ext>
            </a:extLst>
          </p:cNvPr>
          <p:cNvSpPr txBox="1"/>
          <p:nvPr/>
        </p:nvSpPr>
        <p:spPr>
          <a:xfrm>
            <a:off x="646412" y="5390410"/>
            <a:ext cx="138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Unit 2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8E556DE-A35F-4DFC-B75D-E0CC9C7E323F}"/>
              </a:ext>
            </a:extLst>
          </p:cNvPr>
          <p:cNvCxnSpPr>
            <a:cxnSpLocks/>
          </p:cNvCxnSpPr>
          <p:nvPr/>
        </p:nvCxnSpPr>
        <p:spPr>
          <a:xfrm>
            <a:off x="3609951" y="3863615"/>
            <a:ext cx="0" cy="23465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01763E7-FE4E-4A61-B4CC-BE5D51D702B7}"/>
              </a:ext>
            </a:extLst>
          </p:cNvPr>
          <p:cNvCxnSpPr>
            <a:cxnSpLocks/>
          </p:cNvCxnSpPr>
          <p:nvPr/>
        </p:nvCxnSpPr>
        <p:spPr>
          <a:xfrm>
            <a:off x="5018274" y="3861779"/>
            <a:ext cx="0" cy="23465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8D626D-283B-4902-884E-B5E87DD11012}"/>
              </a:ext>
            </a:extLst>
          </p:cNvPr>
          <p:cNvCxnSpPr>
            <a:cxnSpLocks/>
          </p:cNvCxnSpPr>
          <p:nvPr/>
        </p:nvCxnSpPr>
        <p:spPr>
          <a:xfrm>
            <a:off x="6413744" y="3861779"/>
            <a:ext cx="0" cy="23465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E6B2900-DE13-4627-96B0-AED6AAFC8849}"/>
              </a:ext>
            </a:extLst>
          </p:cNvPr>
          <p:cNvCxnSpPr>
            <a:cxnSpLocks/>
          </p:cNvCxnSpPr>
          <p:nvPr/>
        </p:nvCxnSpPr>
        <p:spPr>
          <a:xfrm>
            <a:off x="7825739" y="3861779"/>
            <a:ext cx="0" cy="23465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D9CB1CB-9409-4C7F-9CAD-2021CCAB2CF7}"/>
              </a:ext>
            </a:extLst>
          </p:cNvPr>
          <p:cNvCxnSpPr>
            <a:cxnSpLocks/>
          </p:cNvCxnSpPr>
          <p:nvPr/>
        </p:nvCxnSpPr>
        <p:spPr>
          <a:xfrm>
            <a:off x="7827575" y="3863615"/>
            <a:ext cx="0" cy="23465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D0B4E7E-0140-4F90-9759-92F1D47B8775}"/>
              </a:ext>
            </a:extLst>
          </p:cNvPr>
          <p:cNvCxnSpPr>
            <a:cxnSpLocks/>
          </p:cNvCxnSpPr>
          <p:nvPr/>
        </p:nvCxnSpPr>
        <p:spPr>
          <a:xfrm>
            <a:off x="9235898" y="3861779"/>
            <a:ext cx="0" cy="23465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A6E759D-3985-49BF-AAA9-FF89E9FD43EF}"/>
              </a:ext>
            </a:extLst>
          </p:cNvPr>
          <p:cNvCxnSpPr>
            <a:cxnSpLocks/>
          </p:cNvCxnSpPr>
          <p:nvPr/>
        </p:nvCxnSpPr>
        <p:spPr>
          <a:xfrm>
            <a:off x="9237734" y="3863615"/>
            <a:ext cx="0" cy="23465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5EEE0F7-81A2-49F8-8C13-97574A3D0538}"/>
              </a:ext>
            </a:extLst>
          </p:cNvPr>
          <p:cNvCxnSpPr>
            <a:cxnSpLocks/>
          </p:cNvCxnSpPr>
          <p:nvPr/>
        </p:nvCxnSpPr>
        <p:spPr>
          <a:xfrm>
            <a:off x="10646057" y="3861779"/>
            <a:ext cx="0" cy="23465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5D30CA8-2E74-4977-82E5-A2A4C07A7DC5}"/>
              </a:ext>
            </a:extLst>
          </p:cNvPr>
          <p:cNvCxnSpPr>
            <a:cxnSpLocks/>
          </p:cNvCxnSpPr>
          <p:nvPr/>
        </p:nvCxnSpPr>
        <p:spPr>
          <a:xfrm>
            <a:off x="2201628" y="3850762"/>
            <a:ext cx="0" cy="23465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7D23565-8D1B-4892-8CDD-E8CAB71023A4}"/>
              </a:ext>
            </a:extLst>
          </p:cNvPr>
          <p:cNvCxnSpPr>
            <a:cxnSpLocks/>
          </p:cNvCxnSpPr>
          <p:nvPr/>
        </p:nvCxnSpPr>
        <p:spPr>
          <a:xfrm>
            <a:off x="3609951" y="3848926"/>
            <a:ext cx="0" cy="23465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7AC6A18A-EF5A-486E-8DDC-C4971DFF58D5}"/>
                  </a:ext>
                </a:extLst>
              </p14:cNvPr>
              <p14:cNvContentPartPr/>
              <p14:nvPr/>
            </p14:nvContentPartPr>
            <p14:xfrm>
              <a:off x="2253854" y="4732404"/>
              <a:ext cx="8967600" cy="1215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7AC6A18A-EF5A-486E-8DDC-C4971DFF58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44854" y="4723404"/>
                <a:ext cx="8985240" cy="12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8641D7E-E18B-4B9F-BA06-02B9D7D49CF2}"/>
                  </a:ext>
                </a:extLst>
              </p14:cNvPr>
              <p14:cNvContentPartPr/>
              <p14:nvPr/>
            </p14:nvContentPartPr>
            <p14:xfrm>
              <a:off x="2243774" y="4743564"/>
              <a:ext cx="8901000" cy="11934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8641D7E-E18B-4B9F-BA06-02B9D7D49CF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34774" y="4734564"/>
                <a:ext cx="8918640" cy="12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7F5F0C1-F3AC-4EBA-AFB8-D6A705F42ABD}"/>
                  </a:ext>
                </a:extLst>
              </p14:cNvPr>
              <p14:cNvContentPartPr/>
              <p14:nvPr/>
            </p14:nvContentPartPr>
            <p14:xfrm>
              <a:off x="2276894" y="4367724"/>
              <a:ext cx="9176040" cy="16117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7F5F0C1-F3AC-4EBA-AFB8-D6A705F42A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67894" y="4358724"/>
                <a:ext cx="9193680" cy="1629360"/>
              </a:xfrm>
              <a:prstGeom prst="rect">
                <a:avLst/>
              </a:prstGeom>
            </p:spPr>
          </p:pic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FFF53F9-5FFE-4B9D-9F51-345BC4DF63AD}"/>
              </a:ext>
            </a:extLst>
          </p:cNvPr>
          <p:cNvCxnSpPr>
            <a:cxnSpLocks/>
          </p:cNvCxnSpPr>
          <p:nvPr/>
        </p:nvCxnSpPr>
        <p:spPr>
          <a:xfrm>
            <a:off x="661102" y="5166638"/>
            <a:ext cx="11281275" cy="72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A7D81E7D-6068-4CD8-97B6-AA170045BD19}"/>
              </a:ext>
            </a:extLst>
          </p:cNvPr>
          <p:cNvSpPr/>
          <p:nvPr/>
        </p:nvSpPr>
        <p:spPr>
          <a:xfrm>
            <a:off x="10658420" y="1449666"/>
            <a:ext cx="722542" cy="19499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B62EE2-9101-4FE8-B46B-54AF3838EC33}"/>
              </a:ext>
            </a:extLst>
          </p:cNvPr>
          <p:cNvSpPr/>
          <p:nvPr/>
        </p:nvSpPr>
        <p:spPr>
          <a:xfrm>
            <a:off x="9263439" y="1463356"/>
            <a:ext cx="1382618" cy="19499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F069F3D-8A49-4282-908A-3E77A6536043}"/>
              </a:ext>
            </a:extLst>
          </p:cNvPr>
          <p:cNvSpPr/>
          <p:nvPr/>
        </p:nvSpPr>
        <p:spPr>
          <a:xfrm>
            <a:off x="7838562" y="1462519"/>
            <a:ext cx="1382618" cy="19499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6C98E0-59A4-4C93-94F1-077F1EB1E069}"/>
              </a:ext>
            </a:extLst>
          </p:cNvPr>
          <p:cNvSpPr/>
          <p:nvPr/>
        </p:nvSpPr>
        <p:spPr>
          <a:xfrm>
            <a:off x="6430240" y="1462519"/>
            <a:ext cx="1382618" cy="194998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7489E09-8593-4B06-B24E-3DAB65D1CF96}"/>
              </a:ext>
            </a:extLst>
          </p:cNvPr>
          <p:cNvSpPr/>
          <p:nvPr/>
        </p:nvSpPr>
        <p:spPr>
          <a:xfrm>
            <a:off x="5019162" y="1449666"/>
            <a:ext cx="1351644" cy="194998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ACC2C49-1CE3-4750-AA51-22D32BE8FB3F}"/>
              </a:ext>
            </a:extLst>
          </p:cNvPr>
          <p:cNvSpPr/>
          <p:nvPr/>
        </p:nvSpPr>
        <p:spPr>
          <a:xfrm>
            <a:off x="3623693" y="1462519"/>
            <a:ext cx="1382618" cy="19499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758DEA6-831C-4448-B288-FEE308F7A772}"/>
              </a:ext>
            </a:extLst>
          </p:cNvPr>
          <p:cNvSpPr/>
          <p:nvPr/>
        </p:nvSpPr>
        <p:spPr>
          <a:xfrm>
            <a:off x="2191501" y="1462520"/>
            <a:ext cx="1419341" cy="19499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BDAC290-1506-4EB9-8C39-0F722DE3A2A2}"/>
              </a:ext>
            </a:extLst>
          </p:cNvPr>
          <p:cNvCxnSpPr/>
          <p:nvPr/>
        </p:nvCxnSpPr>
        <p:spPr>
          <a:xfrm>
            <a:off x="1813255" y="3041604"/>
            <a:ext cx="9639759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6174E49-CF5B-4157-A776-F042FA1D10E2}"/>
              </a:ext>
            </a:extLst>
          </p:cNvPr>
          <p:cNvCxnSpPr/>
          <p:nvPr/>
        </p:nvCxnSpPr>
        <p:spPr>
          <a:xfrm>
            <a:off x="1859160" y="1974804"/>
            <a:ext cx="9639759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2708A9C0-560E-4A7F-8F70-17C3666E62B8}"/>
              </a:ext>
            </a:extLst>
          </p:cNvPr>
          <p:cNvSpPr/>
          <p:nvPr/>
        </p:nvSpPr>
        <p:spPr>
          <a:xfrm>
            <a:off x="2378788" y="1837093"/>
            <a:ext cx="253388" cy="253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2206852-93C0-44B2-8589-A2DBB176EA60}"/>
              </a:ext>
            </a:extLst>
          </p:cNvPr>
          <p:cNvSpPr/>
          <p:nvPr/>
        </p:nvSpPr>
        <p:spPr>
          <a:xfrm>
            <a:off x="4137815" y="1848110"/>
            <a:ext cx="253388" cy="253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4CED296-E827-4998-A4A1-3BBF210BBE09}"/>
              </a:ext>
            </a:extLst>
          </p:cNvPr>
          <p:cNvSpPr/>
          <p:nvPr/>
        </p:nvSpPr>
        <p:spPr>
          <a:xfrm>
            <a:off x="4567473" y="1837093"/>
            <a:ext cx="253388" cy="253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7DAB3FA-15F4-4615-A9E1-E7522CFFF688}"/>
              </a:ext>
            </a:extLst>
          </p:cNvPr>
          <p:cNvSpPr/>
          <p:nvPr/>
        </p:nvSpPr>
        <p:spPr>
          <a:xfrm>
            <a:off x="5924384" y="1837093"/>
            <a:ext cx="253388" cy="253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5D5761E1-3562-463F-970E-D3C39EDA0A56}"/>
              </a:ext>
            </a:extLst>
          </p:cNvPr>
          <p:cNvSpPr/>
          <p:nvPr/>
        </p:nvSpPr>
        <p:spPr>
          <a:xfrm>
            <a:off x="8774080" y="2920417"/>
            <a:ext cx="253388" cy="253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16A66DE-D4F0-4641-87B3-B7404B8E4AD0}"/>
              </a:ext>
            </a:extLst>
          </p:cNvPr>
          <p:cNvSpPr/>
          <p:nvPr/>
        </p:nvSpPr>
        <p:spPr>
          <a:xfrm>
            <a:off x="8269140" y="1848110"/>
            <a:ext cx="253388" cy="253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7E509C8-4D9B-429A-84D1-62CA982C5EC6}"/>
              </a:ext>
            </a:extLst>
          </p:cNvPr>
          <p:cNvSpPr/>
          <p:nvPr/>
        </p:nvSpPr>
        <p:spPr>
          <a:xfrm>
            <a:off x="5228485" y="2914910"/>
            <a:ext cx="253388" cy="253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D39C224-9AFF-4648-B462-C8371072C96E}"/>
              </a:ext>
            </a:extLst>
          </p:cNvPr>
          <p:cNvSpPr/>
          <p:nvPr/>
        </p:nvSpPr>
        <p:spPr>
          <a:xfrm>
            <a:off x="8269140" y="2936943"/>
            <a:ext cx="253388" cy="253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821D2586-76D4-4534-90F2-EDCADED2EA44}"/>
              </a:ext>
            </a:extLst>
          </p:cNvPr>
          <p:cNvSpPr/>
          <p:nvPr/>
        </p:nvSpPr>
        <p:spPr>
          <a:xfrm>
            <a:off x="10960928" y="2936943"/>
            <a:ext cx="253388" cy="253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240684C-6BD9-4D5A-9BD5-788F83B3FB10}"/>
              </a:ext>
            </a:extLst>
          </p:cNvPr>
          <p:cNvSpPr txBox="1"/>
          <p:nvPr/>
        </p:nvSpPr>
        <p:spPr>
          <a:xfrm>
            <a:off x="636285" y="1702177"/>
            <a:ext cx="138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Unit 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7DEEBA6-74AE-499A-AB4E-D668F7257A24}"/>
              </a:ext>
            </a:extLst>
          </p:cNvPr>
          <p:cNvSpPr txBox="1"/>
          <p:nvPr/>
        </p:nvSpPr>
        <p:spPr>
          <a:xfrm>
            <a:off x="636285" y="2779994"/>
            <a:ext cx="138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Unit 2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2E768D5-8AF7-4FFA-A76D-AF5F7B880C71}"/>
              </a:ext>
            </a:extLst>
          </p:cNvPr>
          <p:cNvCxnSpPr/>
          <p:nvPr/>
        </p:nvCxnSpPr>
        <p:spPr>
          <a:xfrm>
            <a:off x="3599824" y="1253199"/>
            <a:ext cx="0" cy="23465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6C4FF3B-633D-45EC-A845-024D6C72B00B}"/>
              </a:ext>
            </a:extLst>
          </p:cNvPr>
          <p:cNvCxnSpPr/>
          <p:nvPr/>
        </p:nvCxnSpPr>
        <p:spPr>
          <a:xfrm>
            <a:off x="5008147" y="1251363"/>
            <a:ext cx="0" cy="23465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9960587-0460-48B7-8710-09571B901673}"/>
              </a:ext>
            </a:extLst>
          </p:cNvPr>
          <p:cNvCxnSpPr/>
          <p:nvPr/>
        </p:nvCxnSpPr>
        <p:spPr>
          <a:xfrm>
            <a:off x="6403617" y="1251363"/>
            <a:ext cx="0" cy="23465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D6B1D96-5C74-4863-AE94-9FA63015C790}"/>
              </a:ext>
            </a:extLst>
          </p:cNvPr>
          <p:cNvCxnSpPr/>
          <p:nvPr/>
        </p:nvCxnSpPr>
        <p:spPr>
          <a:xfrm>
            <a:off x="7815612" y="1251363"/>
            <a:ext cx="0" cy="23465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528BC55-A19D-4249-BC93-C0C2E426148E}"/>
              </a:ext>
            </a:extLst>
          </p:cNvPr>
          <p:cNvCxnSpPr/>
          <p:nvPr/>
        </p:nvCxnSpPr>
        <p:spPr>
          <a:xfrm>
            <a:off x="7817448" y="1253199"/>
            <a:ext cx="0" cy="23465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6B5A650-7DBE-44CC-A02A-817606FDF8DF}"/>
              </a:ext>
            </a:extLst>
          </p:cNvPr>
          <p:cNvCxnSpPr/>
          <p:nvPr/>
        </p:nvCxnSpPr>
        <p:spPr>
          <a:xfrm>
            <a:off x="9225771" y="1251363"/>
            <a:ext cx="0" cy="23465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3A77955-ED45-424E-BEB7-87EE9CF05C2F}"/>
              </a:ext>
            </a:extLst>
          </p:cNvPr>
          <p:cNvCxnSpPr/>
          <p:nvPr/>
        </p:nvCxnSpPr>
        <p:spPr>
          <a:xfrm>
            <a:off x="9227607" y="1253199"/>
            <a:ext cx="0" cy="23465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9C435BA-9913-412F-ADDC-D4345EB345DB}"/>
              </a:ext>
            </a:extLst>
          </p:cNvPr>
          <p:cNvCxnSpPr/>
          <p:nvPr/>
        </p:nvCxnSpPr>
        <p:spPr>
          <a:xfrm>
            <a:off x="10635930" y="1251363"/>
            <a:ext cx="0" cy="23465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68497BE-EC56-4844-B86F-18FDD1E4F1A2}"/>
              </a:ext>
            </a:extLst>
          </p:cNvPr>
          <p:cNvCxnSpPr/>
          <p:nvPr/>
        </p:nvCxnSpPr>
        <p:spPr>
          <a:xfrm>
            <a:off x="2191501" y="1240346"/>
            <a:ext cx="0" cy="23465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D9CFED6-1564-41B1-AD71-9D1312F06F3D}"/>
              </a:ext>
            </a:extLst>
          </p:cNvPr>
          <p:cNvCxnSpPr/>
          <p:nvPr/>
        </p:nvCxnSpPr>
        <p:spPr>
          <a:xfrm>
            <a:off x="3599824" y="1238510"/>
            <a:ext cx="0" cy="23465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40F82F99-13A5-4D48-AF57-7EE32993B38F}"/>
                  </a:ext>
                </a:extLst>
              </p14:cNvPr>
              <p14:cNvContentPartPr/>
              <p14:nvPr/>
            </p14:nvContentPartPr>
            <p14:xfrm>
              <a:off x="2243727" y="2121988"/>
              <a:ext cx="8967600" cy="12153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40F82F99-13A5-4D48-AF57-7EE32993B38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35087" y="2112988"/>
                <a:ext cx="8985240" cy="12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26C1B65B-025B-4C26-8F48-BA3519A4D9B2}"/>
                  </a:ext>
                </a:extLst>
              </p14:cNvPr>
              <p14:cNvContentPartPr/>
              <p14:nvPr/>
            </p14:nvContentPartPr>
            <p14:xfrm>
              <a:off x="2233647" y="2133148"/>
              <a:ext cx="8901000" cy="119340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26C1B65B-025B-4C26-8F48-BA3519A4D9B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24647" y="2124148"/>
                <a:ext cx="8918640" cy="12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8A93AA28-FA50-4A07-B38D-378DA0206541}"/>
                  </a:ext>
                </a:extLst>
              </p14:cNvPr>
              <p14:cNvContentPartPr/>
              <p14:nvPr/>
            </p14:nvContentPartPr>
            <p14:xfrm>
              <a:off x="2266767" y="1757308"/>
              <a:ext cx="9176040" cy="161172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8A93AA28-FA50-4A07-B38D-378DA020654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257767" y="1748668"/>
                <a:ext cx="9193680" cy="162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08264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752</TotalTime>
  <Words>1202</Words>
  <Application>Microsoft Office PowerPoint</Application>
  <PresentationFormat>Widescreen</PresentationFormat>
  <Paragraphs>525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Cambria Math</vt:lpstr>
      <vt:lpstr>Century Gothic</vt:lpstr>
      <vt:lpstr>Wingdings 3</vt:lpstr>
      <vt:lpstr>Ion Boardroom</vt:lpstr>
      <vt:lpstr>Cognitive states in flexible decision making</vt:lpstr>
      <vt:lpstr>The outline of the project</vt:lpstr>
      <vt:lpstr>The state-space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Current goal</vt:lpstr>
      <vt:lpstr>Connection between units and states</vt:lpstr>
      <vt:lpstr>Results (so far)</vt:lpstr>
      <vt:lpstr>Statistics</vt:lpstr>
      <vt:lpstr>Duration distribution</vt:lpstr>
      <vt:lpstr>Mean state duration spatial distribution</vt:lpstr>
      <vt:lpstr>PowerPoint Presentation</vt:lpstr>
      <vt:lpstr>PowerPoint Presentation</vt:lpstr>
      <vt:lpstr>Algorithmic considerations</vt:lpstr>
      <vt:lpstr>HMM</vt:lpstr>
      <vt:lpstr>PowerPoint Presentation</vt:lpstr>
      <vt:lpstr>Forward-backward probabilities</vt:lpstr>
      <vt:lpstr>PowerPoint Presentation</vt:lpstr>
      <vt:lpstr>PowerPoint Presentation</vt:lpstr>
      <vt:lpstr>PowerPoint Presentation</vt:lpstr>
      <vt:lpstr>PowerPoint Presentation</vt:lpstr>
      <vt:lpstr>The Baum-Welch algorithm</vt:lpstr>
      <vt:lpstr>Baum-Welch algorithm</vt:lpstr>
      <vt:lpstr>The Viterbi algorithm</vt:lpstr>
      <vt:lpstr>The Viterbi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two methods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Cognitive states in flexible decision making</dc:title>
  <dc:creator>Erik Németh</dc:creator>
  <cp:lastModifiedBy>Erik Németh</cp:lastModifiedBy>
  <cp:revision>2</cp:revision>
  <dcterms:created xsi:type="dcterms:W3CDTF">2022-03-22T09:24:52Z</dcterms:created>
  <dcterms:modified xsi:type="dcterms:W3CDTF">2022-04-05T07:53:58Z</dcterms:modified>
</cp:coreProperties>
</file>