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7" r:id="rId2"/>
    <p:sldId id="259" r:id="rId3"/>
    <p:sldId id="256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3CD42-FB7B-4C12-9D81-15FDF7628D1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777757-C785-4856-9CE4-FBDAA2862BEC}">
      <dgm:prSet phldrT="[Texte]"/>
      <dgm:spPr/>
      <dgm:t>
        <a:bodyPr/>
        <a:lstStyle/>
        <a:p>
          <a:r>
            <a:rPr lang="fr-FR" dirty="0"/>
            <a:t>Node </a:t>
          </a:r>
          <a:r>
            <a:rPr lang="fr-FR" dirty="0" err="1"/>
            <a:t>Img_processing</a:t>
          </a:r>
          <a:endParaRPr lang="fr-FR" dirty="0"/>
        </a:p>
      </dgm:t>
    </dgm:pt>
    <dgm:pt modelId="{A0C9CCFD-359F-494A-8FC6-D3B34D0B5ACB}" type="parTrans" cxnId="{F54D2CD4-5A64-45C3-9492-2B8BC331A699}">
      <dgm:prSet/>
      <dgm:spPr/>
      <dgm:t>
        <a:bodyPr/>
        <a:lstStyle/>
        <a:p>
          <a:endParaRPr lang="fr-FR"/>
        </a:p>
      </dgm:t>
    </dgm:pt>
    <dgm:pt modelId="{389A939A-0EED-43F7-8E9A-14906F5D18DD}" type="sibTrans" cxnId="{F54D2CD4-5A64-45C3-9492-2B8BC331A699}">
      <dgm:prSet/>
      <dgm:spPr/>
      <dgm:t>
        <a:bodyPr/>
        <a:lstStyle/>
        <a:p>
          <a:endParaRPr lang="fr-FR"/>
        </a:p>
      </dgm:t>
    </dgm:pt>
    <dgm:pt modelId="{D7CC2392-2670-45B8-A74B-B87A06804970}">
      <dgm:prSet phldrT="[Texte]" phldr="1"/>
      <dgm:spPr/>
      <dgm:t>
        <a:bodyPr/>
        <a:lstStyle/>
        <a:p>
          <a:endParaRPr lang="fr-FR" dirty="0"/>
        </a:p>
      </dgm:t>
    </dgm:pt>
    <dgm:pt modelId="{C05AD324-2ED0-43E4-B5FF-3C276797A89E}" type="parTrans" cxnId="{7C755940-8D3D-4A73-AA2B-D7043C17FABB}">
      <dgm:prSet/>
      <dgm:spPr/>
      <dgm:t>
        <a:bodyPr/>
        <a:lstStyle/>
        <a:p>
          <a:endParaRPr lang="fr-FR"/>
        </a:p>
      </dgm:t>
    </dgm:pt>
    <dgm:pt modelId="{FF803EEB-F17B-4D54-B104-5B4534CCFC32}" type="sibTrans" cxnId="{7C755940-8D3D-4A73-AA2B-D7043C17FABB}">
      <dgm:prSet/>
      <dgm:spPr/>
      <dgm:t>
        <a:bodyPr/>
        <a:lstStyle/>
        <a:p>
          <a:endParaRPr lang="fr-FR"/>
        </a:p>
      </dgm:t>
    </dgm:pt>
    <dgm:pt modelId="{79147546-6193-4DF2-99D0-DE3048B9102E}">
      <dgm:prSet phldrT="[Texte]"/>
      <dgm:spPr/>
      <dgm:t>
        <a:bodyPr/>
        <a:lstStyle/>
        <a:p>
          <a:r>
            <a:rPr lang="fr-FR" dirty="0"/>
            <a:t>Node command</a:t>
          </a:r>
        </a:p>
      </dgm:t>
    </dgm:pt>
    <dgm:pt modelId="{49DAB6C7-D2DA-4A7D-A19E-A368902BED65}" type="parTrans" cxnId="{32CC087E-E6AE-4805-9136-AA9036A3100E}">
      <dgm:prSet/>
      <dgm:spPr/>
      <dgm:t>
        <a:bodyPr/>
        <a:lstStyle/>
        <a:p>
          <a:endParaRPr lang="fr-FR"/>
        </a:p>
      </dgm:t>
    </dgm:pt>
    <dgm:pt modelId="{B81DB866-FD58-4338-A1C6-2FDE33D85015}" type="sibTrans" cxnId="{32CC087E-E6AE-4805-9136-AA9036A3100E}">
      <dgm:prSet/>
      <dgm:spPr/>
      <dgm:t>
        <a:bodyPr/>
        <a:lstStyle/>
        <a:p>
          <a:endParaRPr lang="fr-FR"/>
        </a:p>
      </dgm:t>
    </dgm:pt>
    <dgm:pt modelId="{849C3D42-F764-4A9F-8F7C-C15586612634}">
      <dgm:prSet phldrT="[Texte]"/>
      <dgm:spPr/>
      <dgm:t>
        <a:bodyPr/>
        <a:lstStyle/>
        <a:p>
          <a:r>
            <a:rPr lang="fr-FR" dirty="0" err="1"/>
            <a:t>Actuators</a:t>
          </a:r>
          <a:r>
            <a:rPr lang="fr-FR" dirty="0"/>
            <a:t> control</a:t>
          </a:r>
        </a:p>
      </dgm:t>
    </dgm:pt>
    <dgm:pt modelId="{63FB7AFE-5A52-438F-9AAC-0C983839464B}" type="parTrans" cxnId="{FF641594-1F7A-4458-A76D-A5738D21EFBA}">
      <dgm:prSet/>
      <dgm:spPr/>
      <dgm:t>
        <a:bodyPr/>
        <a:lstStyle/>
        <a:p>
          <a:endParaRPr lang="fr-FR"/>
        </a:p>
      </dgm:t>
    </dgm:pt>
    <dgm:pt modelId="{B138FA63-8431-4946-9833-DE815536532F}" type="sibTrans" cxnId="{FF641594-1F7A-4458-A76D-A5738D21EFBA}">
      <dgm:prSet/>
      <dgm:spPr/>
      <dgm:t>
        <a:bodyPr/>
        <a:lstStyle/>
        <a:p>
          <a:endParaRPr lang="fr-FR"/>
        </a:p>
      </dgm:t>
    </dgm:pt>
    <dgm:pt modelId="{AD1F25C1-046D-4334-9314-D1C4897EDBEB}">
      <dgm:prSet phldrT="[Texte]" phldr="1"/>
      <dgm:spPr/>
      <dgm:t>
        <a:bodyPr/>
        <a:lstStyle/>
        <a:p>
          <a:endParaRPr lang="fr-FR"/>
        </a:p>
      </dgm:t>
    </dgm:pt>
    <dgm:pt modelId="{2A1333BD-6BBE-40A0-9B4C-C9E2120696DC}" type="parTrans" cxnId="{25DB9267-5C28-4B75-82FD-FF4389B22484}">
      <dgm:prSet/>
      <dgm:spPr/>
      <dgm:t>
        <a:bodyPr/>
        <a:lstStyle/>
        <a:p>
          <a:endParaRPr lang="fr-FR"/>
        </a:p>
      </dgm:t>
    </dgm:pt>
    <dgm:pt modelId="{CE6C8584-C65C-4545-9130-3D9018888805}" type="sibTrans" cxnId="{25DB9267-5C28-4B75-82FD-FF4389B22484}">
      <dgm:prSet/>
      <dgm:spPr/>
      <dgm:t>
        <a:bodyPr/>
        <a:lstStyle/>
        <a:p>
          <a:endParaRPr lang="fr-FR"/>
        </a:p>
      </dgm:t>
    </dgm:pt>
    <dgm:pt modelId="{D8F338D1-1117-40D9-8155-41BA969BF625}">
      <dgm:prSet phldrT="[Texte]"/>
      <dgm:spPr/>
      <dgm:t>
        <a:bodyPr/>
        <a:lstStyle/>
        <a:p>
          <a:r>
            <a:rPr lang="fr-FR" dirty="0"/>
            <a:t>Camera</a:t>
          </a:r>
        </a:p>
      </dgm:t>
    </dgm:pt>
    <dgm:pt modelId="{CEB95C9A-ACED-4694-9552-20A34F162162}" type="parTrans" cxnId="{6ABFC2F4-EAAE-4C74-8AD4-D6EDED7C86DA}">
      <dgm:prSet/>
      <dgm:spPr/>
      <dgm:t>
        <a:bodyPr/>
        <a:lstStyle/>
        <a:p>
          <a:endParaRPr lang="fr-FR"/>
        </a:p>
      </dgm:t>
    </dgm:pt>
    <dgm:pt modelId="{76B67943-B46E-46D1-925E-6F2AED9AF7DD}" type="sibTrans" cxnId="{6ABFC2F4-EAAE-4C74-8AD4-D6EDED7C86DA}">
      <dgm:prSet/>
      <dgm:spPr/>
      <dgm:t>
        <a:bodyPr/>
        <a:lstStyle/>
        <a:p>
          <a:endParaRPr lang="fr-FR"/>
        </a:p>
      </dgm:t>
    </dgm:pt>
    <dgm:pt modelId="{BF41CA92-261F-4314-A0E3-2656B90D9CAB}" type="pres">
      <dgm:prSet presAssocID="{38B3CD42-FB7B-4C12-9D81-15FDF7628D1C}" presName="rootnode" presStyleCnt="0">
        <dgm:presLayoutVars>
          <dgm:chMax/>
          <dgm:chPref/>
          <dgm:dir/>
          <dgm:animLvl val="lvl"/>
        </dgm:presLayoutVars>
      </dgm:prSet>
      <dgm:spPr/>
    </dgm:pt>
    <dgm:pt modelId="{54B42251-837E-491B-9FFF-7267438116AC}" type="pres">
      <dgm:prSet presAssocID="{D8F338D1-1117-40D9-8155-41BA969BF625}" presName="composite" presStyleCnt="0"/>
      <dgm:spPr/>
    </dgm:pt>
    <dgm:pt modelId="{C4AFA202-8E8B-4309-8A42-9A0C67E4E3F4}" type="pres">
      <dgm:prSet presAssocID="{D8F338D1-1117-40D9-8155-41BA969BF625}" presName="bentUpArrow1" presStyleLbl="alignImgPlace1" presStyleIdx="0" presStyleCnt="3"/>
      <dgm:spPr/>
    </dgm:pt>
    <dgm:pt modelId="{1E77EE45-0FD0-4FAC-9BFC-04FFC2AEE178}" type="pres">
      <dgm:prSet presAssocID="{D8F338D1-1117-40D9-8155-41BA969BF62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CEBA560-1FE0-40AA-9B14-81478BE4F276}" type="pres">
      <dgm:prSet presAssocID="{D8F338D1-1117-40D9-8155-41BA969BF62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FE4691D-AA73-40B7-82AF-205819EA1CBC}" type="pres">
      <dgm:prSet presAssocID="{76B67943-B46E-46D1-925E-6F2AED9AF7DD}" presName="sibTrans" presStyleCnt="0"/>
      <dgm:spPr/>
    </dgm:pt>
    <dgm:pt modelId="{F51C2BE8-2C58-4DC6-8CD2-CBEDDEACE165}" type="pres">
      <dgm:prSet presAssocID="{87777757-C785-4856-9CE4-FBDAA2862BEC}" presName="composite" presStyleCnt="0"/>
      <dgm:spPr/>
    </dgm:pt>
    <dgm:pt modelId="{FA44222F-D91E-4840-885A-462CF4DBA51D}" type="pres">
      <dgm:prSet presAssocID="{87777757-C785-4856-9CE4-FBDAA2862BEC}" presName="bentUpArrow1" presStyleLbl="alignImgPlace1" presStyleIdx="1" presStyleCnt="3"/>
      <dgm:spPr/>
    </dgm:pt>
    <dgm:pt modelId="{94E2D823-905D-4B1B-884A-FC4D75562D82}" type="pres">
      <dgm:prSet presAssocID="{87777757-C785-4856-9CE4-FBDAA2862BEC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4EEE771-00D3-4ED5-A4AC-A96B428C5BF0}" type="pres">
      <dgm:prSet presAssocID="{87777757-C785-4856-9CE4-FBDAA2862BE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7086236-C068-4AAB-BEC6-D71547653800}" type="pres">
      <dgm:prSet presAssocID="{389A939A-0EED-43F7-8E9A-14906F5D18DD}" presName="sibTrans" presStyleCnt="0"/>
      <dgm:spPr/>
    </dgm:pt>
    <dgm:pt modelId="{10D6AF19-BD18-42FB-A41F-8FBE55633D67}" type="pres">
      <dgm:prSet presAssocID="{79147546-6193-4DF2-99D0-DE3048B9102E}" presName="composite" presStyleCnt="0"/>
      <dgm:spPr/>
    </dgm:pt>
    <dgm:pt modelId="{D5021023-FAFD-433A-A35C-3DC7071CE4B6}" type="pres">
      <dgm:prSet presAssocID="{79147546-6193-4DF2-99D0-DE3048B9102E}" presName="bentUpArrow1" presStyleLbl="alignImgPlace1" presStyleIdx="2" presStyleCnt="3"/>
      <dgm:spPr/>
    </dgm:pt>
    <dgm:pt modelId="{2AF192AF-8466-4A03-BA67-EF851C2C3A89}" type="pres">
      <dgm:prSet presAssocID="{79147546-6193-4DF2-99D0-DE3048B9102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433E8CF-A6EF-4455-8B4D-0F9FFE44BB63}" type="pres">
      <dgm:prSet presAssocID="{79147546-6193-4DF2-99D0-DE3048B9102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AB1CCB-4E8C-4FD2-BCF2-6D82F74A36EE}" type="pres">
      <dgm:prSet presAssocID="{B81DB866-FD58-4338-A1C6-2FDE33D85015}" presName="sibTrans" presStyleCnt="0"/>
      <dgm:spPr/>
    </dgm:pt>
    <dgm:pt modelId="{9E8462AA-78CA-4DCA-8326-793DBD4CFF51}" type="pres">
      <dgm:prSet presAssocID="{849C3D42-F764-4A9F-8F7C-C15586612634}" presName="composite" presStyleCnt="0"/>
      <dgm:spPr/>
    </dgm:pt>
    <dgm:pt modelId="{99FCDBEB-9893-4954-8708-7B23A2359336}" type="pres">
      <dgm:prSet presAssocID="{849C3D42-F764-4A9F-8F7C-C1558661263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A41E6A5-D894-40EB-9787-434C02C618F3}" type="pres">
      <dgm:prSet presAssocID="{849C3D42-F764-4A9F-8F7C-C15586612634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056A30-964C-400A-9B0E-865C6E6E30B4}" type="presOf" srcId="{87777757-C785-4856-9CE4-FBDAA2862BEC}" destId="{94E2D823-905D-4B1B-884A-FC4D75562D82}" srcOrd="0" destOrd="0" presId="urn:microsoft.com/office/officeart/2005/8/layout/StepDownProcess"/>
    <dgm:cxn modelId="{7C755940-8D3D-4A73-AA2B-D7043C17FABB}" srcId="{87777757-C785-4856-9CE4-FBDAA2862BEC}" destId="{D7CC2392-2670-45B8-A74B-B87A06804970}" srcOrd="0" destOrd="0" parTransId="{C05AD324-2ED0-43E4-B5FF-3C276797A89E}" sibTransId="{FF803EEB-F17B-4D54-B104-5B4534CCFC32}"/>
    <dgm:cxn modelId="{3093BE5C-937C-4761-A33A-CC226D3B0DEA}" type="presOf" srcId="{79147546-6193-4DF2-99D0-DE3048B9102E}" destId="{2AF192AF-8466-4A03-BA67-EF851C2C3A89}" srcOrd="0" destOrd="0" presId="urn:microsoft.com/office/officeart/2005/8/layout/StepDownProcess"/>
    <dgm:cxn modelId="{C4F61F62-0FC9-430C-B1FD-83820B427811}" type="presOf" srcId="{AD1F25C1-046D-4334-9314-D1C4897EDBEB}" destId="{AA41E6A5-D894-40EB-9787-434C02C618F3}" srcOrd="0" destOrd="0" presId="urn:microsoft.com/office/officeart/2005/8/layout/StepDownProcess"/>
    <dgm:cxn modelId="{25DB9267-5C28-4B75-82FD-FF4389B22484}" srcId="{849C3D42-F764-4A9F-8F7C-C15586612634}" destId="{AD1F25C1-046D-4334-9314-D1C4897EDBEB}" srcOrd="0" destOrd="0" parTransId="{2A1333BD-6BBE-40A0-9B4C-C9E2120696DC}" sibTransId="{CE6C8584-C65C-4545-9130-3D9018888805}"/>
    <dgm:cxn modelId="{32CC087E-E6AE-4805-9136-AA9036A3100E}" srcId="{38B3CD42-FB7B-4C12-9D81-15FDF7628D1C}" destId="{79147546-6193-4DF2-99D0-DE3048B9102E}" srcOrd="2" destOrd="0" parTransId="{49DAB6C7-D2DA-4A7D-A19E-A368902BED65}" sibTransId="{B81DB866-FD58-4338-A1C6-2FDE33D85015}"/>
    <dgm:cxn modelId="{60E80B90-BF83-4AED-B693-3E2DD2274D6D}" type="presOf" srcId="{38B3CD42-FB7B-4C12-9D81-15FDF7628D1C}" destId="{BF41CA92-261F-4314-A0E3-2656B90D9CAB}" srcOrd="0" destOrd="0" presId="urn:microsoft.com/office/officeart/2005/8/layout/StepDownProcess"/>
    <dgm:cxn modelId="{FF641594-1F7A-4458-A76D-A5738D21EFBA}" srcId="{38B3CD42-FB7B-4C12-9D81-15FDF7628D1C}" destId="{849C3D42-F764-4A9F-8F7C-C15586612634}" srcOrd="3" destOrd="0" parTransId="{63FB7AFE-5A52-438F-9AAC-0C983839464B}" sibTransId="{B138FA63-8431-4946-9833-DE815536532F}"/>
    <dgm:cxn modelId="{D5DD1AC9-188E-4C9D-9C5D-D2E592F4ACDE}" type="presOf" srcId="{849C3D42-F764-4A9F-8F7C-C15586612634}" destId="{99FCDBEB-9893-4954-8708-7B23A2359336}" srcOrd="0" destOrd="0" presId="urn:microsoft.com/office/officeart/2005/8/layout/StepDownProcess"/>
    <dgm:cxn modelId="{AB2A26D3-2F5D-43E9-8F80-17F136FDAF74}" type="presOf" srcId="{D7CC2392-2670-45B8-A74B-B87A06804970}" destId="{C4EEE771-00D3-4ED5-A4AC-A96B428C5BF0}" srcOrd="0" destOrd="0" presId="urn:microsoft.com/office/officeart/2005/8/layout/StepDownProcess"/>
    <dgm:cxn modelId="{F54D2CD4-5A64-45C3-9492-2B8BC331A699}" srcId="{38B3CD42-FB7B-4C12-9D81-15FDF7628D1C}" destId="{87777757-C785-4856-9CE4-FBDAA2862BEC}" srcOrd="1" destOrd="0" parTransId="{A0C9CCFD-359F-494A-8FC6-D3B34D0B5ACB}" sibTransId="{389A939A-0EED-43F7-8E9A-14906F5D18DD}"/>
    <dgm:cxn modelId="{6C63B5E7-0577-42AD-900B-71B674075C4C}" type="presOf" srcId="{D8F338D1-1117-40D9-8155-41BA969BF625}" destId="{1E77EE45-0FD0-4FAC-9BFC-04FFC2AEE178}" srcOrd="0" destOrd="0" presId="urn:microsoft.com/office/officeart/2005/8/layout/StepDownProcess"/>
    <dgm:cxn modelId="{6ABFC2F4-EAAE-4C74-8AD4-D6EDED7C86DA}" srcId="{38B3CD42-FB7B-4C12-9D81-15FDF7628D1C}" destId="{D8F338D1-1117-40D9-8155-41BA969BF625}" srcOrd="0" destOrd="0" parTransId="{CEB95C9A-ACED-4694-9552-20A34F162162}" sibTransId="{76B67943-B46E-46D1-925E-6F2AED9AF7DD}"/>
    <dgm:cxn modelId="{39B7CFBB-5C76-4695-BF06-8AFFBC2B1D98}" type="presParOf" srcId="{BF41CA92-261F-4314-A0E3-2656B90D9CAB}" destId="{54B42251-837E-491B-9FFF-7267438116AC}" srcOrd="0" destOrd="0" presId="urn:microsoft.com/office/officeart/2005/8/layout/StepDownProcess"/>
    <dgm:cxn modelId="{30CB7B6E-F6C9-4873-8C62-BC8E29B6356B}" type="presParOf" srcId="{54B42251-837E-491B-9FFF-7267438116AC}" destId="{C4AFA202-8E8B-4309-8A42-9A0C67E4E3F4}" srcOrd="0" destOrd="0" presId="urn:microsoft.com/office/officeart/2005/8/layout/StepDownProcess"/>
    <dgm:cxn modelId="{1EE61DC8-5291-430E-BFB8-15273181582A}" type="presParOf" srcId="{54B42251-837E-491B-9FFF-7267438116AC}" destId="{1E77EE45-0FD0-4FAC-9BFC-04FFC2AEE178}" srcOrd="1" destOrd="0" presId="urn:microsoft.com/office/officeart/2005/8/layout/StepDownProcess"/>
    <dgm:cxn modelId="{9F4274B5-757D-4875-A2B4-916545847CB5}" type="presParOf" srcId="{54B42251-837E-491B-9FFF-7267438116AC}" destId="{5CEBA560-1FE0-40AA-9B14-81478BE4F276}" srcOrd="2" destOrd="0" presId="urn:microsoft.com/office/officeart/2005/8/layout/StepDownProcess"/>
    <dgm:cxn modelId="{D0BE0013-ED0C-4CBC-A4B5-696167DC5789}" type="presParOf" srcId="{BF41CA92-261F-4314-A0E3-2656B90D9CAB}" destId="{3FE4691D-AA73-40B7-82AF-205819EA1CBC}" srcOrd="1" destOrd="0" presId="urn:microsoft.com/office/officeart/2005/8/layout/StepDownProcess"/>
    <dgm:cxn modelId="{912C64FB-A318-4010-9057-76DE7E6E5DCD}" type="presParOf" srcId="{BF41CA92-261F-4314-A0E3-2656B90D9CAB}" destId="{F51C2BE8-2C58-4DC6-8CD2-CBEDDEACE165}" srcOrd="2" destOrd="0" presId="urn:microsoft.com/office/officeart/2005/8/layout/StepDownProcess"/>
    <dgm:cxn modelId="{92608C81-3123-4BF5-896B-90CACE4B9962}" type="presParOf" srcId="{F51C2BE8-2C58-4DC6-8CD2-CBEDDEACE165}" destId="{FA44222F-D91E-4840-885A-462CF4DBA51D}" srcOrd="0" destOrd="0" presId="urn:microsoft.com/office/officeart/2005/8/layout/StepDownProcess"/>
    <dgm:cxn modelId="{2CBBEF7F-5D79-4D0B-94D2-B8521D1A6CE3}" type="presParOf" srcId="{F51C2BE8-2C58-4DC6-8CD2-CBEDDEACE165}" destId="{94E2D823-905D-4B1B-884A-FC4D75562D82}" srcOrd="1" destOrd="0" presId="urn:microsoft.com/office/officeart/2005/8/layout/StepDownProcess"/>
    <dgm:cxn modelId="{0F286B34-A767-48F5-95F9-39C00F2C643F}" type="presParOf" srcId="{F51C2BE8-2C58-4DC6-8CD2-CBEDDEACE165}" destId="{C4EEE771-00D3-4ED5-A4AC-A96B428C5BF0}" srcOrd="2" destOrd="0" presId="urn:microsoft.com/office/officeart/2005/8/layout/StepDownProcess"/>
    <dgm:cxn modelId="{C04742C2-4FB8-468F-8660-7C0D9E4C6483}" type="presParOf" srcId="{BF41CA92-261F-4314-A0E3-2656B90D9CAB}" destId="{C7086236-C068-4AAB-BEC6-D71547653800}" srcOrd="3" destOrd="0" presId="urn:microsoft.com/office/officeart/2005/8/layout/StepDownProcess"/>
    <dgm:cxn modelId="{BAAF5E91-E560-452B-BDB3-011BF3685792}" type="presParOf" srcId="{BF41CA92-261F-4314-A0E3-2656B90D9CAB}" destId="{10D6AF19-BD18-42FB-A41F-8FBE55633D67}" srcOrd="4" destOrd="0" presId="urn:microsoft.com/office/officeart/2005/8/layout/StepDownProcess"/>
    <dgm:cxn modelId="{FC36F4E8-B71B-4E6E-9A7D-13833AC3EE6A}" type="presParOf" srcId="{10D6AF19-BD18-42FB-A41F-8FBE55633D67}" destId="{D5021023-FAFD-433A-A35C-3DC7071CE4B6}" srcOrd="0" destOrd="0" presId="urn:microsoft.com/office/officeart/2005/8/layout/StepDownProcess"/>
    <dgm:cxn modelId="{8C375C30-97DE-4094-8A88-A396F8F648C3}" type="presParOf" srcId="{10D6AF19-BD18-42FB-A41F-8FBE55633D67}" destId="{2AF192AF-8466-4A03-BA67-EF851C2C3A89}" srcOrd="1" destOrd="0" presId="urn:microsoft.com/office/officeart/2005/8/layout/StepDownProcess"/>
    <dgm:cxn modelId="{81A70BD1-CFA1-41C4-8C04-B8B68299A860}" type="presParOf" srcId="{10D6AF19-BD18-42FB-A41F-8FBE55633D67}" destId="{9433E8CF-A6EF-4455-8B4D-0F9FFE44BB63}" srcOrd="2" destOrd="0" presId="urn:microsoft.com/office/officeart/2005/8/layout/StepDownProcess"/>
    <dgm:cxn modelId="{653147A8-A9DC-46F9-B062-8EADDB6AD1A2}" type="presParOf" srcId="{BF41CA92-261F-4314-A0E3-2656B90D9CAB}" destId="{03AB1CCB-4E8C-4FD2-BCF2-6D82F74A36EE}" srcOrd="5" destOrd="0" presId="urn:microsoft.com/office/officeart/2005/8/layout/StepDownProcess"/>
    <dgm:cxn modelId="{44668766-A35C-4AED-BDA6-6FC5B80960EF}" type="presParOf" srcId="{BF41CA92-261F-4314-A0E3-2656B90D9CAB}" destId="{9E8462AA-78CA-4DCA-8326-793DBD4CFF51}" srcOrd="6" destOrd="0" presId="urn:microsoft.com/office/officeart/2005/8/layout/StepDownProcess"/>
    <dgm:cxn modelId="{71D0E7CB-83C2-4F18-9F3E-863B89832F5F}" type="presParOf" srcId="{9E8462AA-78CA-4DCA-8326-793DBD4CFF51}" destId="{99FCDBEB-9893-4954-8708-7B23A2359336}" srcOrd="0" destOrd="0" presId="urn:microsoft.com/office/officeart/2005/8/layout/StepDownProcess"/>
    <dgm:cxn modelId="{537B49E4-3BB6-4B48-B025-524C2B8BB69F}" type="presParOf" srcId="{9E8462AA-78CA-4DCA-8326-793DBD4CFF51}" destId="{AA41E6A5-D894-40EB-9787-434C02C618F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FA202-8E8B-4309-8A42-9A0C67E4E3F4}">
      <dsp:nvSpPr>
        <dsp:cNvPr id="0" name=""/>
        <dsp:cNvSpPr/>
      </dsp:nvSpPr>
      <dsp:spPr>
        <a:xfrm rot="5400000">
          <a:off x="569173" y="917546"/>
          <a:ext cx="805805" cy="917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7EE45-0FD0-4FAC-9BFC-04FFC2AEE178}">
      <dsp:nvSpPr>
        <dsp:cNvPr id="0" name=""/>
        <dsp:cNvSpPr/>
      </dsp:nvSpPr>
      <dsp:spPr>
        <a:xfrm>
          <a:off x="355683" y="24295"/>
          <a:ext cx="1356501" cy="9495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Camera</a:t>
          </a:r>
        </a:p>
      </dsp:txBody>
      <dsp:txXfrm>
        <a:off x="402042" y="70654"/>
        <a:ext cx="1263783" cy="856788"/>
      </dsp:txXfrm>
    </dsp:sp>
    <dsp:sp modelId="{5CEBA560-1FE0-40AA-9B14-81478BE4F276}">
      <dsp:nvSpPr>
        <dsp:cNvPr id="0" name=""/>
        <dsp:cNvSpPr/>
      </dsp:nvSpPr>
      <dsp:spPr>
        <a:xfrm>
          <a:off x="1712185" y="114852"/>
          <a:ext cx="986589" cy="76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4222F-D91E-4840-885A-462CF4DBA51D}">
      <dsp:nvSpPr>
        <dsp:cNvPr id="0" name=""/>
        <dsp:cNvSpPr/>
      </dsp:nvSpPr>
      <dsp:spPr>
        <a:xfrm rot="5400000">
          <a:off x="1693856" y="1984155"/>
          <a:ext cx="805805" cy="917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2D823-905D-4B1B-884A-FC4D75562D82}">
      <dsp:nvSpPr>
        <dsp:cNvPr id="0" name=""/>
        <dsp:cNvSpPr/>
      </dsp:nvSpPr>
      <dsp:spPr>
        <a:xfrm>
          <a:off x="1480367" y="1090904"/>
          <a:ext cx="1356501" cy="9495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Node </a:t>
          </a:r>
          <a:r>
            <a:rPr lang="fr-FR" sz="1300" kern="1200" dirty="0" err="1"/>
            <a:t>Img_processing</a:t>
          </a:r>
          <a:endParaRPr lang="fr-FR" sz="1300" kern="1200" dirty="0"/>
        </a:p>
      </dsp:txBody>
      <dsp:txXfrm>
        <a:off x="1526726" y="1137263"/>
        <a:ext cx="1263783" cy="856788"/>
      </dsp:txXfrm>
    </dsp:sp>
    <dsp:sp modelId="{C4EEE771-00D3-4ED5-A4AC-A96B428C5BF0}">
      <dsp:nvSpPr>
        <dsp:cNvPr id="0" name=""/>
        <dsp:cNvSpPr/>
      </dsp:nvSpPr>
      <dsp:spPr>
        <a:xfrm>
          <a:off x="2836868" y="1181461"/>
          <a:ext cx="986589" cy="76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000" kern="1200" dirty="0"/>
        </a:p>
      </dsp:txBody>
      <dsp:txXfrm>
        <a:off x="2836868" y="1181461"/>
        <a:ext cx="986589" cy="767433"/>
      </dsp:txXfrm>
    </dsp:sp>
    <dsp:sp modelId="{D5021023-FAFD-433A-A35C-3DC7071CE4B6}">
      <dsp:nvSpPr>
        <dsp:cNvPr id="0" name=""/>
        <dsp:cNvSpPr/>
      </dsp:nvSpPr>
      <dsp:spPr>
        <a:xfrm rot="5400000">
          <a:off x="2818540" y="3050765"/>
          <a:ext cx="805805" cy="917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192AF-8466-4A03-BA67-EF851C2C3A89}">
      <dsp:nvSpPr>
        <dsp:cNvPr id="0" name=""/>
        <dsp:cNvSpPr/>
      </dsp:nvSpPr>
      <dsp:spPr>
        <a:xfrm>
          <a:off x="2605051" y="2157514"/>
          <a:ext cx="1356501" cy="9495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Node command</a:t>
          </a:r>
        </a:p>
      </dsp:txBody>
      <dsp:txXfrm>
        <a:off x="2651410" y="2203873"/>
        <a:ext cx="1263783" cy="856788"/>
      </dsp:txXfrm>
    </dsp:sp>
    <dsp:sp modelId="{9433E8CF-A6EF-4455-8B4D-0F9FFE44BB63}">
      <dsp:nvSpPr>
        <dsp:cNvPr id="0" name=""/>
        <dsp:cNvSpPr/>
      </dsp:nvSpPr>
      <dsp:spPr>
        <a:xfrm>
          <a:off x="3961552" y="2248071"/>
          <a:ext cx="986589" cy="76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CDBEB-9893-4954-8708-7B23A2359336}">
      <dsp:nvSpPr>
        <dsp:cNvPr id="0" name=""/>
        <dsp:cNvSpPr/>
      </dsp:nvSpPr>
      <dsp:spPr>
        <a:xfrm>
          <a:off x="3729735" y="3224123"/>
          <a:ext cx="1356501" cy="9495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Actuators</a:t>
          </a:r>
          <a:r>
            <a:rPr lang="fr-FR" sz="1300" kern="1200" dirty="0"/>
            <a:t> control</a:t>
          </a:r>
        </a:p>
      </dsp:txBody>
      <dsp:txXfrm>
        <a:off x="3776094" y="3270482"/>
        <a:ext cx="1263783" cy="856788"/>
      </dsp:txXfrm>
    </dsp:sp>
    <dsp:sp modelId="{AA41E6A5-D894-40EB-9787-434C02C618F3}">
      <dsp:nvSpPr>
        <dsp:cNvPr id="0" name=""/>
        <dsp:cNvSpPr/>
      </dsp:nvSpPr>
      <dsp:spPr>
        <a:xfrm>
          <a:off x="5086236" y="3314681"/>
          <a:ext cx="986589" cy="76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/>
        </a:p>
      </dsp:txBody>
      <dsp:txXfrm>
        <a:off x="5086236" y="3314681"/>
        <a:ext cx="986589" cy="76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26733-B892-42BA-A09D-A10A2601C59F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7418C-9086-4FAF-9A90-52AC9D61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3D64-CFAC-4555-933B-F9FEEDE6A51D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7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FAAA-FC14-4EC8-9B2E-BFE0FDBFE31D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C002-B44A-4C47-B54A-49FFA5674FB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CE5D-8753-4CB6-85F2-5F44A11F0E47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2572-5A33-4A18-92EE-02876F7925AF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9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7810-A055-4526-84EF-370E2BFCDF3A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3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E067-E732-40B9-AFEF-D540C2350897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2DF-B949-4133-99F9-9485D2CB7BCA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293-A670-4805-89E0-36FD8DBF00E5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3BEF-379B-466A-BAEB-881084533E9D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480-E021-47E3-8023-C06AF3467434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466543D-8F61-4693-97C7-80AFA5737FF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[ASPIC] RODRIGUES Nicolas, GASPARD Clement, CAMILLE Ulrich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Drone flying over tulip fields">
            <a:extLst>
              <a:ext uri="{FF2B5EF4-FFF2-40B4-BE49-F238E27FC236}">
                <a16:creationId xmlns:a16="http://schemas.microsoft.com/office/drawing/2014/main" id="{670060D0-D7AD-4FEE-83E9-FC38965F7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rone flying over tulip fields">
            <a:extLst>
              <a:ext uri="{FF2B5EF4-FFF2-40B4-BE49-F238E27FC236}">
                <a16:creationId xmlns:a16="http://schemas.microsoft.com/office/drawing/2014/main" id="{835D1B05-C4F3-4451-8B94-C5BD7D53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A54BBF-DB63-4235-AA9B-71C42F71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2032"/>
            <a:ext cx="6650871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PFE : Drone &amp; Car tracking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ous-titre 2">
            <a:extLst>
              <a:ext uri="{FF2B5EF4-FFF2-40B4-BE49-F238E27FC236}">
                <a16:creationId xmlns:a16="http://schemas.microsoft.com/office/drawing/2014/main" id="{572DEDFD-BF73-4B63-A3FF-D41F2B34796D}"/>
              </a:ext>
            </a:extLst>
          </p:cNvPr>
          <p:cNvSpPr txBox="1">
            <a:spLocks/>
          </p:cNvSpPr>
          <p:nvPr/>
        </p:nvSpPr>
        <p:spPr>
          <a:xfrm>
            <a:off x="6596565" y="4201721"/>
            <a:ext cx="4986084" cy="1949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>
                <a:solidFill>
                  <a:srgbClr val="FFFFFF"/>
                </a:solidFill>
              </a:rPr>
              <a:t>Projet : </a:t>
            </a:r>
            <a:r>
              <a:rPr lang="fr-FR" dirty="0" err="1">
                <a:solidFill>
                  <a:srgbClr val="FFFFFF"/>
                </a:solidFill>
              </a:rPr>
              <a:t>Stalknik</a:t>
            </a:r>
            <a:endParaRPr lang="fr-FR" dirty="0">
              <a:solidFill>
                <a:srgbClr val="FFFFFF"/>
              </a:solidFill>
            </a:endParaRPr>
          </a:p>
          <a:p>
            <a:pPr algn="r"/>
            <a:r>
              <a:rPr lang="fr-FR" dirty="0">
                <a:solidFill>
                  <a:srgbClr val="FFFFFF"/>
                </a:solidFill>
              </a:rPr>
              <a:t>Encadrant : M.CHAUMETTE Serge</a:t>
            </a:r>
          </a:p>
          <a:p>
            <a:pPr algn="r"/>
            <a:r>
              <a:rPr lang="fr-FR" dirty="0">
                <a:solidFill>
                  <a:srgbClr val="FFFFFF"/>
                </a:solidFill>
              </a:rPr>
              <a:t>[ASPIC] RODRIGUES Nicolas, GASPARD </a:t>
            </a:r>
            <a:r>
              <a:rPr lang="fr-FR" dirty="0" err="1">
                <a:solidFill>
                  <a:srgbClr val="FFFFFF"/>
                </a:solidFill>
              </a:rPr>
              <a:t>Clement</a:t>
            </a:r>
            <a:r>
              <a:rPr lang="fr-FR" dirty="0">
                <a:solidFill>
                  <a:srgbClr val="FFFFFF"/>
                </a:solidFill>
              </a:rPr>
              <a:t>,</a:t>
            </a:r>
          </a:p>
          <a:p>
            <a:pPr algn="r"/>
            <a:r>
              <a:rPr lang="fr-FR" dirty="0">
                <a:solidFill>
                  <a:srgbClr val="FFFFFF"/>
                </a:solidFill>
              </a:rPr>
              <a:t>CAMILLE Ulrich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6594A-5C86-4D6C-AB0F-1116B72D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9913-EC12-4842-A417-E2490783EC1D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AF050-D754-462D-B2A5-A07FB1B8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12BCD-FC55-4CF2-A91A-C0AD45EA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Drone flying over tulip fields">
            <a:extLst>
              <a:ext uri="{FF2B5EF4-FFF2-40B4-BE49-F238E27FC236}">
                <a16:creationId xmlns:a16="http://schemas.microsoft.com/office/drawing/2014/main" id="{613B5980-E4B7-4CBB-9F94-B569A921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0BD92E-7BA7-4B11-8584-7030535A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47071" cy="1179895"/>
          </a:xfrm>
        </p:spPr>
        <p:txBody>
          <a:bodyPr anchor="t">
            <a:normAutofit fontScale="90000"/>
          </a:bodyPr>
          <a:lstStyle/>
          <a:p>
            <a:r>
              <a:rPr lang="fr-FR" sz="8000" dirty="0">
                <a:solidFill>
                  <a:srgbClr val="FFFFFF"/>
                </a:solidFill>
              </a:rPr>
              <a:t>I – Image </a:t>
            </a:r>
            <a:r>
              <a:rPr lang="fr-FR" sz="8000" dirty="0" err="1">
                <a:solidFill>
                  <a:srgbClr val="FFFFFF"/>
                </a:solidFill>
              </a:rPr>
              <a:t>processing</a:t>
            </a:r>
            <a:endParaRPr lang="fr-FR" sz="8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OpenCV Object Tracking - PyImageSearch">
            <a:extLst>
              <a:ext uri="{FF2B5EF4-FFF2-40B4-BE49-F238E27FC236}">
                <a16:creationId xmlns:a16="http://schemas.microsoft.com/office/drawing/2014/main" id="{57BE1C86-BDC5-4E6D-8FD3-CD19CCE8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01" y="2308561"/>
            <a:ext cx="5893400" cy="35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8A59CA6-C628-4D7F-B58F-FA4C7D1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29F3-00A1-422E-B0EB-7BE626F8E6DA}" type="datetime1">
              <a:rPr lang="en-US" smtClean="0"/>
              <a:t>1/31/2022</a:t>
            </a:fld>
            <a:endParaRPr lang="en-US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9C3B3EC-D9E2-41C2-BB71-7ADAB7B5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DDB0206-E2C4-41A2-9278-B0754B8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one flying over tulip fields">
            <a:extLst>
              <a:ext uri="{FF2B5EF4-FFF2-40B4-BE49-F238E27FC236}">
                <a16:creationId xmlns:a16="http://schemas.microsoft.com/office/drawing/2014/main" id="{613B5980-E4B7-4CBB-9F94-B569A921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0BD92E-7BA7-4B11-8584-7030535A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47071" cy="1179895"/>
          </a:xfrm>
        </p:spPr>
        <p:txBody>
          <a:bodyPr anchor="t">
            <a:normAutofit fontScale="90000"/>
          </a:bodyPr>
          <a:lstStyle/>
          <a:p>
            <a:r>
              <a:rPr lang="fr-FR" sz="8000" dirty="0">
                <a:solidFill>
                  <a:srgbClr val="FFFFFF"/>
                </a:solidFill>
              </a:rPr>
              <a:t>II – </a:t>
            </a:r>
            <a:r>
              <a:rPr lang="fr-FR" sz="8000" dirty="0" err="1">
                <a:solidFill>
                  <a:srgbClr val="FFFFFF"/>
                </a:solidFill>
              </a:rPr>
              <a:t>Actuator</a:t>
            </a:r>
            <a:r>
              <a:rPr lang="fr-FR" sz="8000" dirty="0">
                <a:solidFill>
                  <a:srgbClr val="FFFFFF"/>
                </a:solidFill>
              </a:rPr>
              <a:t> contrôle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5EE36E4-A1B8-4168-882C-6737AD5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89E2-FCF6-48CB-8D83-E388816BB1FF}" type="datetime1">
              <a:rPr lang="en-US" smtClean="0"/>
              <a:t>1/31/2022</a:t>
            </a:fld>
            <a:endParaRPr lang="en-US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F993B6C-C09D-4086-BBDD-2BF5D0B3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[ASPIC] RODRIGUES Nicolas, GASPARD Clement, CAMILLE Ulrich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D93D291-9B94-437C-AE2A-C5A90C59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60827B-AAF7-4938-AC00-AEA572480C03}"/>
              </a:ext>
            </a:extLst>
          </p:cNvPr>
          <p:cNvSpPr txBox="1"/>
          <p:nvPr/>
        </p:nvSpPr>
        <p:spPr>
          <a:xfrm>
            <a:off x="969818" y="2355273"/>
            <a:ext cx="102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Manipulation des moteurs et faire converger le </a:t>
            </a:r>
            <a:r>
              <a:rPr lang="fr-FR" dirty="0" err="1"/>
              <a:t>drône</a:t>
            </a:r>
            <a:r>
              <a:rPr lang="fr-FR" dirty="0"/>
              <a:t> vers une position</a:t>
            </a:r>
          </a:p>
          <a:p>
            <a:endParaRPr lang="fr-FR" dirty="0"/>
          </a:p>
          <a:p>
            <a:r>
              <a:rPr lang="fr-FR" dirty="0"/>
              <a:t>Calculer à partir d’un consigne en position la commande moteur,</a:t>
            </a:r>
          </a:p>
        </p:txBody>
      </p:sp>
    </p:spTree>
    <p:extLst>
      <p:ext uri="{BB962C8B-B14F-4D97-AF65-F5344CB8AC3E}">
        <p14:creationId xmlns:p14="http://schemas.microsoft.com/office/powerpoint/2010/main" val="9044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Drone flying over tulip fields">
            <a:extLst>
              <a:ext uri="{FF2B5EF4-FFF2-40B4-BE49-F238E27FC236}">
                <a16:creationId xmlns:a16="http://schemas.microsoft.com/office/drawing/2014/main" id="{613B5980-E4B7-4CBB-9F94-B569A921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0BD92E-7BA7-4B11-8584-7030535A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47071" cy="1179895"/>
          </a:xfrm>
        </p:spPr>
        <p:txBody>
          <a:bodyPr anchor="t">
            <a:normAutofit fontScale="90000"/>
          </a:bodyPr>
          <a:lstStyle/>
          <a:p>
            <a:r>
              <a:rPr lang="fr-FR" sz="8000" dirty="0">
                <a:solidFill>
                  <a:srgbClr val="FFFFFF"/>
                </a:solidFill>
              </a:rPr>
              <a:t>III – Command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ous-titre 5">
            <a:extLst>
              <a:ext uri="{FF2B5EF4-FFF2-40B4-BE49-F238E27FC236}">
                <a16:creationId xmlns:a16="http://schemas.microsoft.com/office/drawing/2014/main" id="{83E211E9-0942-4B61-AAF1-11825557C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Filtre de </a:t>
            </a:r>
            <a:r>
              <a:rPr lang="fr-FR" dirty="0" err="1"/>
              <a:t>kalmann</a:t>
            </a:r>
            <a:r>
              <a:rPr lang="fr-FR" dirty="0"/>
              <a:t> ? 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E4434-410E-40E3-B207-C0E1DDE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44D8-F281-4423-9233-F0E273137F68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6F43D-2463-49D4-82AD-F340C824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[ASPIC] RODRIGUES Nicolas, GASPARD Clement, CAMILLE Ulrich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46DA1D-519C-4424-848A-AF89EC1B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Drone flying over tulip fields">
            <a:extLst>
              <a:ext uri="{FF2B5EF4-FFF2-40B4-BE49-F238E27FC236}">
                <a16:creationId xmlns:a16="http://schemas.microsoft.com/office/drawing/2014/main" id="{613B5980-E4B7-4CBB-9F94-B569A921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0BD92E-7BA7-4B11-8584-7030535A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47071" cy="1179895"/>
          </a:xfrm>
        </p:spPr>
        <p:txBody>
          <a:bodyPr anchor="t">
            <a:normAutofit fontScale="90000"/>
          </a:bodyPr>
          <a:lstStyle/>
          <a:p>
            <a:r>
              <a:rPr lang="fr-FR" sz="8000" dirty="0">
                <a:solidFill>
                  <a:srgbClr val="FFFFFF"/>
                </a:solidFill>
              </a:rPr>
              <a:t>III – R.O.S. (2)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ous-titre 5">
            <a:extLst>
              <a:ext uri="{FF2B5EF4-FFF2-40B4-BE49-F238E27FC236}">
                <a16:creationId xmlns:a16="http://schemas.microsoft.com/office/drawing/2014/main" id="{83E211E9-0942-4B61-AAF1-11825557C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39" y="2154103"/>
            <a:ext cx="10506991" cy="2277554"/>
          </a:xfrm>
        </p:spPr>
        <p:txBody>
          <a:bodyPr/>
          <a:lstStyle/>
          <a:p>
            <a:r>
              <a:rPr lang="fr-FR" dirty="0"/>
              <a:t>ROS = </a:t>
            </a:r>
            <a:r>
              <a:rPr lang="fr-FR" dirty="0" err="1"/>
              <a:t>Robotics</a:t>
            </a:r>
            <a:r>
              <a:rPr lang="fr-FR" dirty="0"/>
              <a:t> Operating System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E4434-410E-40E3-B207-C0E1DDE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C44D8-F281-4423-9233-F0E273137F6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6F43D-2463-49D4-82AD-F340C824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[ASPIC] RODRIGUES Nicolas, GASPARD Clement, CAMILLE Ulrich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46DA1D-519C-4424-848A-AF89EC1B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151EFC1-A20B-430C-BB1C-B6A10F856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072411"/>
              </p:ext>
            </p:extLst>
          </p:nvPr>
        </p:nvGraphicFramePr>
        <p:xfrm>
          <a:off x="5915891" y="1928042"/>
          <a:ext cx="6428510" cy="419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3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8E6E2"/>
      </a:lt2>
      <a:accent1>
        <a:srgbClr val="8FA5C5"/>
      </a:accent1>
      <a:accent2>
        <a:srgbClr val="7E7DBC"/>
      </a:accent2>
      <a:accent3>
        <a:srgbClr val="AB95C8"/>
      </a:accent3>
      <a:accent4>
        <a:srgbClr val="B27DBC"/>
      </a:accent4>
      <a:accent5>
        <a:srgbClr val="C792B9"/>
      </a:accent5>
      <a:accent6>
        <a:srgbClr val="BC7D91"/>
      </a:accent6>
      <a:hlink>
        <a:srgbClr val="977F5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153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Seaford</vt:lpstr>
      <vt:lpstr>LevelVTI</vt:lpstr>
      <vt:lpstr>PFE : Drone &amp; Car tracking</vt:lpstr>
      <vt:lpstr>I – Image processing</vt:lpstr>
      <vt:lpstr>II – Actuator contrôle</vt:lpstr>
      <vt:lpstr>III – Command</vt:lpstr>
      <vt:lpstr>III – R.O.S.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: Drone &amp; Car tracking</dc:title>
  <dc:creator>Ricky Camille</dc:creator>
  <cp:lastModifiedBy>Ricky Camille</cp:lastModifiedBy>
  <cp:revision>1</cp:revision>
  <dcterms:created xsi:type="dcterms:W3CDTF">2022-01-31T17:52:08Z</dcterms:created>
  <dcterms:modified xsi:type="dcterms:W3CDTF">2022-01-31T19:49:05Z</dcterms:modified>
</cp:coreProperties>
</file>