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6" r:id="rId4"/>
    <p:sldId id="267" r:id="rId5"/>
    <p:sldId id="269" r:id="rId6"/>
    <p:sldId id="259" r:id="rId7"/>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03" autoAdjust="0"/>
    <p:restoredTop sz="94660"/>
  </p:normalViewPr>
  <p:slideViewPr>
    <p:cSldViewPr snapToGrid="0" snapToObjects="1">
      <p:cViewPr varScale="1">
        <p:scale>
          <a:sx n="90" d="100"/>
          <a:sy n="90" d="100"/>
        </p:scale>
        <p:origin x="1098"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23/06/2020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140060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341793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23/06/2020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23/06/2020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23/06/2020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23/06/2020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23/06/2020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23/06/2020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23/06/2020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23/06/2020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Manual%20tecnico%20F.docx"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7EE13E5E-E1F9-455E-BFD7-E7FE2D432F94}"/>
              </a:ext>
            </a:extLst>
          </p:cNvPr>
          <p:cNvSpPr txBox="1">
            <a:spLocks/>
          </p:cNvSpPr>
          <p:nvPr/>
        </p:nvSpPr>
        <p:spPr>
          <a:xfrm>
            <a:off x="148857" y="1640245"/>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3600" b="1" dirty="0">
              <a:solidFill>
                <a:schemeClr val="accent5">
                  <a:lumMod val="75000"/>
                </a:schemeClr>
              </a:solidFill>
            </a:endParaRPr>
          </a:p>
        </p:txBody>
      </p:sp>
      <p:sp>
        <p:nvSpPr>
          <p:cNvPr id="4" name="Rectángulo 3">
            <a:extLst>
              <a:ext uri="{FF2B5EF4-FFF2-40B4-BE49-F238E27FC236}">
                <a16:creationId xmlns:a16="http://schemas.microsoft.com/office/drawing/2014/main" id="{B0AA8305-BB66-456A-936F-4CBCB96B6045}"/>
              </a:ext>
            </a:extLst>
          </p:cNvPr>
          <p:cNvSpPr/>
          <p:nvPr/>
        </p:nvSpPr>
        <p:spPr>
          <a:xfrm>
            <a:off x="1641821" y="1309895"/>
            <a:ext cx="3124732" cy="1754326"/>
          </a:xfrm>
          <a:prstGeom prst="rect">
            <a:avLst/>
          </a:prstGeom>
        </p:spPr>
        <p:txBody>
          <a:bodyPr wrap="square">
            <a:spAutoFit/>
          </a:bodyPr>
          <a:lstStyle/>
          <a:p>
            <a:pPr algn="ctr"/>
            <a:r>
              <a:rPr lang="es-CO" sz="5400" b="1" dirty="0"/>
              <a:t>Sorting Software</a:t>
            </a:r>
            <a:endParaRPr lang="es-CO" sz="4400" b="1" dirty="0"/>
          </a:p>
        </p:txBody>
      </p:sp>
      <p:sp>
        <p:nvSpPr>
          <p:cNvPr id="5" name="Rectángulo 4">
            <a:extLst>
              <a:ext uri="{FF2B5EF4-FFF2-40B4-BE49-F238E27FC236}">
                <a16:creationId xmlns:a16="http://schemas.microsoft.com/office/drawing/2014/main" id="{F0395315-ECF6-4DF2-BF48-D90D87B3EEAD}"/>
              </a:ext>
            </a:extLst>
          </p:cNvPr>
          <p:cNvSpPr/>
          <p:nvPr/>
        </p:nvSpPr>
        <p:spPr>
          <a:xfrm>
            <a:off x="4542817" y="3233709"/>
            <a:ext cx="1674477" cy="584775"/>
          </a:xfrm>
          <a:prstGeom prst="rect">
            <a:avLst/>
          </a:prstGeom>
        </p:spPr>
        <p:txBody>
          <a:bodyPr wrap="square">
            <a:spAutoFit/>
          </a:bodyPr>
          <a:lstStyle/>
          <a:p>
            <a:r>
              <a:rPr lang="es-CO" sz="3200" dirty="0">
                <a:solidFill>
                  <a:schemeClr val="bg1">
                    <a:lumMod val="65000"/>
                  </a:schemeClr>
                </a:solidFill>
              </a:rPr>
              <a:t>ADSI</a:t>
            </a:r>
          </a:p>
        </p:txBody>
      </p:sp>
    </p:spTree>
    <p:extLst>
      <p:ext uri="{BB962C8B-B14F-4D97-AF65-F5344CB8AC3E}">
        <p14:creationId xmlns:p14="http://schemas.microsoft.com/office/powerpoint/2010/main" val="81132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40273" y="185942"/>
            <a:ext cx="2460930" cy="461665"/>
          </a:xfrm>
          <a:prstGeom prst="rect">
            <a:avLst/>
          </a:prstGeom>
          <a:noFill/>
        </p:spPr>
        <p:txBody>
          <a:bodyPr wrap="none" rtlCol="0">
            <a:spAutoFit/>
          </a:bodyPr>
          <a:lstStyle/>
          <a:p>
            <a:r>
              <a:rPr lang="es-ES" sz="2400" dirty="0">
                <a:solidFill>
                  <a:schemeClr val="bg1"/>
                </a:solidFill>
                <a:latin typeface="Arial"/>
                <a:cs typeface="Arial"/>
              </a:rPr>
              <a:t>Sorting Software</a:t>
            </a:r>
          </a:p>
        </p:txBody>
      </p:sp>
      <p:cxnSp>
        <p:nvCxnSpPr>
          <p:cNvPr id="6" name="Conector recto 5"/>
          <p:cNvCxnSpPr/>
          <p:nvPr/>
        </p:nvCxnSpPr>
        <p:spPr>
          <a:xfrm>
            <a:off x="899209" y="1028911"/>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Conector recto 7"/>
          <p:cNvCxnSpPr/>
          <p:nvPr/>
        </p:nvCxnSpPr>
        <p:spPr>
          <a:xfrm>
            <a:off x="907526" y="1481138"/>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 name="Imagen 1">
            <a:extLst>
              <a:ext uri="{FF2B5EF4-FFF2-40B4-BE49-F238E27FC236}">
                <a16:creationId xmlns:a16="http://schemas.microsoft.com/office/drawing/2014/main" id="{6F2E3DC5-393B-4341-9F2D-BAA26F291129}"/>
              </a:ext>
            </a:extLst>
          </p:cNvPr>
          <p:cNvPicPr>
            <a:picLocks noChangeAspect="1"/>
          </p:cNvPicPr>
          <p:nvPr/>
        </p:nvPicPr>
        <p:blipFill>
          <a:blip r:embed="rId3"/>
          <a:stretch>
            <a:fillRect/>
          </a:stretch>
        </p:blipFill>
        <p:spPr>
          <a:xfrm>
            <a:off x="887097" y="2013901"/>
            <a:ext cx="2322777" cy="12193"/>
          </a:xfrm>
          <a:prstGeom prst="rect">
            <a:avLst/>
          </a:prstGeom>
        </p:spPr>
      </p:pic>
      <p:sp>
        <p:nvSpPr>
          <p:cNvPr id="40" name="CuadroTexto 3">
            <a:extLst>
              <a:ext uri="{FF2B5EF4-FFF2-40B4-BE49-F238E27FC236}">
                <a16:creationId xmlns:a16="http://schemas.microsoft.com/office/drawing/2014/main" id="{A552181B-6C0F-4E0F-A0B3-BEE138056484}"/>
              </a:ext>
            </a:extLst>
          </p:cNvPr>
          <p:cNvSpPr txBox="1"/>
          <p:nvPr/>
        </p:nvSpPr>
        <p:spPr>
          <a:xfrm>
            <a:off x="866889" y="742284"/>
            <a:ext cx="1146468" cy="261610"/>
          </a:xfrm>
          <a:prstGeom prst="rect">
            <a:avLst/>
          </a:prstGeom>
          <a:noFill/>
        </p:spPr>
        <p:txBody>
          <a:bodyPr wrap="none" rtlCol="0">
            <a:sp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100" dirty="0">
                <a:solidFill>
                  <a:schemeClr val="bg1"/>
                </a:solidFill>
                <a:latin typeface="Arial"/>
                <a:cs typeface="Arial"/>
              </a:rPr>
              <a:t>1. Introducción </a:t>
            </a:r>
          </a:p>
        </p:txBody>
      </p:sp>
      <p:sp>
        <p:nvSpPr>
          <p:cNvPr id="41" name="CuadroTexto 3">
            <a:extLst>
              <a:ext uri="{FF2B5EF4-FFF2-40B4-BE49-F238E27FC236}">
                <a16:creationId xmlns:a16="http://schemas.microsoft.com/office/drawing/2014/main" id="{7A78669F-65CB-4DA1-87E0-D538128ECAEB}"/>
              </a:ext>
            </a:extLst>
          </p:cNvPr>
          <p:cNvSpPr txBox="1"/>
          <p:nvPr/>
        </p:nvSpPr>
        <p:spPr>
          <a:xfrm>
            <a:off x="854115" y="1139248"/>
            <a:ext cx="857927" cy="261610"/>
          </a:xfrm>
          <a:prstGeom prst="rect">
            <a:avLst/>
          </a:prstGeom>
          <a:noFill/>
        </p:spPr>
        <p:txBody>
          <a:bodyPr wrap="none" rtlCol="0">
            <a:sp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100" dirty="0">
                <a:solidFill>
                  <a:schemeClr val="bg1"/>
                </a:solidFill>
                <a:latin typeface="Arial"/>
                <a:cs typeface="Arial"/>
              </a:rPr>
              <a:t>2. Objetivo</a:t>
            </a:r>
          </a:p>
        </p:txBody>
      </p:sp>
      <p:sp>
        <p:nvSpPr>
          <p:cNvPr id="43" name="CuadroTexto 3">
            <a:extLst>
              <a:ext uri="{FF2B5EF4-FFF2-40B4-BE49-F238E27FC236}">
                <a16:creationId xmlns:a16="http://schemas.microsoft.com/office/drawing/2014/main" id="{A39D18B8-8838-4640-9BA4-00E2D6FCDAA7}"/>
              </a:ext>
            </a:extLst>
          </p:cNvPr>
          <p:cNvSpPr txBox="1"/>
          <p:nvPr/>
        </p:nvSpPr>
        <p:spPr>
          <a:xfrm>
            <a:off x="866889" y="1597354"/>
            <a:ext cx="1289135" cy="261610"/>
          </a:xfrm>
          <a:prstGeom prst="rect">
            <a:avLst/>
          </a:prstGeom>
          <a:noFill/>
        </p:spPr>
        <p:txBody>
          <a:bodyPr wrap="none" rtlCol="0">
            <a:sp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100" dirty="0">
                <a:solidFill>
                  <a:schemeClr val="bg1"/>
                </a:solidFill>
                <a:latin typeface="Arial"/>
                <a:cs typeface="Arial"/>
              </a:rPr>
              <a:t>3. Manual técnico</a:t>
            </a:r>
          </a:p>
        </p:txBody>
      </p:sp>
    </p:spTree>
    <p:extLst>
      <p:ext uri="{BB962C8B-B14F-4D97-AF65-F5344CB8AC3E}">
        <p14:creationId xmlns:p14="http://schemas.microsoft.com/office/powerpoint/2010/main" val="409326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56DE-AD6B-4ECD-BE03-E11FABD00D4E}"/>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rPr>
              <a:t>INTRODUCCIÓN</a:t>
            </a:r>
          </a:p>
        </p:txBody>
      </p:sp>
      <p:sp>
        <p:nvSpPr>
          <p:cNvPr id="3" name="Marcador de contenido 2">
            <a:extLst>
              <a:ext uri="{FF2B5EF4-FFF2-40B4-BE49-F238E27FC236}">
                <a16:creationId xmlns:a16="http://schemas.microsoft.com/office/drawing/2014/main" id="{C477874F-C429-4367-8252-89696EBD2239}"/>
              </a:ext>
            </a:extLst>
          </p:cNvPr>
          <p:cNvSpPr txBox="1">
            <a:spLocks/>
          </p:cNvSpPr>
          <p:nvPr/>
        </p:nvSpPr>
        <p:spPr>
          <a:xfrm>
            <a:off x="223737" y="1269258"/>
            <a:ext cx="7801582" cy="16449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400" dirty="0">
                <a:solidFill>
                  <a:srgbClr val="274FB2"/>
                </a:solidFill>
              </a:rPr>
              <a:t>En este manual se pretende informar al lector como es la instalación adecuada del Servidor (</a:t>
            </a:r>
            <a:r>
              <a:rPr lang="es-ES" sz="2400" dirty="0" err="1">
                <a:solidFill>
                  <a:srgbClr val="274FB2"/>
                </a:solidFill>
              </a:rPr>
              <a:t>Hostgator</a:t>
            </a:r>
            <a:r>
              <a:rPr lang="es-ES" sz="2400" dirty="0">
                <a:solidFill>
                  <a:srgbClr val="274FB2"/>
                </a:solidFill>
              </a:rPr>
              <a:t>), explicando los pasos de manera clara y directa para el correcto montaje del aplicativo y conexión con el servidor de la web, evitando errores durante y después de la instalación y entregando claridad a las dudas que se puedan presentar al momento d instalar el programa o el funcionamiento de este dentro de nuestro ordenador.</a:t>
            </a:r>
            <a:endParaRPr lang="es-CO" sz="2400" dirty="0">
              <a:solidFill>
                <a:srgbClr val="274FB2"/>
              </a:solidFill>
            </a:endParaRPr>
          </a:p>
        </p:txBody>
      </p:sp>
    </p:spTree>
    <p:extLst>
      <p:ext uri="{BB962C8B-B14F-4D97-AF65-F5344CB8AC3E}">
        <p14:creationId xmlns:p14="http://schemas.microsoft.com/office/powerpoint/2010/main" val="186205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3DD03-670B-44C6-85EB-BAF72250310E}"/>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rPr>
              <a:t>OBJETIVO</a:t>
            </a:r>
          </a:p>
        </p:txBody>
      </p:sp>
      <p:sp>
        <p:nvSpPr>
          <p:cNvPr id="3" name="Rectangle 2">
            <a:extLst>
              <a:ext uri="{FF2B5EF4-FFF2-40B4-BE49-F238E27FC236}">
                <a16:creationId xmlns:a16="http://schemas.microsoft.com/office/drawing/2014/main" id="{E8CD9519-B7EF-4BDF-A5C0-9222500D6623}"/>
              </a:ext>
            </a:extLst>
          </p:cNvPr>
          <p:cNvSpPr/>
          <p:nvPr/>
        </p:nvSpPr>
        <p:spPr>
          <a:xfrm>
            <a:off x="212651" y="1001537"/>
            <a:ext cx="7336465" cy="3416320"/>
          </a:xfrm>
          <a:prstGeom prst="rect">
            <a:avLst/>
          </a:prstGeom>
        </p:spPr>
        <p:txBody>
          <a:bodyPr wrap="square">
            <a:spAutoFit/>
          </a:bodyPr>
          <a:lstStyle/>
          <a:p>
            <a:r>
              <a:rPr lang="es-CO" sz="2400" dirty="0">
                <a:solidFill>
                  <a:srgbClr val="274FB2"/>
                </a:solidFill>
              </a:rPr>
              <a:t>Proporcionar información clara al público con el fin de dar conocimiento del funcionamiento del servidor </a:t>
            </a:r>
            <a:r>
              <a:rPr lang="es-CO" sz="2400" dirty="0" err="1">
                <a:solidFill>
                  <a:srgbClr val="274FB2"/>
                </a:solidFill>
              </a:rPr>
              <a:t>Hostgator</a:t>
            </a:r>
            <a:r>
              <a:rPr lang="es-CO" sz="2400" dirty="0">
                <a:solidFill>
                  <a:srgbClr val="274FB2"/>
                </a:solidFill>
              </a:rPr>
              <a:t>, explicando cada una de las partes y funciones que proporciona dentro de sus servicios, Aclarando que este manual no es un curso de aprendizaje de cada una de las herramientas empleadas de este servicio de hosting, sino una documentación de la articulación de cada uno de los tipos de funciones que este posee, para un mayor detalle acerca de cada servicio utilizado y su forma de operación.</a:t>
            </a:r>
          </a:p>
        </p:txBody>
      </p:sp>
    </p:spTree>
    <p:extLst>
      <p:ext uri="{BB962C8B-B14F-4D97-AF65-F5344CB8AC3E}">
        <p14:creationId xmlns:p14="http://schemas.microsoft.com/office/powerpoint/2010/main" val="236652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249C059-63AC-4B78-A3C4-56D36A9897A3}"/>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rPr>
              <a:t>MANUAL TÉCNICO</a:t>
            </a:r>
          </a:p>
        </p:txBody>
      </p:sp>
      <p:sp>
        <p:nvSpPr>
          <p:cNvPr id="4" name="TextBox 3">
            <a:hlinkClick r:id="rId3" action="ppaction://hlinkfile"/>
            <a:extLst>
              <a:ext uri="{FF2B5EF4-FFF2-40B4-BE49-F238E27FC236}">
                <a16:creationId xmlns:a16="http://schemas.microsoft.com/office/drawing/2014/main" id="{81595973-1DD4-4128-9673-B776D00A9C85}"/>
              </a:ext>
            </a:extLst>
          </p:cNvPr>
          <p:cNvSpPr txBox="1"/>
          <p:nvPr/>
        </p:nvSpPr>
        <p:spPr>
          <a:xfrm>
            <a:off x="829339" y="1329070"/>
            <a:ext cx="6879265" cy="400110"/>
          </a:xfrm>
          <a:prstGeom prst="rect">
            <a:avLst/>
          </a:prstGeom>
          <a:noFill/>
        </p:spPr>
        <p:txBody>
          <a:bodyPr wrap="square" rtlCol="0">
            <a:spAutoFit/>
          </a:bodyPr>
          <a:lstStyle/>
          <a:p>
            <a:r>
              <a:rPr lang="es-CO" sz="2000" b="1" dirty="0"/>
              <a:t>Manual técnico </a:t>
            </a:r>
          </a:p>
        </p:txBody>
      </p:sp>
    </p:spTree>
    <p:extLst>
      <p:ext uri="{BB962C8B-B14F-4D97-AF65-F5344CB8AC3E}">
        <p14:creationId xmlns:p14="http://schemas.microsoft.com/office/powerpoint/2010/main" val="36618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491</TotalTime>
  <Words>220</Words>
  <Application>Microsoft Office PowerPoint</Application>
  <PresentationFormat>On-screen Show (16:9)</PresentationFormat>
  <Paragraphs>20</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Tema de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ANGYE</cp:lastModifiedBy>
  <cp:revision>36</cp:revision>
  <dcterms:created xsi:type="dcterms:W3CDTF">2018-12-10T14:32:57Z</dcterms:created>
  <dcterms:modified xsi:type="dcterms:W3CDTF">2020-06-23T23:20:07Z</dcterms:modified>
</cp:coreProperties>
</file>