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63" r:id="rId4"/>
    <p:sldId id="260" r:id="rId5"/>
    <p:sldId id="264"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3"/>
  </p:normalViewPr>
  <p:slideViewPr>
    <p:cSldViewPr snapToGrid="0" snapToObjects="1">
      <p:cViewPr>
        <p:scale>
          <a:sx n="100" d="100"/>
          <a:sy n="100" d="100"/>
        </p:scale>
        <p:origin x="4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a:xfrm>
            <a:off x="3962399" y="5870575"/>
            <a:ext cx="4893958" cy="377825"/>
          </a:xfrm>
        </p:spPr>
        <p:txBody>
          <a:bodyPr/>
          <a:lstStyle/>
          <a:p>
            <a:endParaRPr lang="es-MX"/>
          </a:p>
        </p:txBody>
      </p:sp>
      <p:sp>
        <p:nvSpPr>
          <p:cNvPr id="6" name="Slide Number Placeholder 5"/>
          <p:cNvSpPr>
            <a:spLocks noGrp="1"/>
          </p:cNvSpPr>
          <p:nvPr>
            <p:ph type="sldNum" sz="quarter" idx="12"/>
          </p:nvPr>
        </p:nvSpPr>
        <p:spPr>
          <a:xfrm>
            <a:off x="10608958" y="5870575"/>
            <a:ext cx="551167" cy="377825"/>
          </a:xfrm>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39738284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77843BCA-54AF-D347-A43B-F78439B2B014}" type="datetimeFigureOut">
              <a:rPr lang="es-MX" smtClean="0"/>
              <a:t>08/09/19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322410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212132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2984200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341253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2465503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3043150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2BEC36-63EF-3C43-909D-E5A5F4CD7554}" type="slidenum">
              <a:rPr lang="es-MX" smtClean="0"/>
              <a:t>‹Nº›</a:t>
            </a:fld>
            <a:endParaRPr lang="es-MX"/>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927437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67556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258121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7843BCA-54AF-D347-A43B-F78439B2B014}" type="datetimeFigureOut">
              <a:rPr lang="es-MX" smtClean="0"/>
              <a:t>08/09/19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137681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77843BCA-54AF-D347-A43B-F78439B2B014}" type="datetimeFigureOut">
              <a:rPr lang="es-MX" smtClean="0"/>
              <a:t>08/09/19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319074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77843BCA-54AF-D347-A43B-F78439B2B014}" type="datetimeFigureOut">
              <a:rPr lang="es-MX" smtClean="0"/>
              <a:t>08/09/19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350687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843BCA-54AF-D347-A43B-F78439B2B014}" type="datetimeFigureOut">
              <a:rPr lang="es-MX" smtClean="0"/>
              <a:t>08/09/19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253605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7843BCA-54AF-D347-A43B-F78439B2B014}" type="datetimeFigureOut">
              <a:rPr lang="es-MX" smtClean="0"/>
              <a:t>08/09/19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209690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77843BCA-54AF-D347-A43B-F78439B2B014}" type="datetimeFigureOut">
              <a:rPr lang="es-MX" smtClean="0"/>
              <a:t>08/09/19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338184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77843BCA-54AF-D347-A43B-F78439B2B014}" type="datetimeFigureOut">
              <a:rPr lang="es-MX" smtClean="0"/>
              <a:t>08/09/19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22BEC36-63EF-3C43-909D-E5A5F4CD7554}" type="slidenum">
              <a:rPr lang="es-MX" smtClean="0"/>
              <a:t>‹Nº›</a:t>
            </a:fld>
            <a:endParaRPr lang="es-MX"/>
          </a:p>
        </p:txBody>
      </p:sp>
    </p:spTree>
    <p:extLst>
      <p:ext uri="{BB962C8B-B14F-4D97-AF65-F5344CB8AC3E}">
        <p14:creationId xmlns:p14="http://schemas.microsoft.com/office/powerpoint/2010/main" val="234517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843BCA-54AF-D347-A43B-F78439B2B014}" type="datetimeFigureOut">
              <a:rPr lang="es-MX" smtClean="0"/>
              <a:t>08/09/19</a:t>
            </a:fld>
            <a:endParaRPr lang="es-MX"/>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2BEC36-63EF-3C43-909D-E5A5F4CD7554}" type="slidenum">
              <a:rPr lang="es-MX" smtClean="0"/>
              <a:t>‹Nº›</a:t>
            </a:fld>
            <a:endParaRPr lang="es-MX"/>
          </a:p>
        </p:txBody>
      </p:sp>
    </p:spTree>
    <p:extLst>
      <p:ext uri="{BB962C8B-B14F-4D97-AF65-F5344CB8AC3E}">
        <p14:creationId xmlns:p14="http://schemas.microsoft.com/office/powerpoint/2010/main" val="2035247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340DF-1ABB-B040-82FA-A9F2D403785D}"/>
              </a:ext>
            </a:extLst>
          </p:cNvPr>
          <p:cNvSpPr>
            <a:spLocks noGrp="1"/>
          </p:cNvSpPr>
          <p:nvPr>
            <p:ph type="ctrTitle"/>
          </p:nvPr>
        </p:nvSpPr>
        <p:spPr/>
        <p:txBody>
          <a:bodyPr/>
          <a:lstStyle/>
          <a:p>
            <a:r>
              <a:rPr lang="es-MX" dirty="0"/>
              <a:t>JavaScript</a:t>
            </a:r>
          </a:p>
        </p:txBody>
      </p:sp>
      <p:sp>
        <p:nvSpPr>
          <p:cNvPr id="3" name="Subtítulo 2">
            <a:extLst>
              <a:ext uri="{FF2B5EF4-FFF2-40B4-BE49-F238E27FC236}">
                <a16:creationId xmlns:a16="http://schemas.microsoft.com/office/drawing/2014/main" id="{AF8ED816-2F27-EC40-8B46-A0F5CEC3267D}"/>
              </a:ext>
            </a:extLst>
          </p:cNvPr>
          <p:cNvSpPr>
            <a:spLocks noGrp="1"/>
          </p:cNvSpPr>
          <p:nvPr>
            <p:ph type="subTitle" idx="1"/>
          </p:nvPr>
        </p:nvSpPr>
        <p:spPr/>
        <p:txBody>
          <a:bodyPr/>
          <a:lstStyle/>
          <a:p>
            <a:r>
              <a:rPr lang="es-MX" dirty="0"/>
              <a:t>Por: alEXIS</a:t>
            </a:r>
          </a:p>
          <a:p>
            <a:r>
              <a:rPr lang="es-MX" dirty="0"/>
              <a:t>CAMILO CORREA</a:t>
            </a:r>
          </a:p>
        </p:txBody>
      </p:sp>
    </p:spTree>
    <p:extLst>
      <p:ext uri="{BB962C8B-B14F-4D97-AF65-F5344CB8AC3E}">
        <p14:creationId xmlns:p14="http://schemas.microsoft.com/office/powerpoint/2010/main" val="315708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B921A69-34E0-4947-BEE3-874546F03152}"/>
              </a:ext>
            </a:extLst>
          </p:cNvPr>
          <p:cNvGrpSpPr/>
          <p:nvPr/>
        </p:nvGrpSpPr>
        <p:grpSpPr>
          <a:xfrm>
            <a:off x="2546316" y="3547599"/>
            <a:ext cx="7378767" cy="551760"/>
            <a:chOff x="1996501" y="1401"/>
            <a:chExt cx="7378767" cy="551760"/>
          </a:xfrm>
        </p:grpSpPr>
        <p:sp>
          <p:nvSpPr>
            <p:cNvPr id="5" name="Pentágono 4">
              <a:extLst>
                <a:ext uri="{FF2B5EF4-FFF2-40B4-BE49-F238E27FC236}">
                  <a16:creationId xmlns:a16="http://schemas.microsoft.com/office/drawing/2014/main" id="{A261E6AB-13F3-C945-8D1D-2CADE69A9541}"/>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Pentágono 4">
              <a:extLst>
                <a:ext uri="{FF2B5EF4-FFF2-40B4-BE49-F238E27FC236}">
                  <a16:creationId xmlns:a16="http://schemas.microsoft.com/office/drawing/2014/main" id="{F73CBCCE-BCA0-AC4B-A965-2C2154907400}"/>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pPr lvl="0"/>
              <a:r>
                <a:rPr lang="es-MX" sz="2800" dirty="0"/>
                <a:t>Variables (var, let  y constantes)</a:t>
              </a:r>
              <a:endParaRPr lang="es-ES" sz="2800" dirty="0"/>
            </a:p>
          </p:txBody>
        </p:sp>
      </p:grpSp>
      <p:sp>
        <p:nvSpPr>
          <p:cNvPr id="7" name="Elipse 6">
            <a:extLst>
              <a:ext uri="{FF2B5EF4-FFF2-40B4-BE49-F238E27FC236}">
                <a16:creationId xmlns:a16="http://schemas.microsoft.com/office/drawing/2014/main" id="{F5B4D249-2610-AE47-83F0-B0C2F21D9571}"/>
              </a:ext>
            </a:extLst>
          </p:cNvPr>
          <p:cNvSpPr/>
          <p:nvPr/>
        </p:nvSpPr>
        <p:spPr>
          <a:xfrm>
            <a:off x="1994556" y="3547598"/>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8" name="Grupo 7">
            <a:extLst>
              <a:ext uri="{FF2B5EF4-FFF2-40B4-BE49-F238E27FC236}">
                <a16:creationId xmlns:a16="http://schemas.microsoft.com/office/drawing/2014/main" id="{C2B1D3BC-AE45-F84B-9CA8-69B6D0DA0857}"/>
              </a:ext>
            </a:extLst>
          </p:cNvPr>
          <p:cNvGrpSpPr/>
          <p:nvPr/>
        </p:nvGrpSpPr>
        <p:grpSpPr>
          <a:xfrm>
            <a:off x="2546316" y="4285956"/>
            <a:ext cx="7378767" cy="551760"/>
            <a:chOff x="1996501" y="1401"/>
            <a:chExt cx="7378767" cy="551760"/>
          </a:xfrm>
        </p:grpSpPr>
        <p:sp>
          <p:nvSpPr>
            <p:cNvPr id="9" name="Pentágono 8">
              <a:extLst>
                <a:ext uri="{FF2B5EF4-FFF2-40B4-BE49-F238E27FC236}">
                  <a16:creationId xmlns:a16="http://schemas.microsoft.com/office/drawing/2014/main" id="{28789580-7EB5-954D-9BF3-075EC103926C}"/>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Pentágono 4">
              <a:extLst>
                <a:ext uri="{FF2B5EF4-FFF2-40B4-BE49-F238E27FC236}">
                  <a16:creationId xmlns:a16="http://schemas.microsoft.com/office/drawing/2014/main" id="{55C9FE88-FEE6-EB40-B851-A35D7ABA6EC1}"/>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Tipos de Datos</a:t>
              </a:r>
              <a:endParaRPr lang="es-ES" sz="2800" dirty="0"/>
            </a:p>
          </p:txBody>
        </p:sp>
      </p:grpSp>
      <p:sp>
        <p:nvSpPr>
          <p:cNvPr id="11" name="Elipse 10">
            <a:extLst>
              <a:ext uri="{FF2B5EF4-FFF2-40B4-BE49-F238E27FC236}">
                <a16:creationId xmlns:a16="http://schemas.microsoft.com/office/drawing/2014/main" id="{41088F52-7A09-E243-B1F3-904FF57EC1B8}"/>
              </a:ext>
            </a:extLst>
          </p:cNvPr>
          <p:cNvSpPr/>
          <p:nvPr/>
        </p:nvSpPr>
        <p:spPr>
          <a:xfrm>
            <a:off x="1994556" y="4285955"/>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12" name="Grupo 11">
            <a:extLst>
              <a:ext uri="{FF2B5EF4-FFF2-40B4-BE49-F238E27FC236}">
                <a16:creationId xmlns:a16="http://schemas.microsoft.com/office/drawing/2014/main" id="{E659D261-94A1-2B45-8701-9937313EB45A}"/>
              </a:ext>
            </a:extLst>
          </p:cNvPr>
          <p:cNvGrpSpPr/>
          <p:nvPr/>
        </p:nvGrpSpPr>
        <p:grpSpPr>
          <a:xfrm>
            <a:off x="2546316" y="2809229"/>
            <a:ext cx="7378767" cy="551760"/>
            <a:chOff x="1996501" y="1401"/>
            <a:chExt cx="7378767" cy="551760"/>
          </a:xfrm>
        </p:grpSpPr>
        <p:sp>
          <p:nvSpPr>
            <p:cNvPr id="13" name="Pentágono 12">
              <a:extLst>
                <a:ext uri="{FF2B5EF4-FFF2-40B4-BE49-F238E27FC236}">
                  <a16:creationId xmlns:a16="http://schemas.microsoft.com/office/drawing/2014/main" id="{F7291A94-F07F-A144-9F25-A97839B09E75}"/>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Pentágono 4">
              <a:extLst>
                <a:ext uri="{FF2B5EF4-FFF2-40B4-BE49-F238E27FC236}">
                  <a16:creationId xmlns:a16="http://schemas.microsoft.com/office/drawing/2014/main" id="{220CC990-860B-7640-94FC-18AD3A725903}"/>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pPr lvl="0"/>
              <a:r>
                <a:rPr lang="es-MX" sz="2800" dirty="0"/>
                <a:t>Modo Estrictor (ECMAScript) </a:t>
              </a:r>
              <a:endParaRPr lang="es-ES" sz="2800" dirty="0"/>
            </a:p>
          </p:txBody>
        </p:sp>
      </p:grpSp>
      <p:sp>
        <p:nvSpPr>
          <p:cNvPr id="15" name="Elipse 14">
            <a:extLst>
              <a:ext uri="{FF2B5EF4-FFF2-40B4-BE49-F238E27FC236}">
                <a16:creationId xmlns:a16="http://schemas.microsoft.com/office/drawing/2014/main" id="{80CC8BB9-CA02-7E4A-AEA9-53E2A18B678F}"/>
              </a:ext>
            </a:extLst>
          </p:cNvPr>
          <p:cNvSpPr/>
          <p:nvPr/>
        </p:nvSpPr>
        <p:spPr>
          <a:xfrm>
            <a:off x="1994556" y="2809228"/>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16" name="Grupo 15">
            <a:extLst>
              <a:ext uri="{FF2B5EF4-FFF2-40B4-BE49-F238E27FC236}">
                <a16:creationId xmlns:a16="http://schemas.microsoft.com/office/drawing/2014/main" id="{CDA141B6-8840-D24E-8B8B-96178C394A84}"/>
              </a:ext>
            </a:extLst>
          </p:cNvPr>
          <p:cNvGrpSpPr/>
          <p:nvPr/>
        </p:nvGrpSpPr>
        <p:grpSpPr>
          <a:xfrm>
            <a:off x="2546316" y="5024330"/>
            <a:ext cx="7378767" cy="551760"/>
            <a:chOff x="1996501" y="1401"/>
            <a:chExt cx="7378767" cy="551760"/>
          </a:xfrm>
        </p:grpSpPr>
        <p:sp>
          <p:nvSpPr>
            <p:cNvPr id="17" name="Pentágono 16">
              <a:extLst>
                <a:ext uri="{FF2B5EF4-FFF2-40B4-BE49-F238E27FC236}">
                  <a16:creationId xmlns:a16="http://schemas.microsoft.com/office/drawing/2014/main" id="{3201B985-CB19-BC44-9B9A-45EB3CCD014B}"/>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Pentágono 4">
              <a:extLst>
                <a:ext uri="{FF2B5EF4-FFF2-40B4-BE49-F238E27FC236}">
                  <a16:creationId xmlns:a16="http://schemas.microsoft.com/office/drawing/2014/main" id="{9E7B2AD5-FFC8-934B-B3CA-0D9F0569ED8A}"/>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Operadores</a:t>
              </a:r>
              <a:endParaRPr lang="es-ES" sz="2800" dirty="0"/>
            </a:p>
          </p:txBody>
        </p:sp>
      </p:grpSp>
      <p:sp>
        <p:nvSpPr>
          <p:cNvPr id="19" name="Elipse 18">
            <a:extLst>
              <a:ext uri="{FF2B5EF4-FFF2-40B4-BE49-F238E27FC236}">
                <a16:creationId xmlns:a16="http://schemas.microsoft.com/office/drawing/2014/main" id="{45373798-87CF-5743-92D1-C5C0312EAB26}"/>
              </a:ext>
            </a:extLst>
          </p:cNvPr>
          <p:cNvSpPr/>
          <p:nvPr/>
        </p:nvSpPr>
        <p:spPr>
          <a:xfrm>
            <a:off x="1994556" y="5024329"/>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20" name="Grupo 19">
            <a:extLst>
              <a:ext uri="{FF2B5EF4-FFF2-40B4-BE49-F238E27FC236}">
                <a16:creationId xmlns:a16="http://schemas.microsoft.com/office/drawing/2014/main" id="{14E97548-6B29-4D45-BD9D-F88A0D37E87A}"/>
              </a:ext>
            </a:extLst>
          </p:cNvPr>
          <p:cNvGrpSpPr/>
          <p:nvPr/>
        </p:nvGrpSpPr>
        <p:grpSpPr>
          <a:xfrm>
            <a:off x="2546316" y="2069334"/>
            <a:ext cx="7378767" cy="551760"/>
            <a:chOff x="1996501" y="1401"/>
            <a:chExt cx="7378767" cy="551760"/>
          </a:xfrm>
        </p:grpSpPr>
        <p:sp>
          <p:nvSpPr>
            <p:cNvPr id="21" name="Pentágono 20">
              <a:extLst>
                <a:ext uri="{FF2B5EF4-FFF2-40B4-BE49-F238E27FC236}">
                  <a16:creationId xmlns:a16="http://schemas.microsoft.com/office/drawing/2014/main" id="{0227071B-943E-CB4F-AF8E-7A199970D3A6}"/>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Pentágono 4">
              <a:extLst>
                <a:ext uri="{FF2B5EF4-FFF2-40B4-BE49-F238E27FC236}">
                  <a16:creationId xmlns:a16="http://schemas.microsoft.com/office/drawing/2014/main" id="{037E9B2F-4811-204A-AEC1-F80245EC9AA1}"/>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Consola del Navegador y pop up</a:t>
              </a:r>
            </a:p>
          </p:txBody>
        </p:sp>
      </p:grpSp>
      <p:sp>
        <p:nvSpPr>
          <p:cNvPr id="23" name="Elipse 22">
            <a:extLst>
              <a:ext uri="{FF2B5EF4-FFF2-40B4-BE49-F238E27FC236}">
                <a16:creationId xmlns:a16="http://schemas.microsoft.com/office/drawing/2014/main" id="{971901AC-4BC5-AB40-AE9A-441C66F5F7CD}"/>
              </a:ext>
            </a:extLst>
          </p:cNvPr>
          <p:cNvSpPr/>
          <p:nvPr/>
        </p:nvSpPr>
        <p:spPr>
          <a:xfrm>
            <a:off x="1994556" y="2069333"/>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24" name="Grupo 23">
            <a:extLst>
              <a:ext uri="{FF2B5EF4-FFF2-40B4-BE49-F238E27FC236}">
                <a16:creationId xmlns:a16="http://schemas.microsoft.com/office/drawing/2014/main" id="{0050A3CD-E3C3-8844-B19B-A4DDE796111E}"/>
              </a:ext>
            </a:extLst>
          </p:cNvPr>
          <p:cNvGrpSpPr/>
          <p:nvPr/>
        </p:nvGrpSpPr>
        <p:grpSpPr>
          <a:xfrm>
            <a:off x="2546316" y="5762701"/>
            <a:ext cx="7378767" cy="551760"/>
            <a:chOff x="1996501" y="1401"/>
            <a:chExt cx="7378767" cy="551760"/>
          </a:xfrm>
        </p:grpSpPr>
        <p:sp>
          <p:nvSpPr>
            <p:cNvPr id="25" name="Pentágono 24">
              <a:extLst>
                <a:ext uri="{FF2B5EF4-FFF2-40B4-BE49-F238E27FC236}">
                  <a16:creationId xmlns:a16="http://schemas.microsoft.com/office/drawing/2014/main" id="{702EA282-A297-494E-9886-81783CF291A8}"/>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Pentágono 4">
              <a:extLst>
                <a:ext uri="{FF2B5EF4-FFF2-40B4-BE49-F238E27FC236}">
                  <a16:creationId xmlns:a16="http://schemas.microsoft.com/office/drawing/2014/main" id="{22E3741B-A065-1C47-82C6-81D9889080BB}"/>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pPr lvl="0"/>
              <a:r>
                <a:rPr lang="es-MX" sz="2800" dirty="0"/>
                <a:t>Plantillas</a:t>
              </a:r>
              <a:endParaRPr lang="es-ES" sz="2800" dirty="0"/>
            </a:p>
          </p:txBody>
        </p:sp>
      </p:grpSp>
      <p:sp>
        <p:nvSpPr>
          <p:cNvPr id="27" name="Elipse 26">
            <a:extLst>
              <a:ext uri="{FF2B5EF4-FFF2-40B4-BE49-F238E27FC236}">
                <a16:creationId xmlns:a16="http://schemas.microsoft.com/office/drawing/2014/main" id="{7521ADF7-6923-3E42-B207-DC0D1ED836A4}"/>
              </a:ext>
            </a:extLst>
          </p:cNvPr>
          <p:cNvSpPr/>
          <p:nvPr/>
        </p:nvSpPr>
        <p:spPr>
          <a:xfrm>
            <a:off x="1994556" y="5762700"/>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28" name="Grupo 27">
            <a:extLst>
              <a:ext uri="{FF2B5EF4-FFF2-40B4-BE49-F238E27FC236}">
                <a16:creationId xmlns:a16="http://schemas.microsoft.com/office/drawing/2014/main" id="{D2C4C152-746F-3042-85F8-7DA849D26AEF}"/>
              </a:ext>
            </a:extLst>
          </p:cNvPr>
          <p:cNvGrpSpPr/>
          <p:nvPr/>
        </p:nvGrpSpPr>
        <p:grpSpPr>
          <a:xfrm>
            <a:off x="2546316" y="1326952"/>
            <a:ext cx="7378767" cy="551760"/>
            <a:chOff x="1996501" y="1401"/>
            <a:chExt cx="7378767" cy="551760"/>
          </a:xfrm>
        </p:grpSpPr>
        <p:sp>
          <p:nvSpPr>
            <p:cNvPr id="29" name="Pentágono 28">
              <a:extLst>
                <a:ext uri="{FF2B5EF4-FFF2-40B4-BE49-F238E27FC236}">
                  <a16:creationId xmlns:a16="http://schemas.microsoft.com/office/drawing/2014/main" id="{C4ADB380-81CD-2C46-833D-4F5027CF15E3}"/>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Pentágono 4">
              <a:extLst>
                <a:ext uri="{FF2B5EF4-FFF2-40B4-BE49-F238E27FC236}">
                  <a16:creationId xmlns:a16="http://schemas.microsoft.com/office/drawing/2014/main" id="{04AD436A-A5AD-E74B-B937-2F5570CBC6D0}"/>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pPr defTabSz="1111250">
                <a:lnSpc>
                  <a:spcPct val="90000"/>
                </a:lnSpc>
                <a:spcBef>
                  <a:spcPct val="0"/>
                </a:spcBef>
                <a:spcAft>
                  <a:spcPct val="35000"/>
                </a:spcAft>
              </a:pPr>
              <a:r>
                <a:rPr lang="es-MX" sz="2800" dirty="0"/>
                <a:t>Hola Mundo</a:t>
              </a:r>
              <a:endParaRPr lang="es-ES" sz="2800" dirty="0"/>
            </a:p>
          </p:txBody>
        </p:sp>
      </p:grpSp>
      <p:sp>
        <p:nvSpPr>
          <p:cNvPr id="31" name="Elipse 30">
            <a:extLst>
              <a:ext uri="{FF2B5EF4-FFF2-40B4-BE49-F238E27FC236}">
                <a16:creationId xmlns:a16="http://schemas.microsoft.com/office/drawing/2014/main" id="{551C7CF7-40A8-4343-8CCC-790BC81813A3}"/>
              </a:ext>
            </a:extLst>
          </p:cNvPr>
          <p:cNvSpPr/>
          <p:nvPr/>
        </p:nvSpPr>
        <p:spPr>
          <a:xfrm>
            <a:off x="1994556" y="1326951"/>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6" name="Título 1">
            <a:extLst>
              <a:ext uri="{FF2B5EF4-FFF2-40B4-BE49-F238E27FC236}">
                <a16:creationId xmlns:a16="http://schemas.microsoft.com/office/drawing/2014/main" id="{F7F96312-CBCC-054D-9D50-BE6F7E870C71}"/>
              </a:ext>
            </a:extLst>
          </p:cNvPr>
          <p:cNvSpPr>
            <a:spLocks noGrp="1"/>
          </p:cNvSpPr>
          <p:nvPr>
            <p:ph type="title"/>
          </p:nvPr>
        </p:nvSpPr>
        <p:spPr>
          <a:xfrm>
            <a:off x="437243" y="-89020"/>
            <a:ext cx="10131425" cy="1225349"/>
          </a:xfrm>
        </p:spPr>
        <p:txBody>
          <a:bodyPr/>
          <a:lstStyle/>
          <a:p>
            <a:r>
              <a:rPr lang="es-MX" dirty="0"/>
              <a:t>TEMARIO	</a:t>
            </a:r>
          </a:p>
        </p:txBody>
      </p:sp>
    </p:spTree>
    <p:extLst>
      <p:ext uri="{BB962C8B-B14F-4D97-AF65-F5344CB8AC3E}">
        <p14:creationId xmlns:p14="http://schemas.microsoft.com/office/powerpoint/2010/main" val="210900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D57B1-AD11-434D-8319-BBF1493BE124}"/>
              </a:ext>
            </a:extLst>
          </p:cNvPr>
          <p:cNvSpPr>
            <a:spLocks noGrp="1"/>
          </p:cNvSpPr>
          <p:nvPr>
            <p:ph type="title"/>
          </p:nvPr>
        </p:nvSpPr>
        <p:spPr/>
        <p:txBody>
          <a:bodyPr/>
          <a:lstStyle/>
          <a:p>
            <a:r>
              <a:rPr lang="es-MX" dirty="0"/>
              <a:t>Ejercicio 1</a:t>
            </a:r>
          </a:p>
        </p:txBody>
      </p:sp>
      <p:sp>
        <p:nvSpPr>
          <p:cNvPr id="3" name="Marcador de contenido 2">
            <a:extLst>
              <a:ext uri="{FF2B5EF4-FFF2-40B4-BE49-F238E27FC236}">
                <a16:creationId xmlns:a16="http://schemas.microsoft.com/office/drawing/2014/main" id="{BE676D01-20F2-E444-85B3-44D10FB20954}"/>
              </a:ext>
            </a:extLst>
          </p:cNvPr>
          <p:cNvSpPr>
            <a:spLocks noGrp="1"/>
          </p:cNvSpPr>
          <p:nvPr>
            <p:ph idx="1"/>
          </p:nvPr>
        </p:nvSpPr>
        <p:spPr/>
        <p:txBody>
          <a:bodyPr/>
          <a:lstStyle/>
          <a:p>
            <a:r>
              <a:rPr lang="es-MX" dirty="0"/>
              <a:t>Solicitar por medio de un pop up el ingreso de dos numeros, dicha entrada debe ser verificada. Una vez se tengan los dos numeros almacenados realizar las operaciones (suma, resta, division y multiplicacion) y cada valor mostrarlo en el documento HTML por medio de una plantilla.</a:t>
            </a:r>
          </a:p>
        </p:txBody>
      </p:sp>
    </p:spTree>
    <p:extLst>
      <p:ext uri="{BB962C8B-B14F-4D97-AF65-F5344CB8AC3E}">
        <p14:creationId xmlns:p14="http://schemas.microsoft.com/office/powerpoint/2010/main" val="1361462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B921A69-34E0-4947-BEE3-874546F03152}"/>
              </a:ext>
            </a:extLst>
          </p:cNvPr>
          <p:cNvGrpSpPr/>
          <p:nvPr/>
        </p:nvGrpSpPr>
        <p:grpSpPr>
          <a:xfrm>
            <a:off x="2533616" y="4385799"/>
            <a:ext cx="7378767" cy="551760"/>
            <a:chOff x="1996501" y="1401"/>
            <a:chExt cx="7378767" cy="551760"/>
          </a:xfrm>
        </p:grpSpPr>
        <p:sp>
          <p:nvSpPr>
            <p:cNvPr id="5" name="Pentágono 4">
              <a:extLst>
                <a:ext uri="{FF2B5EF4-FFF2-40B4-BE49-F238E27FC236}">
                  <a16:creationId xmlns:a16="http://schemas.microsoft.com/office/drawing/2014/main" id="{A261E6AB-13F3-C945-8D1D-2CADE69A9541}"/>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Pentágono 4">
              <a:extLst>
                <a:ext uri="{FF2B5EF4-FFF2-40B4-BE49-F238E27FC236}">
                  <a16:creationId xmlns:a16="http://schemas.microsoft.com/office/drawing/2014/main" id="{F73CBCCE-BCA0-AC4B-A965-2C2154907400}"/>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Condicionales – Switch</a:t>
              </a:r>
            </a:p>
          </p:txBody>
        </p:sp>
      </p:grpSp>
      <p:sp>
        <p:nvSpPr>
          <p:cNvPr id="7" name="Elipse 6">
            <a:extLst>
              <a:ext uri="{FF2B5EF4-FFF2-40B4-BE49-F238E27FC236}">
                <a16:creationId xmlns:a16="http://schemas.microsoft.com/office/drawing/2014/main" id="{F5B4D249-2610-AE47-83F0-B0C2F21D9571}"/>
              </a:ext>
            </a:extLst>
          </p:cNvPr>
          <p:cNvSpPr/>
          <p:nvPr/>
        </p:nvSpPr>
        <p:spPr>
          <a:xfrm>
            <a:off x="1981856" y="4385798"/>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8" name="Grupo 7">
            <a:extLst>
              <a:ext uri="{FF2B5EF4-FFF2-40B4-BE49-F238E27FC236}">
                <a16:creationId xmlns:a16="http://schemas.microsoft.com/office/drawing/2014/main" id="{C2B1D3BC-AE45-F84B-9CA8-69B6D0DA0857}"/>
              </a:ext>
            </a:extLst>
          </p:cNvPr>
          <p:cNvGrpSpPr/>
          <p:nvPr/>
        </p:nvGrpSpPr>
        <p:grpSpPr>
          <a:xfrm>
            <a:off x="2533616" y="1422769"/>
            <a:ext cx="7378767" cy="551760"/>
            <a:chOff x="1996501" y="1401"/>
            <a:chExt cx="7378767" cy="551760"/>
          </a:xfrm>
        </p:grpSpPr>
        <p:sp>
          <p:nvSpPr>
            <p:cNvPr id="9" name="Pentágono 8">
              <a:extLst>
                <a:ext uri="{FF2B5EF4-FFF2-40B4-BE49-F238E27FC236}">
                  <a16:creationId xmlns:a16="http://schemas.microsoft.com/office/drawing/2014/main" id="{28789580-7EB5-954D-9BF3-075EC103926C}"/>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Pentágono 4">
              <a:extLst>
                <a:ext uri="{FF2B5EF4-FFF2-40B4-BE49-F238E27FC236}">
                  <a16:creationId xmlns:a16="http://schemas.microsoft.com/office/drawing/2014/main" id="{55C9FE88-FEE6-EB40-B851-A35D7ABA6EC1}"/>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Bucles</a:t>
              </a:r>
            </a:p>
          </p:txBody>
        </p:sp>
      </p:grpSp>
      <p:sp>
        <p:nvSpPr>
          <p:cNvPr id="11" name="Elipse 10">
            <a:extLst>
              <a:ext uri="{FF2B5EF4-FFF2-40B4-BE49-F238E27FC236}">
                <a16:creationId xmlns:a16="http://schemas.microsoft.com/office/drawing/2014/main" id="{41088F52-7A09-E243-B1F3-904FF57EC1B8}"/>
              </a:ext>
            </a:extLst>
          </p:cNvPr>
          <p:cNvSpPr/>
          <p:nvPr/>
        </p:nvSpPr>
        <p:spPr>
          <a:xfrm>
            <a:off x="1981856" y="1422768"/>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12" name="Grupo 11">
            <a:extLst>
              <a:ext uri="{FF2B5EF4-FFF2-40B4-BE49-F238E27FC236}">
                <a16:creationId xmlns:a16="http://schemas.microsoft.com/office/drawing/2014/main" id="{E659D261-94A1-2B45-8701-9937313EB45A}"/>
              </a:ext>
            </a:extLst>
          </p:cNvPr>
          <p:cNvGrpSpPr/>
          <p:nvPr/>
        </p:nvGrpSpPr>
        <p:grpSpPr>
          <a:xfrm>
            <a:off x="2533616" y="3647429"/>
            <a:ext cx="7378767" cy="551760"/>
            <a:chOff x="1996501" y="1401"/>
            <a:chExt cx="7378767" cy="551760"/>
          </a:xfrm>
        </p:grpSpPr>
        <p:sp>
          <p:nvSpPr>
            <p:cNvPr id="13" name="Pentágono 12">
              <a:extLst>
                <a:ext uri="{FF2B5EF4-FFF2-40B4-BE49-F238E27FC236}">
                  <a16:creationId xmlns:a16="http://schemas.microsoft.com/office/drawing/2014/main" id="{F7291A94-F07F-A144-9F25-A97839B09E75}"/>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Pentágono 4">
              <a:extLst>
                <a:ext uri="{FF2B5EF4-FFF2-40B4-BE49-F238E27FC236}">
                  <a16:creationId xmlns:a16="http://schemas.microsoft.com/office/drawing/2014/main" id="{220CC990-860B-7640-94FC-18AD3A725903}"/>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Metodos de busqueda</a:t>
              </a:r>
            </a:p>
          </p:txBody>
        </p:sp>
      </p:grpSp>
      <p:sp>
        <p:nvSpPr>
          <p:cNvPr id="15" name="Elipse 14">
            <a:extLst>
              <a:ext uri="{FF2B5EF4-FFF2-40B4-BE49-F238E27FC236}">
                <a16:creationId xmlns:a16="http://schemas.microsoft.com/office/drawing/2014/main" id="{80CC8BB9-CA02-7E4A-AEA9-53E2A18B678F}"/>
              </a:ext>
            </a:extLst>
          </p:cNvPr>
          <p:cNvSpPr/>
          <p:nvPr/>
        </p:nvSpPr>
        <p:spPr>
          <a:xfrm>
            <a:off x="1981856" y="3647428"/>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20" name="Grupo 19">
            <a:extLst>
              <a:ext uri="{FF2B5EF4-FFF2-40B4-BE49-F238E27FC236}">
                <a16:creationId xmlns:a16="http://schemas.microsoft.com/office/drawing/2014/main" id="{14E97548-6B29-4D45-BD9D-F88A0D37E87A}"/>
              </a:ext>
            </a:extLst>
          </p:cNvPr>
          <p:cNvGrpSpPr/>
          <p:nvPr/>
        </p:nvGrpSpPr>
        <p:grpSpPr>
          <a:xfrm>
            <a:off x="2533616" y="2907534"/>
            <a:ext cx="7378767" cy="551760"/>
            <a:chOff x="1996501" y="1401"/>
            <a:chExt cx="7378767" cy="551760"/>
          </a:xfrm>
        </p:grpSpPr>
        <p:sp>
          <p:nvSpPr>
            <p:cNvPr id="21" name="Pentágono 20">
              <a:extLst>
                <a:ext uri="{FF2B5EF4-FFF2-40B4-BE49-F238E27FC236}">
                  <a16:creationId xmlns:a16="http://schemas.microsoft.com/office/drawing/2014/main" id="{0227071B-943E-CB4F-AF8E-7A199970D3A6}"/>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Pentágono 4">
              <a:extLst>
                <a:ext uri="{FF2B5EF4-FFF2-40B4-BE49-F238E27FC236}">
                  <a16:creationId xmlns:a16="http://schemas.microsoft.com/office/drawing/2014/main" id="{037E9B2F-4811-204A-AEC1-F80245EC9AA1}"/>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Recorrer Vectores</a:t>
              </a:r>
            </a:p>
          </p:txBody>
        </p:sp>
      </p:grpSp>
      <p:sp>
        <p:nvSpPr>
          <p:cNvPr id="23" name="Elipse 22">
            <a:extLst>
              <a:ext uri="{FF2B5EF4-FFF2-40B4-BE49-F238E27FC236}">
                <a16:creationId xmlns:a16="http://schemas.microsoft.com/office/drawing/2014/main" id="{971901AC-4BC5-AB40-AE9A-441C66F5F7CD}"/>
              </a:ext>
            </a:extLst>
          </p:cNvPr>
          <p:cNvSpPr/>
          <p:nvPr/>
        </p:nvSpPr>
        <p:spPr>
          <a:xfrm>
            <a:off x="1981856" y="2907533"/>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28" name="Grupo 27">
            <a:extLst>
              <a:ext uri="{FF2B5EF4-FFF2-40B4-BE49-F238E27FC236}">
                <a16:creationId xmlns:a16="http://schemas.microsoft.com/office/drawing/2014/main" id="{D2C4C152-746F-3042-85F8-7DA849D26AEF}"/>
              </a:ext>
            </a:extLst>
          </p:cNvPr>
          <p:cNvGrpSpPr/>
          <p:nvPr/>
        </p:nvGrpSpPr>
        <p:grpSpPr>
          <a:xfrm>
            <a:off x="2533616" y="2165152"/>
            <a:ext cx="7378767" cy="551760"/>
            <a:chOff x="1996501" y="1401"/>
            <a:chExt cx="7378767" cy="551760"/>
          </a:xfrm>
        </p:grpSpPr>
        <p:sp>
          <p:nvSpPr>
            <p:cNvPr id="29" name="Pentágono 28">
              <a:extLst>
                <a:ext uri="{FF2B5EF4-FFF2-40B4-BE49-F238E27FC236}">
                  <a16:creationId xmlns:a16="http://schemas.microsoft.com/office/drawing/2014/main" id="{C4ADB380-81CD-2C46-833D-4F5027CF15E3}"/>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Pentágono 4">
              <a:extLst>
                <a:ext uri="{FF2B5EF4-FFF2-40B4-BE49-F238E27FC236}">
                  <a16:creationId xmlns:a16="http://schemas.microsoft.com/office/drawing/2014/main" id="{04AD436A-A5AD-E74B-B937-2F5570CBC6D0}"/>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Vectores</a:t>
              </a:r>
            </a:p>
          </p:txBody>
        </p:sp>
      </p:grpSp>
      <p:sp>
        <p:nvSpPr>
          <p:cNvPr id="31" name="Elipse 30">
            <a:extLst>
              <a:ext uri="{FF2B5EF4-FFF2-40B4-BE49-F238E27FC236}">
                <a16:creationId xmlns:a16="http://schemas.microsoft.com/office/drawing/2014/main" id="{551C7CF7-40A8-4343-8CCC-790BC81813A3}"/>
              </a:ext>
            </a:extLst>
          </p:cNvPr>
          <p:cNvSpPr/>
          <p:nvPr/>
        </p:nvSpPr>
        <p:spPr>
          <a:xfrm>
            <a:off x="1981856" y="2165151"/>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77092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BDEFE-C428-564C-8B71-7042E6CFC1BA}"/>
              </a:ext>
            </a:extLst>
          </p:cNvPr>
          <p:cNvSpPr>
            <a:spLocks noGrp="1"/>
          </p:cNvSpPr>
          <p:nvPr>
            <p:ph type="title"/>
          </p:nvPr>
        </p:nvSpPr>
        <p:spPr/>
        <p:txBody>
          <a:bodyPr/>
          <a:lstStyle/>
          <a:p>
            <a:r>
              <a:rPr lang="es-MX" dirty="0"/>
              <a:t>Ejercicio 2</a:t>
            </a:r>
          </a:p>
        </p:txBody>
      </p:sp>
      <p:sp>
        <p:nvSpPr>
          <p:cNvPr id="3" name="Marcador de contenido 2">
            <a:extLst>
              <a:ext uri="{FF2B5EF4-FFF2-40B4-BE49-F238E27FC236}">
                <a16:creationId xmlns:a16="http://schemas.microsoft.com/office/drawing/2014/main" id="{C14C8FE1-1C26-6B48-B6C6-A2097AD5D8E9}"/>
              </a:ext>
            </a:extLst>
          </p:cNvPr>
          <p:cNvSpPr>
            <a:spLocks noGrp="1"/>
          </p:cNvSpPr>
          <p:nvPr>
            <p:ph idx="1"/>
          </p:nvPr>
        </p:nvSpPr>
        <p:spPr/>
        <p:txBody>
          <a:bodyPr/>
          <a:lstStyle/>
          <a:p>
            <a:r>
              <a:rPr lang="es-MX" dirty="0"/>
              <a:t>Solicitar al usuario el ingreso de 6 numeros y almacenarlos en un vector, mostrar en el documento HTML por medio de plantillas el vector ordenado, invertido y realizar una busqueda final por medio de una entrada del usuario, mostrando finalmente el resultado de dicha busqueda.</a:t>
            </a:r>
          </a:p>
        </p:txBody>
      </p:sp>
    </p:spTree>
    <p:extLst>
      <p:ext uri="{BB962C8B-B14F-4D97-AF65-F5344CB8AC3E}">
        <p14:creationId xmlns:p14="http://schemas.microsoft.com/office/powerpoint/2010/main" val="357863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4BBAC1F4-9C80-7A46-8BA1-74F3839C89D9}"/>
              </a:ext>
            </a:extLst>
          </p:cNvPr>
          <p:cNvGrpSpPr/>
          <p:nvPr/>
        </p:nvGrpSpPr>
        <p:grpSpPr>
          <a:xfrm>
            <a:off x="1670016" y="1239730"/>
            <a:ext cx="7378767" cy="551760"/>
            <a:chOff x="1996501" y="1401"/>
            <a:chExt cx="7378767" cy="551760"/>
          </a:xfrm>
        </p:grpSpPr>
        <p:sp>
          <p:nvSpPr>
            <p:cNvPr id="5" name="Pentágono 4">
              <a:extLst>
                <a:ext uri="{FF2B5EF4-FFF2-40B4-BE49-F238E27FC236}">
                  <a16:creationId xmlns:a16="http://schemas.microsoft.com/office/drawing/2014/main" id="{D7B41596-6643-1944-B0D1-60F9271A845D}"/>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Pentágono 4">
              <a:extLst>
                <a:ext uri="{FF2B5EF4-FFF2-40B4-BE49-F238E27FC236}">
                  <a16:creationId xmlns:a16="http://schemas.microsoft.com/office/drawing/2014/main" id="{5735FDB3-52E9-E94D-A628-E7DD00154783}"/>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Funciones</a:t>
              </a:r>
            </a:p>
          </p:txBody>
        </p:sp>
      </p:grpSp>
      <p:sp>
        <p:nvSpPr>
          <p:cNvPr id="7" name="Elipse 6">
            <a:extLst>
              <a:ext uri="{FF2B5EF4-FFF2-40B4-BE49-F238E27FC236}">
                <a16:creationId xmlns:a16="http://schemas.microsoft.com/office/drawing/2014/main" id="{0092A549-AD2E-1A48-BC51-ABD4A66E2204}"/>
              </a:ext>
            </a:extLst>
          </p:cNvPr>
          <p:cNvSpPr/>
          <p:nvPr/>
        </p:nvSpPr>
        <p:spPr>
          <a:xfrm>
            <a:off x="1118256" y="1239729"/>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8" name="Grupo 7">
            <a:extLst>
              <a:ext uri="{FF2B5EF4-FFF2-40B4-BE49-F238E27FC236}">
                <a16:creationId xmlns:a16="http://schemas.microsoft.com/office/drawing/2014/main" id="{340A1E77-1916-FC4B-A38A-903C02BF02DA}"/>
              </a:ext>
            </a:extLst>
          </p:cNvPr>
          <p:cNvGrpSpPr/>
          <p:nvPr/>
        </p:nvGrpSpPr>
        <p:grpSpPr>
          <a:xfrm>
            <a:off x="2774916" y="1978095"/>
            <a:ext cx="7378767" cy="551760"/>
            <a:chOff x="1996501" y="1401"/>
            <a:chExt cx="7378767" cy="551760"/>
          </a:xfrm>
        </p:grpSpPr>
        <p:sp>
          <p:nvSpPr>
            <p:cNvPr id="9" name="Pentágono 8">
              <a:extLst>
                <a:ext uri="{FF2B5EF4-FFF2-40B4-BE49-F238E27FC236}">
                  <a16:creationId xmlns:a16="http://schemas.microsoft.com/office/drawing/2014/main" id="{A450683F-0EEC-CD4B-BC5C-1A42F7C4C477}"/>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Pentágono 4">
              <a:extLst>
                <a:ext uri="{FF2B5EF4-FFF2-40B4-BE49-F238E27FC236}">
                  <a16:creationId xmlns:a16="http://schemas.microsoft.com/office/drawing/2014/main" id="{11CAB570-B3B3-744F-823F-9A3606FB35CE}"/>
                </a:ext>
              </a:extLst>
            </p:cNvPr>
            <p:cNvSpPr txBox="1"/>
            <p:nvPr/>
          </p:nvSpPr>
          <p:spPr>
            <a:xfrm>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000" dirty="0"/>
                <a:t>Funciones por defecto (Procesar texto, buscar textos…)</a:t>
              </a:r>
            </a:p>
          </p:txBody>
        </p:sp>
      </p:grpSp>
      <p:grpSp>
        <p:nvGrpSpPr>
          <p:cNvPr id="12" name="Grupo 11">
            <a:extLst>
              <a:ext uri="{FF2B5EF4-FFF2-40B4-BE49-F238E27FC236}">
                <a16:creationId xmlns:a16="http://schemas.microsoft.com/office/drawing/2014/main" id="{5D21FF92-D9A7-2747-9ED1-5FBE367D27EB}"/>
              </a:ext>
            </a:extLst>
          </p:cNvPr>
          <p:cNvGrpSpPr/>
          <p:nvPr/>
        </p:nvGrpSpPr>
        <p:grpSpPr>
          <a:xfrm>
            <a:off x="2774915" y="2723496"/>
            <a:ext cx="7378767" cy="551760"/>
            <a:chOff x="1996501" y="1401"/>
            <a:chExt cx="7378767" cy="551760"/>
          </a:xfrm>
        </p:grpSpPr>
        <p:sp>
          <p:nvSpPr>
            <p:cNvPr id="13" name="Pentágono 12">
              <a:extLst>
                <a:ext uri="{FF2B5EF4-FFF2-40B4-BE49-F238E27FC236}">
                  <a16:creationId xmlns:a16="http://schemas.microsoft.com/office/drawing/2014/main" id="{0ADC73C2-038F-3A4E-84B9-A30933CD592D}"/>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Pentágono 4">
              <a:extLst>
                <a:ext uri="{FF2B5EF4-FFF2-40B4-BE49-F238E27FC236}">
                  <a16:creationId xmlns:a16="http://schemas.microsoft.com/office/drawing/2014/main" id="{28B8B499-AFF6-F049-B5A0-DDCF4AB91B00}"/>
                </a:ext>
              </a:extLst>
            </p:cNvPr>
            <p:cNvSpPr txBox="1"/>
            <p:nvPr/>
          </p:nvSpPr>
          <p:spPr>
            <a:xfrm>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dirty="0"/>
                <a:t>Funciones con parametros y parametros opcionales</a:t>
              </a:r>
            </a:p>
          </p:txBody>
        </p:sp>
      </p:grpSp>
      <p:grpSp>
        <p:nvGrpSpPr>
          <p:cNvPr id="15" name="Grupo 14">
            <a:extLst>
              <a:ext uri="{FF2B5EF4-FFF2-40B4-BE49-F238E27FC236}">
                <a16:creationId xmlns:a16="http://schemas.microsoft.com/office/drawing/2014/main" id="{638574E2-6617-F647-8AEF-4205170E9F95}"/>
              </a:ext>
            </a:extLst>
          </p:cNvPr>
          <p:cNvGrpSpPr/>
          <p:nvPr/>
        </p:nvGrpSpPr>
        <p:grpSpPr>
          <a:xfrm>
            <a:off x="2774914" y="3468896"/>
            <a:ext cx="7378767" cy="551760"/>
            <a:chOff x="1996501" y="1401"/>
            <a:chExt cx="7378767" cy="551760"/>
          </a:xfrm>
        </p:grpSpPr>
        <p:sp>
          <p:nvSpPr>
            <p:cNvPr id="16" name="Pentágono 15">
              <a:extLst>
                <a:ext uri="{FF2B5EF4-FFF2-40B4-BE49-F238E27FC236}">
                  <a16:creationId xmlns:a16="http://schemas.microsoft.com/office/drawing/2014/main" id="{66BE5DD7-3446-0B4F-ABAB-51CB5AE5AD6D}"/>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Pentágono 4">
              <a:extLst>
                <a:ext uri="{FF2B5EF4-FFF2-40B4-BE49-F238E27FC236}">
                  <a16:creationId xmlns:a16="http://schemas.microsoft.com/office/drawing/2014/main" id="{6E43B101-D15A-5742-9C72-421EF29E047E}"/>
                </a:ext>
              </a:extLst>
            </p:cNvPr>
            <p:cNvSpPr txBox="1"/>
            <p:nvPr/>
          </p:nvSpPr>
          <p:spPr>
            <a:xfrm>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000" dirty="0"/>
                <a:t>Funciones con parametros rest y spread</a:t>
              </a:r>
            </a:p>
          </p:txBody>
        </p:sp>
      </p:grpSp>
      <p:grpSp>
        <p:nvGrpSpPr>
          <p:cNvPr id="18" name="Grupo 17">
            <a:extLst>
              <a:ext uri="{FF2B5EF4-FFF2-40B4-BE49-F238E27FC236}">
                <a16:creationId xmlns:a16="http://schemas.microsoft.com/office/drawing/2014/main" id="{38CF8136-DDE9-0744-9DB9-81C9305DBB64}"/>
              </a:ext>
            </a:extLst>
          </p:cNvPr>
          <p:cNvGrpSpPr/>
          <p:nvPr/>
        </p:nvGrpSpPr>
        <p:grpSpPr>
          <a:xfrm>
            <a:off x="2774913" y="4214295"/>
            <a:ext cx="7378767" cy="551760"/>
            <a:chOff x="1996501" y="1401"/>
            <a:chExt cx="7378767" cy="551760"/>
          </a:xfrm>
        </p:grpSpPr>
        <p:sp>
          <p:nvSpPr>
            <p:cNvPr id="19" name="Pentágono 18">
              <a:extLst>
                <a:ext uri="{FF2B5EF4-FFF2-40B4-BE49-F238E27FC236}">
                  <a16:creationId xmlns:a16="http://schemas.microsoft.com/office/drawing/2014/main" id="{130E5E47-B3A4-9E43-AEC1-FA857279D358}"/>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Pentágono 4">
              <a:extLst>
                <a:ext uri="{FF2B5EF4-FFF2-40B4-BE49-F238E27FC236}">
                  <a16:creationId xmlns:a16="http://schemas.microsoft.com/office/drawing/2014/main" id="{D031BA8C-98C6-8549-993A-A462990D6B3B}"/>
                </a:ext>
              </a:extLst>
            </p:cNvPr>
            <p:cNvSpPr txBox="1"/>
            <p:nvPr/>
          </p:nvSpPr>
          <p:spPr>
            <a:xfrm>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dirty="0"/>
                <a:t>Funciones Anidadas</a:t>
              </a:r>
            </a:p>
          </p:txBody>
        </p:sp>
      </p:grpSp>
      <p:grpSp>
        <p:nvGrpSpPr>
          <p:cNvPr id="21" name="Grupo 20">
            <a:extLst>
              <a:ext uri="{FF2B5EF4-FFF2-40B4-BE49-F238E27FC236}">
                <a16:creationId xmlns:a16="http://schemas.microsoft.com/office/drawing/2014/main" id="{98B6256D-FC81-AB4F-A816-6482747B611E}"/>
              </a:ext>
            </a:extLst>
          </p:cNvPr>
          <p:cNvGrpSpPr/>
          <p:nvPr/>
        </p:nvGrpSpPr>
        <p:grpSpPr>
          <a:xfrm>
            <a:off x="2774913" y="4952658"/>
            <a:ext cx="7378767" cy="551760"/>
            <a:chOff x="1996501" y="1401"/>
            <a:chExt cx="7378767" cy="551760"/>
          </a:xfrm>
        </p:grpSpPr>
        <p:sp>
          <p:nvSpPr>
            <p:cNvPr id="22" name="Pentágono 21">
              <a:extLst>
                <a:ext uri="{FF2B5EF4-FFF2-40B4-BE49-F238E27FC236}">
                  <a16:creationId xmlns:a16="http://schemas.microsoft.com/office/drawing/2014/main" id="{54CDF515-E280-F544-A9AB-A427C11B95E6}"/>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Pentágono 4">
              <a:extLst>
                <a:ext uri="{FF2B5EF4-FFF2-40B4-BE49-F238E27FC236}">
                  <a16:creationId xmlns:a16="http://schemas.microsoft.com/office/drawing/2014/main" id="{AA53A51A-AB6D-3C44-8193-C3B3F34B8593}"/>
                </a:ext>
              </a:extLst>
            </p:cNvPr>
            <p:cNvSpPr txBox="1"/>
            <p:nvPr/>
          </p:nvSpPr>
          <p:spPr>
            <a:xfrm>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dirty="0"/>
                <a:t>Funciones callback y flecha – funciones anonimas</a:t>
              </a:r>
            </a:p>
          </p:txBody>
        </p:sp>
      </p:grpSp>
    </p:spTree>
    <p:extLst>
      <p:ext uri="{BB962C8B-B14F-4D97-AF65-F5344CB8AC3E}">
        <p14:creationId xmlns:p14="http://schemas.microsoft.com/office/powerpoint/2010/main" val="353789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B921A69-34E0-4947-BEE3-874546F03152}"/>
              </a:ext>
            </a:extLst>
          </p:cNvPr>
          <p:cNvGrpSpPr/>
          <p:nvPr/>
        </p:nvGrpSpPr>
        <p:grpSpPr>
          <a:xfrm>
            <a:off x="2444716" y="3420599"/>
            <a:ext cx="7378767" cy="551760"/>
            <a:chOff x="1996501" y="1401"/>
            <a:chExt cx="7378767" cy="551760"/>
          </a:xfrm>
        </p:grpSpPr>
        <p:sp>
          <p:nvSpPr>
            <p:cNvPr id="5" name="Pentágono 4">
              <a:extLst>
                <a:ext uri="{FF2B5EF4-FFF2-40B4-BE49-F238E27FC236}">
                  <a16:creationId xmlns:a16="http://schemas.microsoft.com/office/drawing/2014/main" id="{A261E6AB-13F3-C945-8D1D-2CADE69A9541}"/>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Pentágono 4">
              <a:extLst>
                <a:ext uri="{FF2B5EF4-FFF2-40B4-BE49-F238E27FC236}">
                  <a16:creationId xmlns:a16="http://schemas.microsoft.com/office/drawing/2014/main" id="{F73CBCCE-BCA0-AC4B-A965-2C2154907400}"/>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Objetos Json</a:t>
              </a:r>
            </a:p>
          </p:txBody>
        </p:sp>
      </p:grpSp>
      <p:sp>
        <p:nvSpPr>
          <p:cNvPr id="7" name="Elipse 6">
            <a:extLst>
              <a:ext uri="{FF2B5EF4-FFF2-40B4-BE49-F238E27FC236}">
                <a16:creationId xmlns:a16="http://schemas.microsoft.com/office/drawing/2014/main" id="{F5B4D249-2610-AE47-83F0-B0C2F21D9571}"/>
              </a:ext>
            </a:extLst>
          </p:cNvPr>
          <p:cNvSpPr/>
          <p:nvPr/>
        </p:nvSpPr>
        <p:spPr>
          <a:xfrm>
            <a:off x="1892956" y="3420598"/>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8" name="Grupo 7">
            <a:extLst>
              <a:ext uri="{FF2B5EF4-FFF2-40B4-BE49-F238E27FC236}">
                <a16:creationId xmlns:a16="http://schemas.microsoft.com/office/drawing/2014/main" id="{C2B1D3BC-AE45-F84B-9CA8-69B6D0DA0857}"/>
              </a:ext>
            </a:extLst>
          </p:cNvPr>
          <p:cNvGrpSpPr/>
          <p:nvPr/>
        </p:nvGrpSpPr>
        <p:grpSpPr>
          <a:xfrm>
            <a:off x="2444716" y="4158956"/>
            <a:ext cx="7378767" cy="551760"/>
            <a:chOff x="1996501" y="1401"/>
            <a:chExt cx="7378767" cy="551760"/>
          </a:xfrm>
        </p:grpSpPr>
        <p:sp>
          <p:nvSpPr>
            <p:cNvPr id="9" name="Pentágono 8">
              <a:extLst>
                <a:ext uri="{FF2B5EF4-FFF2-40B4-BE49-F238E27FC236}">
                  <a16:creationId xmlns:a16="http://schemas.microsoft.com/office/drawing/2014/main" id="{28789580-7EB5-954D-9BF3-075EC103926C}"/>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Pentágono 4">
              <a:extLst>
                <a:ext uri="{FF2B5EF4-FFF2-40B4-BE49-F238E27FC236}">
                  <a16:creationId xmlns:a16="http://schemas.microsoft.com/office/drawing/2014/main" id="{55C9FE88-FEE6-EB40-B851-A35D7ABA6EC1}"/>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LocalStorage</a:t>
              </a:r>
            </a:p>
          </p:txBody>
        </p:sp>
      </p:grpSp>
      <p:sp>
        <p:nvSpPr>
          <p:cNvPr id="11" name="Elipse 10">
            <a:extLst>
              <a:ext uri="{FF2B5EF4-FFF2-40B4-BE49-F238E27FC236}">
                <a16:creationId xmlns:a16="http://schemas.microsoft.com/office/drawing/2014/main" id="{41088F52-7A09-E243-B1F3-904FF57EC1B8}"/>
              </a:ext>
            </a:extLst>
          </p:cNvPr>
          <p:cNvSpPr/>
          <p:nvPr/>
        </p:nvSpPr>
        <p:spPr>
          <a:xfrm>
            <a:off x="1892956" y="4158955"/>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12" name="Grupo 11">
            <a:extLst>
              <a:ext uri="{FF2B5EF4-FFF2-40B4-BE49-F238E27FC236}">
                <a16:creationId xmlns:a16="http://schemas.microsoft.com/office/drawing/2014/main" id="{E659D261-94A1-2B45-8701-9937313EB45A}"/>
              </a:ext>
            </a:extLst>
          </p:cNvPr>
          <p:cNvGrpSpPr/>
          <p:nvPr/>
        </p:nvGrpSpPr>
        <p:grpSpPr>
          <a:xfrm>
            <a:off x="2444716" y="2682229"/>
            <a:ext cx="7378767" cy="551760"/>
            <a:chOff x="1996501" y="1401"/>
            <a:chExt cx="7378767" cy="551760"/>
          </a:xfrm>
        </p:grpSpPr>
        <p:sp>
          <p:nvSpPr>
            <p:cNvPr id="13" name="Pentágono 12">
              <a:extLst>
                <a:ext uri="{FF2B5EF4-FFF2-40B4-BE49-F238E27FC236}">
                  <a16:creationId xmlns:a16="http://schemas.microsoft.com/office/drawing/2014/main" id="{F7291A94-F07F-A144-9F25-A97839B09E75}"/>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Pentágono 4">
              <a:extLst>
                <a:ext uri="{FF2B5EF4-FFF2-40B4-BE49-F238E27FC236}">
                  <a16:creationId xmlns:a16="http://schemas.microsoft.com/office/drawing/2014/main" id="{220CC990-860B-7640-94FC-18AD3A725903}"/>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Eventos</a:t>
              </a:r>
            </a:p>
          </p:txBody>
        </p:sp>
      </p:grpSp>
      <p:sp>
        <p:nvSpPr>
          <p:cNvPr id="15" name="Elipse 14">
            <a:extLst>
              <a:ext uri="{FF2B5EF4-FFF2-40B4-BE49-F238E27FC236}">
                <a16:creationId xmlns:a16="http://schemas.microsoft.com/office/drawing/2014/main" id="{80CC8BB9-CA02-7E4A-AEA9-53E2A18B678F}"/>
              </a:ext>
            </a:extLst>
          </p:cNvPr>
          <p:cNvSpPr/>
          <p:nvPr/>
        </p:nvSpPr>
        <p:spPr>
          <a:xfrm>
            <a:off x="1892956" y="2682228"/>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16" name="Grupo 15">
            <a:extLst>
              <a:ext uri="{FF2B5EF4-FFF2-40B4-BE49-F238E27FC236}">
                <a16:creationId xmlns:a16="http://schemas.microsoft.com/office/drawing/2014/main" id="{CDA141B6-8840-D24E-8B8B-96178C394A84}"/>
              </a:ext>
            </a:extLst>
          </p:cNvPr>
          <p:cNvGrpSpPr/>
          <p:nvPr/>
        </p:nvGrpSpPr>
        <p:grpSpPr>
          <a:xfrm>
            <a:off x="2444716" y="4897330"/>
            <a:ext cx="7378767" cy="551760"/>
            <a:chOff x="1996501" y="1401"/>
            <a:chExt cx="7378767" cy="551760"/>
          </a:xfrm>
        </p:grpSpPr>
        <p:sp>
          <p:nvSpPr>
            <p:cNvPr id="17" name="Pentágono 16">
              <a:extLst>
                <a:ext uri="{FF2B5EF4-FFF2-40B4-BE49-F238E27FC236}">
                  <a16:creationId xmlns:a16="http://schemas.microsoft.com/office/drawing/2014/main" id="{3201B985-CB19-BC44-9B9A-45EB3CCD014B}"/>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Pentágono 4">
              <a:extLst>
                <a:ext uri="{FF2B5EF4-FFF2-40B4-BE49-F238E27FC236}">
                  <a16:creationId xmlns:a16="http://schemas.microsoft.com/office/drawing/2014/main" id="{9E7B2AD5-FFC8-934B-B3CA-0D9F0569ED8A}"/>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Peticiones asincronas – consumo de servicios</a:t>
              </a:r>
            </a:p>
          </p:txBody>
        </p:sp>
      </p:grpSp>
      <p:sp>
        <p:nvSpPr>
          <p:cNvPr id="19" name="Elipse 18">
            <a:extLst>
              <a:ext uri="{FF2B5EF4-FFF2-40B4-BE49-F238E27FC236}">
                <a16:creationId xmlns:a16="http://schemas.microsoft.com/office/drawing/2014/main" id="{45373798-87CF-5743-92D1-C5C0312EAB26}"/>
              </a:ext>
            </a:extLst>
          </p:cNvPr>
          <p:cNvSpPr/>
          <p:nvPr/>
        </p:nvSpPr>
        <p:spPr>
          <a:xfrm>
            <a:off x="1892956" y="4897329"/>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20" name="Grupo 19">
            <a:extLst>
              <a:ext uri="{FF2B5EF4-FFF2-40B4-BE49-F238E27FC236}">
                <a16:creationId xmlns:a16="http://schemas.microsoft.com/office/drawing/2014/main" id="{14E97548-6B29-4D45-BD9D-F88A0D37E87A}"/>
              </a:ext>
            </a:extLst>
          </p:cNvPr>
          <p:cNvGrpSpPr/>
          <p:nvPr/>
        </p:nvGrpSpPr>
        <p:grpSpPr>
          <a:xfrm>
            <a:off x="2444716" y="1942334"/>
            <a:ext cx="7378767" cy="551760"/>
            <a:chOff x="1996501" y="1401"/>
            <a:chExt cx="7378767" cy="551760"/>
          </a:xfrm>
        </p:grpSpPr>
        <p:sp>
          <p:nvSpPr>
            <p:cNvPr id="21" name="Pentágono 20">
              <a:extLst>
                <a:ext uri="{FF2B5EF4-FFF2-40B4-BE49-F238E27FC236}">
                  <a16:creationId xmlns:a16="http://schemas.microsoft.com/office/drawing/2014/main" id="{0227071B-943E-CB4F-AF8E-7A199970D3A6}"/>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Pentágono 4">
              <a:extLst>
                <a:ext uri="{FF2B5EF4-FFF2-40B4-BE49-F238E27FC236}">
                  <a16:creationId xmlns:a16="http://schemas.microsoft.com/office/drawing/2014/main" id="{037E9B2F-4811-204A-AEC1-F80245EC9AA1}"/>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BOM</a:t>
              </a:r>
            </a:p>
          </p:txBody>
        </p:sp>
      </p:grpSp>
      <p:sp>
        <p:nvSpPr>
          <p:cNvPr id="23" name="Elipse 22">
            <a:extLst>
              <a:ext uri="{FF2B5EF4-FFF2-40B4-BE49-F238E27FC236}">
                <a16:creationId xmlns:a16="http://schemas.microsoft.com/office/drawing/2014/main" id="{971901AC-4BC5-AB40-AE9A-441C66F5F7CD}"/>
              </a:ext>
            </a:extLst>
          </p:cNvPr>
          <p:cNvSpPr/>
          <p:nvPr/>
        </p:nvSpPr>
        <p:spPr>
          <a:xfrm>
            <a:off x="1892956" y="1942333"/>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28" name="Grupo 27">
            <a:extLst>
              <a:ext uri="{FF2B5EF4-FFF2-40B4-BE49-F238E27FC236}">
                <a16:creationId xmlns:a16="http://schemas.microsoft.com/office/drawing/2014/main" id="{D2C4C152-746F-3042-85F8-7DA849D26AEF}"/>
              </a:ext>
            </a:extLst>
          </p:cNvPr>
          <p:cNvGrpSpPr/>
          <p:nvPr/>
        </p:nvGrpSpPr>
        <p:grpSpPr>
          <a:xfrm>
            <a:off x="2444716" y="1199952"/>
            <a:ext cx="7378767" cy="551760"/>
            <a:chOff x="1996501" y="1401"/>
            <a:chExt cx="7378767" cy="551760"/>
          </a:xfrm>
        </p:grpSpPr>
        <p:sp>
          <p:nvSpPr>
            <p:cNvPr id="29" name="Pentágono 28">
              <a:extLst>
                <a:ext uri="{FF2B5EF4-FFF2-40B4-BE49-F238E27FC236}">
                  <a16:creationId xmlns:a16="http://schemas.microsoft.com/office/drawing/2014/main" id="{C4ADB380-81CD-2C46-833D-4F5027CF15E3}"/>
                </a:ext>
              </a:extLst>
            </p:cNvPr>
            <p:cNvSpPr/>
            <p:nvPr/>
          </p:nvSpPr>
          <p:spPr>
            <a:xfrm rot="10800000">
              <a:off x="1996501" y="1401"/>
              <a:ext cx="7378767" cy="551760"/>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Pentágono 4">
              <a:extLst>
                <a:ext uri="{FF2B5EF4-FFF2-40B4-BE49-F238E27FC236}">
                  <a16:creationId xmlns:a16="http://schemas.microsoft.com/office/drawing/2014/main" id="{04AD436A-A5AD-E74B-B937-2F5570CBC6D0}"/>
                </a:ext>
              </a:extLst>
            </p:cNvPr>
            <p:cNvSpPr txBox="1"/>
            <p:nvPr/>
          </p:nvSpPr>
          <p:spPr>
            <a:xfrm rot="21600000">
              <a:off x="2134441" y="1401"/>
              <a:ext cx="7240827" cy="551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311" tIns="95250" rIns="177800" bIns="95250" numCol="1" spcCol="1270" anchor="ctr" anchorCtr="0">
              <a:noAutofit/>
            </a:bodyPr>
            <a:lstStyle/>
            <a:p>
              <a:r>
                <a:rPr lang="es-MX" sz="2800" dirty="0"/>
                <a:t>DOM</a:t>
              </a:r>
            </a:p>
          </p:txBody>
        </p:sp>
      </p:grpSp>
      <p:sp>
        <p:nvSpPr>
          <p:cNvPr id="31" name="Elipse 30">
            <a:extLst>
              <a:ext uri="{FF2B5EF4-FFF2-40B4-BE49-F238E27FC236}">
                <a16:creationId xmlns:a16="http://schemas.microsoft.com/office/drawing/2014/main" id="{551C7CF7-40A8-4343-8CCC-790BC81813A3}"/>
              </a:ext>
            </a:extLst>
          </p:cNvPr>
          <p:cNvSpPr/>
          <p:nvPr/>
        </p:nvSpPr>
        <p:spPr>
          <a:xfrm>
            <a:off x="1892956" y="1199951"/>
            <a:ext cx="551760" cy="551760"/>
          </a:xfrm>
          <a:prstGeom prst="ellipse">
            <a:avLst/>
          </a:prstGeom>
          <a:blipFill dpi="0" rotWithShape="1">
            <a:blip r:embed="rId2">
              <a:extLst>
                <a:ext uri="{28A0092B-C50C-407E-A947-70E740481C1C}">
                  <a14:useLocalDpi xmlns:a14="http://schemas.microsoft.com/office/drawing/2010/main" val="0"/>
                </a:ext>
              </a:extLst>
            </a:blip>
            <a:srcRect/>
            <a:stretch>
              <a:fillRect l="14948" t="14948" r="14948" b="14948"/>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19508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{EA31FCA8-F98E-1947-8E07-54197D15ABE4}tf10001058</Template>
  <TotalTime>904</TotalTime>
  <Words>193</Words>
  <Application>Microsoft Macintosh PowerPoint</Application>
  <PresentationFormat>Panorámica</PresentationFormat>
  <Paragraphs>32</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Celestial</vt:lpstr>
      <vt:lpstr>JavaScript</vt:lpstr>
      <vt:lpstr>TEMARIO </vt:lpstr>
      <vt:lpstr>Ejercicio 1</vt:lpstr>
      <vt:lpstr>Presentación de PowerPoint</vt:lpstr>
      <vt:lpstr>Ejercicio 2</vt:lpstr>
      <vt:lpstr>Presentación de PowerPoint</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Camilo Correa Jimenez</dc:creator>
  <cp:lastModifiedBy>Camilo Correa Jimenez</cp:lastModifiedBy>
  <cp:revision>14</cp:revision>
  <dcterms:created xsi:type="dcterms:W3CDTF">2019-09-08T20:55:16Z</dcterms:created>
  <dcterms:modified xsi:type="dcterms:W3CDTF">2019-09-09T11:59:56Z</dcterms:modified>
</cp:coreProperties>
</file>