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September 25,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September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September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September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September 25,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September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September 25,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September 25,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September 25,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September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September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September 25,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High-Performance-Browser-Networking-performance/dp/14493447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4800" dirty="0" smtClean="0"/>
              <a:t>Conceptos básicos / PARTE 02</a:t>
            </a:r>
            <a:endParaRPr lang="es-ES_trad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772400" cy="1377284"/>
          </a:xfrm>
        </p:spPr>
        <p:txBody>
          <a:bodyPr>
            <a:normAutofit/>
          </a:bodyPr>
          <a:lstStyle/>
          <a:p>
            <a:r>
              <a:rPr lang="es-ES_tradnl" dirty="0" smtClean="0"/>
              <a:t>Curso:</a:t>
            </a:r>
          </a:p>
          <a:p>
            <a:r>
              <a:rPr lang="es-ES_tradnl" dirty="0" smtClean="0"/>
              <a:t>creando APLICACIONES WEB DE TIEMPO REAL</a:t>
            </a:r>
            <a:endParaRPr lang="es-ES_tradnl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4" b="17529"/>
          <a:stretch/>
        </p:blipFill>
        <p:spPr>
          <a:xfrm>
            <a:off x="6325870" y="228600"/>
            <a:ext cx="2493292" cy="6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10426" cy="1371600"/>
          </a:xfrm>
        </p:spPr>
        <p:txBody>
          <a:bodyPr/>
          <a:lstStyle/>
          <a:p>
            <a:r>
              <a:rPr lang="es-ES_tradnl" dirty="0" smtClean="0"/>
              <a:t>SOCKET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dirty="0" smtClean="0">
                <a:latin typeface="Euphemia UCAS"/>
                <a:cs typeface="Euphemia UCAS"/>
              </a:rPr>
              <a:t>Es el canal donde se comunican distintos dispositivos a través de la red, utilizando una </a:t>
            </a:r>
            <a:r>
              <a:rPr lang="es-ES_tradnl" b="0" dirty="0" err="1" smtClean="0">
                <a:latin typeface="Euphemia UCAS"/>
                <a:cs typeface="Euphemia UCAS"/>
              </a:rPr>
              <a:t>ip</a:t>
            </a:r>
            <a:r>
              <a:rPr lang="es-ES_tradnl" b="0" dirty="0">
                <a:latin typeface="Euphemia UCAS"/>
                <a:cs typeface="Euphemia UCAS"/>
              </a:rPr>
              <a:t> </a:t>
            </a:r>
            <a:r>
              <a:rPr lang="es-ES_tradnl" b="0" dirty="0" smtClean="0">
                <a:latin typeface="Euphemia UCAS"/>
                <a:cs typeface="Euphemia UCAS"/>
              </a:rPr>
              <a:t>y </a:t>
            </a:r>
            <a:r>
              <a:rPr lang="es-ES_tradnl" b="0" dirty="0" err="1" smtClean="0">
                <a:latin typeface="Euphemia UCAS"/>
                <a:cs typeface="Euphemia UCAS"/>
              </a:rPr>
              <a:t>port</a:t>
            </a:r>
            <a:r>
              <a:rPr lang="es-ES_tradnl" b="0" dirty="0" smtClean="0">
                <a:latin typeface="Euphemia UCAS"/>
                <a:cs typeface="Euphemia UCAS"/>
              </a:rPr>
              <a:t> en caso de comunicaciones con TCP o UDP.</a:t>
            </a:r>
          </a:p>
        </p:txBody>
      </p:sp>
      <p:pic>
        <p:nvPicPr>
          <p:cNvPr id="13" name="Picture 12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4" b="17529"/>
          <a:stretch/>
        </p:blipFill>
        <p:spPr>
          <a:xfrm>
            <a:off x="6325870" y="228600"/>
            <a:ext cx="2493292" cy="6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7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41782" cy="1371600"/>
          </a:xfrm>
        </p:spPr>
        <p:txBody>
          <a:bodyPr/>
          <a:lstStyle/>
          <a:p>
            <a:r>
              <a:rPr lang="es-ES_tradnl" dirty="0" smtClean="0"/>
              <a:t>LATENCIA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dirty="0" smtClean="0">
                <a:latin typeface="Euphemia UCAS"/>
                <a:cs typeface="Euphemia UCAS"/>
              </a:rPr>
              <a:t>El tiempo que toma un mensaje, texto, o paquete en viajar desde un punto a otro.</a:t>
            </a:r>
            <a:endParaRPr lang="es-ES_tradnl" b="0" dirty="0">
              <a:latin typeface="Euphemia UCAS"/>
              <a:cs typeface="Euphemia UCAS"/>
            </a:endParaRPr>
          </a:p>
          <a:p>
            <a:r>
              <a:rPr lang="es-ES_tradnl" b="0" dirty="0" smtClean="0">
                <a:latin typeface="Euphemia UCAS"/>
                <a:cs typeface="Euphemia UCAS"/>
              </a:rPr>
              <a:t>Cuando se transmiten algo por la red básicamente son bytes. La latencia es uno de los grandes problemas de las comunicaciones en la actualidad, sobretodo en grandes distancia físicas.</a:t>
            </a:r>
            <a:endParaRPr lang="es-ES_tradnl" b="0" dirty="0">
              <a:latin typeface="Euphemia UCAS"/>
              <a:cs typeface="Euphemia UCAS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4" b="17529"/>
          <a:stretch/>
        </p:blipFill>
        <p:spPr>
          <a:xfrm>
            <a:off x="6325870" y="228600"/>
            <a:ext cx="2493292" cy="6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1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26104" cy="1371600"/>
          </a:xfrm>
        </p:spPr>
        <p:txBody>
          <a:bodyPr/>
          <a:lstStyle/>
          <a:p>
            <a:r>
              <a:rPr lang="es-ES_tradnl" dirty="0" smtClean="0"/>
              <a:t>POLLING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dirty="0" smtClean="0">
                <a:latin typeface="Euphemia UCAS"/>
                <a:cs typeface="Euphemia UCAS"/>
              </a:rPr>
              <a:t>O Long </a:t>
            </a:r>
            <a:r>
              <a:rPr lang="es-ES_tradnl" b="0" dirty="0" err="1" smtClean="0">
                <a:latin typeface="Euphemia UCAS"/>
                <a:cs typeface="Euphemia UCAS"/>
              </a:rPr>
              <a:t>polling</a:t>
            </a:r>
            <a:r>
              <a:rPr lang="es-ES_tradnl" b="0" dirty="0" smtClean="0">
                <a:latin typeface="Euphemia UCAS"/>
                <a:cs typeface="Euphemia UCAS"/>
              </a:rPr>
              <a:t>, son consultas al servidor(</a:t>
            </a:r>
            <a:r>
              <a:rPr lang="es-ES_tradnl" b="0" dirty="0" err="1" smtClean="0">
                <a:latin typeface="Euphemia UCAS"/>
                <a:cs typeface="Euphemia UCAS"/>
              </a:rPr>
              <a:t>backend</a:t>
            </a:r>
            <a:r>
              <a:rPr lang="es-ES_tradnl" b="0" dirty="0" smtClean="0">
                <a:latin typeface="Euphemia UCAS"/>
                <a:cs typeface="Euphemia UCAS"/>
              </a:rPr>
              <a:t>) solicitando recursos, generalmente cada cierto tiempo de forma determinística.</a:t>
            </a: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4" b="17529"/>
          <a:stretch/>
        </p:blipFill>
        <p:spPr>
          <a:xfrm>
            <a:off x="6325870" y="228600"/>
            <a:ext cx="2493292" cy="6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7716" cy="1371600"/>
          </a:xfrm>
        </p:spPr>
        <p:txBody>
          <a:bodyPr/>
          <a:lstStyle/>
          <a:p>
            <a:r>
              <a:rPr lang="es-ES_tradnl" dirty="0" smtClean="0"/>
              <a:t>POLYFILL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dirty="0" smtClean="0">
                <a:latin typeface="Euphemia UCAS"/>
                <a:cs typeface="Euphemia UCAS"/>
              </a:rPr>
              <a:t>Una funcionalidad que no la tiene el navegador de forma nativa, y la emula desde una librería JS.</a:t>
            </a:r>
          </a:p>
          <a:p>
            <a:endParaRPr lang="es-ES_tradnl" b="0" dirty="0">
              <a:latin typeface="Euphemia UCAS"/>
              <a:cs typeface="Euphemia UCAS"/>
            </a:endParaRPr>
          </a:p>
          <a:p>
            <a:r>
              <a:rPr lang="es-ES_tradnl" b="0" dirty="0" smtClean="0">
                <a:latin typeface="Euphemia UCAS"/>
                <a:cs typeface="Euphemia UCAS"/>
              </a:rPr>
              <a:t>Por ejemplo: Una librería que emule </a:t>
            </a:r>
            <a:r>
              <a:rPr lang="es-ES_tradnl" b="0" dirty="0" err="1" smtClean="0">
                <a:latin typeface="Euphemia UCAS"/>
                <a:cs typeface="Euphemia UCAS"/>
              </a:rPr>
              <a:t>websocket</a:t>
            </a:r>
            <a:r>
              <a:rPr lang="es-ES_tradnl" b="0" dirty="0" smtClean="0">
                <a:latin typeface="Euphemia UCAS"/>
                <a:cs typeface="Euphemia UCAS"/>
              </a:rPr>
              <a:t> en un navegador que no soporta por defecto este protocolo. A esto se le consideraría una librería </a:t>
            </a:r>
            <a:r>
              <a:rPr lang="es-ES_tradnl" b="0" dirty="0" err="1" smtClean="0">
                <a:latin typeface="Euphemia UCAS"/>
                <a:cs typeface="Euphemia UCAS"/>
              </a:rPr>
              <a:t>polyfill</a:t>
            </a:r>
            <a:r>
              <a:rPr lang="es-ES_tradnl" b="0" dirty="0" smtClean="0">
                <a:latin typeface="Euphemia UCAS"/>
                <a:cs typeface="Euphemia UCAS"/>
              </a:rPr>
              <a:t>.</a:t>
            </a:r>
            <a:endParaRPr lang="es-ES_tradnl" b="0" dirty="0">
              <a:latin typeface="Euphemia UCAS"/>
              <a:cs typeface="Euphemia UCAS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4" b="17529"/>
          <a:stretch/>
        </p:blipFill>
        <p:spPr>
          <a:xfrm>
            <a:off x="6325870" y="228600"/>
            <a:ext cx="2493292" cy="6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26104" cy="1371600"/>
          </a:xfrm>
        </p:spPr>
        <p:txBody>
          <a:bodyPr/>
          <a:lstStyle/>
          <a:p>
            <a:r>
              <a:rPr lang="es-ES_tradnl" dirty="0" smtClean="0"/>
              <a:t>ANCHO DE BANDA(</a:t>
            </a:r>
            <a:r>
              <a:rPr lang="es-ES_tradnl" dirty="0" err="1" smtClean="0"/>
              <a:t>bandwidth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dirty="0" smtClean="0"/>
              <a:t>La capacidad máxima de transportar datos en la red o medio de transmisión.</a:t>
            </a:r>
            <a:endParaRPr lang="es-ES_tradnl" b="0" dirty="0" smtClean="0">
              <a:latin typeface="Euphemia UCAS"/>
              <a:cs typeface="Euphemia UCAS"/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4" b="17529"/>
          <a:stretch/>
        </p:blipFill>
        <p:spPr>
          <a:xfrm>
            <a:off x="6325870" y="228600"/>
            <a:ext cx="2493292" cy="6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6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TLS(TRANSPORT LAYER SECURITY)</a:t>
            </a:r>
            <a:endParaRPr lang="es-ES_tradnl" dirty="0"/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4" b="17529"/>
          <a:stretch/>
        </p:blipFill>
        <p:spPr>
          <a:xfrm>
            <a:off x="6325870" y="228600"/>
            <a:ext cx="2493292" cy="65326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dirty="0" smtClean="0"/>
              <a:t>Protocolo de encriptación para comunicaciones, su antecesor fue SSL(</a:t>
            </a:r>
            <a:r>
              <a:rPr lang="es-ES_tradnl" b="0" dirty="0" err="1" smtClean="0"/>
              <a:t>Secure</a:t>
            </a:r>
            <a:r>
              <a:rPr lang="es-ES_tradnl" b="0" dirty="0" smtClean="0"/>
              <a:t> socket </a:t>
            </a:r>
            <a:r>
              <a:rPr lang="es-ES_tradnl" b="0" dirty="0" err="1" smtClean="0"/>
              <a:t>layer</a:t>
            </a:r>
            <a:r>
              <a:rPr lang="es-ES_tradnl" b="0" dirty="0" smtClean="0"/>
              <a:t>), TLS es una versión mejorada.</a:t>
            </a:r>
          </a:p>
          <a:p>
            <a:r>
              <a:rPr lang="es-ES_tradnl" b="0" dirty="0" smtClean="0"/>
              <a:t>Por ejemplo: Con </a:t>
            </a:r>
            <a:r>
              <a:rPr lang="es-ES_tradnl" b="0" dirty="0" err="1" smtClean="0"/>
              <a:t>Websocket</a:t>
            </a:r>
            <a:r>
              <a:rPr lang="es-ES_tradnl" b="0" dirty="0" smtClean="0"/>
              <a:t> podemos trabajar sobre TLS.</a:t>
            </a:r>
            <a:endParaRPr lang="es-ES_tradnl" b="0" dirty="0"/>
          </a:p>
        </p:txBody>
      </p:sp>
    </p:spTree>
    <p:extLst>
      <p:ext uri="{BB962C8B-B14F-4D97-AF65-F5344CB8AC3E}">
        <p14:creationId xmlns:p14="http://schemas.microsoft.com/office/powerpoint/2010/main" val="129310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REALTIME 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dirty="0" smtClean="0"/>
              <a:t>Capacidad comunicar información en el menor tiempo posible, o en un tiempo especificado. Esto depende de la aplicación.</a:t>
            </a:r>
            <a:endParaRPr lang="es-ES_tradnl" b="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4" b="17529"/>
          <a:stretch/>
        </p:blipFill>
        <p:spPr>
          <a:xfrm>
            <a:off x="6325870" y="228600"/>
            <a:ext cx="2493292" cy="6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BIBLIOGRAF</a:t>
            </a:r>
            <a:r>
              <a:rPr lang="es-ES_tradnl" dirty="0" err="1" smtClean="0"/>
              <a:t>í</a:t>
            </a:r>
            <a:r>
              <a:rPr lang="es-ES_tradnl" dirty="0" err="1" smtClean="0"/>
              <a:t>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>
                <a:hlinkClick r:id="rId2"/>
              </a:rPr>
              <a:t>https://www.amazon.com/High-Performance-Browser-Networking-performance/dp/</a:t>
            </a:r>
            <a:r>
              <a:rPr lang="es-ES_tradnl" dirty="0" smtClean="0">
                <a:hlinkClick r:id="rId2"/>
              </a:rPr>
              <a:t>1449344763</a:t>
            </a:r>
            <a:endParaRPr lang="es-ES_tradnl" dirty="0" smtClean="0"/>
          </a:p>
          <a:p>
            <a:r>
              <a:rPr lang="es-ES_tradnl" dirty="0" smtClean="0"/>
              <a:t> </a:t>
            </a:r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www.amazon.com</a:t>
            </a:r>
            <a:r>
              <a:rPr lang="es-ES_tradnl" dirty="0"/>
              <a:t>/TCP-Guide-</a:t>
            </a:r>
            <a:r>
              <a:rPr lang="es-ES_tradnl" dirty="0" err="1"/>
              <a:t>Comprehensive</a:t>
            </a:r>
            <a:r>
              <a:rPr lang="es-ES_tradnl" dirty="0"/>
              <a:t>-</a:t>
            </a:r>
            <a:r>
              <a:rPr lang="es-ES_tradnl" dirty="0" err="1"/>
              <a:t>Illustrated-Protocols</a:t>
            </a:r>
            <a:r>
              <a:rPr lang="es-ES_tradnl" dirty="0"/>
              <a:t>/</a:t>
            </a:r>
            <a:r>
              <a:rPr lang="es-ES_tradnl" dirty="0" err="1"/>
              <a:t>dp</a:t>
            </a:r>
            <a:r>
              <a:rPr lang="es-ES_tradnl" dirty="0"/>
              <a:t>/159327047X/</a:t>
            </a:r>
            <a:r>
              <a:rPr lang="es-ES_tradnl" dirty="0" err="1"/>
              <a:t>ref</a:t>
            </a:r>
            <a:r>
              <a:rPr lang="es-ES_tradnl" dirty="0"/>
              <a:t>=sr_1_1?s=</a:t>
            </a:r>
            <a:r>
              <a:rPr lang="es-ES_tradnl" dirty="0" err="1"/>
              <a:t>books&amp;ie</a:t>
            </a:r>
            <a:r>
              <a:rPr lang="es-ES_tradnl" dirty="0"/>
              <a:t>=UTF8&amp;qid=1474758333&amp;sr=1-1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672" y="3537243"/>
            <a:ext cx="1651009" cy="2186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607" y="1322681"/>
            <a:ext cx="1626074" cy="21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91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30531</TotalTime>
  <Words>308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Conceptos básicos / PARTE 02</vt:lpstr>
      <vt:lpstr>SOCKET</vt:lpstr>
      <vt:lpstr>LATENCIA</vt:lpstr>
      <vt:lpstr>POLLING</vt:lpstr>
      <vt:lpstr>POLYFILL</vt:lpstr>
      <vt:lpstr>ANCHO DE BANDA(bandwidth)</vt:lpstr>
      <vt:lpstr>TLS(TRANSPORT LAYER SECURITY)</vt:lpstr>
      <vt:lpstr>REALTIME </vt:lpstr>
      <vt:lpstr>BIBLIOGRAFíA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TCP, UDP y HTTP</dc:title>
  <dc:creator>Camilo Chacon Sartori</dc:creator>
  <cp:lastModifiedBy>Camilo Chacon Sartori</cp:lastModifiedBy>
  <cp:revision>23</cp:revision>
  <dcterms:created xsi:type="dcterms:W3CDTF">2016-03-29T01:04:16Z</dcterms:created>
  <dcterms:modified xsi:type="dcterms:W3CDTF">2016-09-26T02:35:57Z</dcterms:modified>
</cp:coreProperties>
</file>