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636"/>
    <a:srgbClr val="1EB0B4"/>
    <a:srgbClr val="65C31F"/>
    <a:srgbClr val="000000"/>
    <a:srgbClr val="B31F57"/>
    <a:srgbClr val="2D31C1"/>
    <a:srgbClr val="484CE4"/>
    <a:srgbClr val="F7F7F7"/>
    <a:srgbClr val="FBFBFB"/>
    <a:srgbClr val="F5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9645" autoAdjust="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2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76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6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7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1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55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5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9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4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8A8C-ECA5-43EF-8859-92EBAB91CC60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1875-12F2-442B-85D0-12468F6D9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2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2691573" y="418587"/>
            <a:ext cx="376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chemeClr val="bg1"/>
                </a:solidFill>
              </a:rPr>
              <a:t>BUSCA TU SMARTPHONE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0" y="4047"/>
            <a:ext cx="9144000" cy="3368914"/>
          </a:xfrm>
          <a:prstGeom prst="rect">
            <a:avLst/>
          </a:prstGeom>
          <a:solidFill>
            <a:srgbClr val="484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Rectángulo redondeado"/>
          <p:cNvSpPr/>
          <p:nvPr/>
        </p:nvSpPr>
        <p:spPr>
          <a:xfrm>
            <a:off x="740601" y="1268760"/>
            <a:ext cx="3468748" cy="4824536"/>
          </a:xfrm>
          <a:prstGeom prst="roundRect">
            <a:avLst>
              <a:gd name="adj" fmla="val 7014"/>
            </a:avLst>
          </a:prstGeom>
          <a:solidFill>
            <a:srgbClr val="F6F9F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Rectángulo redondeado"/>
          <p:cNvSpPr/>
          <p:nvPr/>
        </p:nvSpPr>
        <p:spPr>
          <a:xfrm>
            <a:off x="971601" y="1628800"/>
            <a:ext cx="2916052" cy="432048"/>
          </a:xfrm>
          <a:prstGeom prst="roundRect">
            <a:avLst>
              <a:gd name="adj" fmla="val 380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76 CuadroTexto"/>
          <p:cNvSpPr txBox="1"/>
          <p:nvPr/>
        </p:nvSpPr>
        <p:spPr>
          <a:xfrm>
            <a:off x="1169487" y="1660158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+mj-lt"/>
              </a:rPr>
              <a:t>Buscar</a:t>
            </a:r>
            <a:endParaRPr lang="es-CO" dirty="0">
              <a:latin typeface="+mj-lt"/>
            </a:endParaRPr>
          </a:p>
        </p:txBody>
      </p:sp>
      <p:cxnSp>
        <p:nvCxnSpPr>
          <p:cNvPr id="79" name="78 Conector recto"/>
          <p:cNvCxnSpPr/>
          <p:nvPr/>
        </p:nvCxnSpPr>
        <p:spPr>
          <a:xfrm>
            <a:off x="740603" y="2708920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740603" y="3155583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40603" y="3573016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752965" y="4005064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>
            <a:off x="740603" y="4437112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751646" y="4869160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751646" y="5301208"/>
            <a:ext cx="34563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752965" y="5733256"/>
            <a:ext cx="34316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Elipse"/>
          <p:cNvSpPr/>
          <p:nvPr/>
        </p:nvSpPr>
        <p:spPr>
          <a:xfrm>
            <a:off x="3419872" y="1725447"/>
            <a:ext cx="184388" cy="1846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6" name="95 Conector recto"/>
          <p:cNvCxnSpPr/>
          <p:nvPr/>
        </p:nvCxnSpPr>
        <p:spPr>
          <a:xfrm>
            <a:off x="3563888" y="1910113"/>
            <a:ext cx="72008" cy="787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752965" y="2348880"/>
            <a:ext cx="344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+mj-lt"/>
              </a:rPr>
              <a:t>Mas buscado</a:t>
            </a:r>
            <a:endParaRPr lang="es-CO" sz="2000" dirty="0">
              <a:latin typeface="+mj-lt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65327" y="2786251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iOS</a:t>
            </a:r>
            <a:endParaRPr lang="es-CO" sz="16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740603" y="3203684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Cámara 10 megapíxeles</a:t>
            </a:r>
            <a:endParaRPr lang="es-CO" sz="16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740601" y="3633281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HTC One M9</a:t>
            </a:r>
            <a:endParaRPr lang="es-CO" sz="16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765327" y="4061759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iPhone 5</a:t>
            </a:r>
            <a:endParaRPr lang="es-CO" sz="16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759146" y="4493807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Nexus 5</a:t>
            </a:r>
            <a:endParaRPr lang="es-CO" sz="16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2243219" y="296784"/>
            <a:ext cx="465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>
                <a:solidFill>
                  <a:schemeClr val="bg1"/>
                </a:solidFill>
              </a:rPr>
              <a:t>BUSQUEDA DE SMARTPHONE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751646" y="4962654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OnePlus One</a:t>
            </a:r>
            <a:endParaRPr lang="es-CO" sz="16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765327" y="5394702"/>
            <a:ext cx="3444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Samsung</a:t>
            </a:r>
            <a:endParaRPr lang="es-CO" sz="1600" dirty="0"/>
          </a:p>
        </p:txBody>
      </p:sp>
      <p:grpSp>
        <p:nvGrpSpPr>
          <p:cNvPr id="163" name="162 Grupo"/>
          <p:cNvGrpSpPr/>
          <p:nvPr/>
        </p:nvGrpSpPr>
        <p:grpSpPr>
          <a:xfrm>
            <a:off x="3887653" y="3336957"/>
            <a:ext cx="90145" cy="72008"/>
            <a:chOff x="3887653" y="2492896"/>
            <a:chExt cx="90145" cy="72008"/>
          </a:xfrm>
        </p:grpSpPr>
        <p:cxnSp>
          <p:nvCxnSpPr>
            <p:cNvPr id="164" name="163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164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166 Grupo"/>
          <p:cNvGrpSpPr/>
          <p:nvPr/>
        </p:nvGrpSpPr>
        <p:grpSpPr>
          <a:xfrm>
            <a:off x="3887047" y="2919524"/>
            <a:ext cx="90145" cy="72008"/>
            <a:chOff x="3887653" y="2492896"/>
            <a:chExt cx="90145" cy="72008"/>
          </a:xfrm>
        </p:grpSpPr>
        <p:cxnSp>
          <p:nvCxnSpPr>
            <p:cNvPr id="168" name="167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170 Grupo"/>
          <p:cNvGrpSpPr/>
          <p:nvPr/>
        </p:nvGrpSpPr>
        <p:grpSpPr>
          <a:xfrm>
            <a:off x="3887046" y="3794157"/>
            <a:ext cx="90145" cy="72008"/>
            <a:chOff x="3887653" y="2492896"/>
            <a:chExt cx="90145" cy="72008"/>
          </a:xfrm>
        </p:grpSpPr>
        <p:cxnSp>
          <p:nvCxnSpPr>
            <p:cNvPr id="172" name="171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172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174 Grupo"/>
          <p:cNvGrpSpPr/>
          <p:nvPr/>
        </p:nvGrpSpPr>
        <p:grpSpPr>
          <a:xfrm>
            <a:off x="3887045" y="4195032"/>
            <a:ext cx="90145" cy="72008"/>
            <a:chOff x="3887653" y="2492896"/>
            <a:chExt cx="90145" cy="72008"/>
          </a:xfrm>
        </p:grpSpPr>
        <p:cxnSp>
          <p:nvCxnSpPr>
            <p:cNvPr id="176" name="175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176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177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178 Grupo"/>
          <p:cNvGrpSpPr/>
          <p:nvPr/>
        </p:nvGrpSpPr>
        <p:grpSpPr>
          <a:xfrm>
            <a:off x="3887653" y="4627080"/>
            <a:ext cx="90145" cy="72008"/>
            <a:chOff x="3887653" y="2492896"/>
            <a:chExt cx="90145" cy="72008"/>
          </a:xfrm>
        </p:grpSpPr>
        <p:cxnSp>
          <p:nvCxnSpPr>
            <p:cNvPr id="180" name="179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80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81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182 Grupo"/>
          <p:cNvGrpSpPr/>
          <p:nvPr/>
        </p:nvGrpSpPr>
        <p:grpSpPr>
          <a:xfrm>
            <a:off x="3887653" y="5095927"/>
            <a:ext cx="90145" cy="72008"/>
            <a:chOff x="3887653" y="2492896"/>
            <a:chExt cx="90145" cy="72008"/>
          </a:xfrm>
        </p:grpSpPr>
        <p:cxnSp>
          <p:nvCxnSpPr>
            <p:cNvPr id="184" name="183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184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85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186 Grupo"/>
          <p:cNvGrpSpPr/>
          <p:nvPr/>
        </p:nvGrpSpPr>
        <p:grpSpPr>
          <a:xfrm>
            <a:off x="3887653" y="5527975"/>
            <a:ext cx="90145" cy="72008"/>
            <a:chOff x="3887653" y="2492896"/>
            <a:chExt cx="90145" cy="72008"/>
          </a:xfrm>
        </p:grpSpPr>
        <p:cxnSp>
          <p:nvCxnSpPr>
            <p:cNvPr id="188" name="187 Conector recto"/>
            <p:cNvCxnSpPr/>
            <p:nvPr/>
          </p:nvCxnSpPr>
          <p:spPr>
            <a:xfrm>
              <a:off x="3887653" y="2492896"/>
              <a:ext cx="90145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/>
            <p:nvPr/>
          </p:nvCxnSpPr>
          <p:spPr>
            <a:xfrm>
              <a:off x="3887653" y="2492896"/>
              <a:ext cx="0" cy="720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/>
            <p:nvPr/>
          </p:nvCxnSpPr>
          <p:spPr>
            <a:xfrm>
              <a:off x="3887653" y="2492896"/>
              <a:ext cx="901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192 CuadroTexto"/>
          <p:cNvSpPr txBox="1"/>
          <p:nvPr/>
        </p:nvSpPr>
        <p:spPr>
          <a:xfrm>
            <a:off x="1111514" y="6381328"/>
            <a:ext cx="688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/>
              <a:t>User </a:t>
            </a:r>
            <a:r>
              <a:rPr lang="es-CO" sz="900" dirty="0" err="1" smtClean="0"/>
              <a:t>super</a:t>
            </a:r>
            <a:r>
              <a:rPr lang="es-CO" sz="900" dirty="0" smtClean="0"/>
              <a:t> ADSI </a:t>
            </a:r>
            <a:r>
              <a:rPr lang="es-CO" sz="900" dirty="0" err="1" smtClean="0"/>
              <a:t>provided</a:t>
            </a:r>
            <a:r>
              <a:rPr lang="es-CO" sz="900" dirty="0" smtClean="0"/>
              <a:t> </a:t>
            </a:r>
            <a:r>
              <a:rPr lang="es-CO" sz="900" dirty="0" err="1"/>
              <a:t>by</a:t>
            </a:r>
            <a:r>
              <a:rPr lang="es-CO" sz="900" dirty="0"/>
              <a:t> </a:t>
            </a:r>
            <a:r>
              <a:rPr lang="es-CO" sz="900" dirty="0" smtClean="0"/>
              <a:t>art </a:t>
            </a:r>
            <a:r>
              <a:rPr lang="es-CO" sz="900" dirty="0" err="1" smtClean="0"/>
              <a:t>attac</a:t>
            </a:r>
            <a:r>
              <a:rPr lang="es-CO" sz="900" dirty="0" smtClean="0"/>
              <a:t> (LITEFON)</a:t>
            </a:r>
            <a:r>
              <a:rPr lang="es-CO" sz="900" dirty="0"/>
              <a:t> - </a:t>
            </a:r>
            <a:r>
              <a:rPr lang="es-CO" sz="900" dirty="0" err="1" smtClean="0"/>
              <a:t>Vestilumfont</a:t>
            </a:r>
            <a:r>
              <a:rPr lang="es-CO" sz="900" dirty="0" smtClean="0"/>
              <a:t> Copyright </a:t>
            </a:r>
            <a:r>
              <a:rPr lang="es-CO" sz="900" dirty="0"/>
              <a:t>© 2015 </a:t>
            </a:r>
            <a:r>
              <a:rPr lang="es-CO" sz="900" dirty="0" err="1" smtClean="0"/>
              <a:t>camilo´s</a:t>
            </a:r>
            <a:r>
              <a:rPr lang="es-CO" sz="900" dirty="0" smtClean="0"/>
              <a:t> </a:t>
            </a:r>
            <a:r>
              <a:rPr lang="es-CO" sz="900" dirty="0"/>
              <a:t>Technologies </a:t>
            </a:r>
            <a:r>
              <a:rPr lang="es-CO" sz="900" dirty="0" err="1" smtClean="0"/>
              <a:t>Ltd.googleasd.os</a:t>
            </a:r>
            <a:r>
              <a:rPr lang="es-CO" sz="900" dirty="0" smtClean="0"/>
              <a:t>|</a:t>
            </a:r>
            <a:r>
              <a:rPr lang="es-CO" sz="900" dirty="0"/>
              <a:t> </a:t>
            </a:r>
            <a:r>
              <a:rPr lang="es-CO" sz="900" dirty="0" smtClean="0"/>
              <a:t>Elracso.com</a:t>
            </a:r>
            <a:r>
              <a:rPr lang="es-CO" sz="900" dirty="0"/>
              <a:t> | </a:t>
            </a:r>
            <a:r>
              <a:rPr lang="es-CO" sz="900" u="sng" dirty="0" err="1" smtClean="0"/>
              <a:t>Rastreodavicom</a:t>
            </a:r>
            <a:r>
              <a:rPr lang="es-CO" sz="900" dirty="0"/>
              <a:t> | </a:t>
            </a:r>
            <a:r>
              <a:rPr lang="es-CO" sz="900" dirty="0" smtClean="0"/>
              <a:t>jhonatanweb.com</a:t>
            </a:r>
            <a:r>
              <a:rPr lang="es-CO" sz="900" dirty="0"/>
              <a:t> | </a:t>
            </a:r>
            <a:r>
              <a:rPr lang="es-CO" sz="900" dirty="0" smtClean="0"/>
              <a:t>matadroll.com|</a:t>
            </a:r>
            <a:r>
              <a:rPr lang="es-CO" sz="900" dirty="0"/>
              <a:t> </a:t>
            </a:r>
            <a:r>
              <a:rPr lang="es-CO" sz="900" dirty="0" err="1" smtClean="0"/>
              <a:t>almadores.os</a:t>
            </a:r>
            <a:endParaRPr lang="es-CO" sz="900" dirty="0"/>
          </a:p>
          <a:p>
            <a:r>
              <a:rPr lang="es-CO" sz="1100" dirty="0" smtClean="0"/>
              <a:t/>
            </a:r>
            <a:br>
              <a:rPr lang="es-CO" sz="1100" dirty="0" smtClean="0"/>
            </a:br>
            <a:endParaRPr lang="es-CO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84" y="6360803"/>
            <a:ext cx="653307" cy="41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80" y="6478374"/>
            <a:ext cx="181022" cy="18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35" y="6472613"/>
            <a:ext cx="192250" cy="1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87" y="6454488"/>
            <a:ext cx="228497" cy="22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193 Rectángulo redondeado"/>
          <p:cNvSpPr/>
          <p:nvPr/>
        </p:nvSpPr>
        <p:spPr>
          <a:xfrm>
            <a:off x="7668344" y="250643"/>
            <a:ext cx="1170702" cy="276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5" name="194 CuadroTexto"/>
          <p:cNvSpPr txBox="1"/>
          <p:nvPr/>
        </p:nvSpPr>
        <p:spPr>
          <a:xfrm>
            <a:off x="7668343" y="266130"/>
            <a:ext cx="1170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Oscar Velásquez</a:t>
            </a:r>
            <a:endParaRPr lang="es-CO" sz="1050" dirty="0"/>
          </a:p>
        </p:txBody>
      </p:sp>
      <p:pic>
        <p:nvPicPr>
          <p:cNvPr id="1031" name="Picture 7" descr="3e9fc22f-ca4d-4580-8048-8a906fe61f7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99" y="184820"/>
            <a:ext cx="419532" cy="4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323528" y="497867"/>
            <a:ext cx="417073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 redondeado 116"/>
          <p:cNvSpPr/>
          <p:nvPr/>
        </p:nvSpPr>
        <p:spPr>
          <a:xfrm>
            <a:off x="323527" y="597894"/>
            <a:ext cx="417073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redondeado 118"/>
          <p:cNvSpPr/>
          <p:nvPr/>
        </p:nvSpPr>
        <p:spPr>
          <a:xfrm>
            <a:off x="323526" y="706582"/>
            <a:ext cx="417073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5052313" y="1268760"/>
            <a:ext cx="3457171" cy="4824536"/>
            <a:chOff x="5052313" y="1268760"/>
            <a:chExt cx="3457171" cy="4824536"/>
          </a:xfrm>
        </p:grpSpPr>
        <p:sp>
          <p:nvSpPr>
            <p:cNvPr id="74" name="73 Rectángulo redondeado"/>
            <p:cNvSpPr/>
            <p:nvPr/>
          </p:nvSpPr>
          <p:spPr>
            <a:xfrm>
              <a:off x="5053100" y="1268760"/>
              <a:ext cx="3456384" cy="4824536"/>
            </a:xfrm>
            <a:prstGeom prst="roundRect">
              <a:avLst>
                <a:gd name="adj" fmla="val 6979"/>
              </a:avLst>
            </a:prstGeom>
            <a:solidFill>
              <a:srgbClr val="F6F9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75 Rectángulo redondeado"/>
            <p:cNvSpPr/>
            <p:nvPr/>
          </p:nvSpPr>
          <p:spPr>
            <a:xfrm>
              <a:off x="5374796" y="1628800"/>
              <a:ext cx="2812991" cy="432047"/>
            </a:xfrm>
            <a:prstGeom prst="roundRect">
              <a:avLst>
                <a:gd name="adj" fmla="val 380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5521152" y="1649667"/>
              <a:ext cx="2520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Características</a:t>
              </a:r>
              <a:endParaRPr lang="es-CO" dirty="0"/>
            </a:p>
          </p:txBody>
        </p:sp>
        <p:cxnSp>
          <p:nvCxnSpPr>
            <p:cNvPr id="80" name="79 Conector recto"/>
            <p:cNvCxnSpPr/>
            <p:nvPr/>
          </p:nvCxnSpPr>
          <p:spPr>
            <a:xfrm>
              <a:off x="5053100" y="4437112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>
              <a:off x="5053100" y="486916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5053099" y="5301208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5053100" y="5733256"/>
              <a:ext cx="3443235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5053100" y="270892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5053099" y="3155583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5053100" y="3573016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5053100" y="3998491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108 CuadroTexto"/>
            <p:cNvSpPr txBox="1"/>
            <p:nvPr/>
          </p:nvSpPr>
          <p:spPr>
            <a:xfrm>
              <a:off x="5065462" y="3633281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Precio</a:t>
              </a:r>
              <a:endParaRPr lang="es-CO" sz="1600" dirty="0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5052313" y="320368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/>
                <a:t>T</a:t>
              </a:r>
              <a:r>
                <a:rPr lang="es-CO" sz="1600" dirty="0" smtClean="0"/>
                <a:t>amaño</a:t>
              </a:r>
              <a:endParaRPr lang="es-CO" sz="1600" dirty="0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5053100" y="2809885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Referencia</a:t>
              </a:r>
              <a:endParaRPr lang="es-CO" sz="1600" dirty="0"/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5052313" y="2370366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/>
                <a:t>M</a:t>
              </a:r>
              <a:r>
                <a:rPr lang="es-CO" sz="1600" dirty="0" smtClean="0"/>
                <a:t>arca</a:t>
              </a:r>
              <a:endParaRPr lang="es-CO" sz="1600" dirty="0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5059280" y="4493807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Sistema Operativo</a:t>
              </a:r>
              <a:endParaRPr lang="es-CO" sz="1600" dirty="0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065462" y="496265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Resolución de pantalla</a:t>
              </a:r>
              <a:endParaRPr lang="es-CO" sz="1600" dirty="0"/>
            </a:p>
          </p:txBody>
        </p:sp>
        <p:sp>
          <p:nvSpPr>
            <p:cNvPr id="115" name="114 CuadroTexto"/>
            <p:cNvSpPr txBox="1"/>
            <p:nvPr/>
          </p:nvSpPr>
          <p:spPr>
            <a:xfrm>
              <a:off x="5065462" y="5394702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Almacenamiento interno</a:t>
              </a:r>
              <a:endParaRPr lang="es-CO" sz="1600" dirty="0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5059280" y="4061759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Velocidad de datos</a:t>
              </a:r>
              <a:endParaRPr lang="es-CO" sz="1600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8199702" y="2489259"/>
              <a:ext cx="107984" cy="110901"/>
              <a:chOff x="2195736" y="2014034"/>
              <a:chExt cx="107984" cy="110901"/>
            </a:xfrm>
          </p:grpSpPr>
          <p:cxnSp>
            <p:nvCxnSpPr>
              <p:cNvPr id="147" name="Conector recto 146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147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cto 148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o 150"/>
            <p:cNvGrpSpPr/>
            <p:nvPr/>
          </p:nvGrpSpPr>
          <p:grpSpPr>
            <a:xfrm>
              <a:off x="8223796" y="2914356"/>
              <a:ext cx="107984" cy="110901"/>
              <a:chOff x="2195736" y="2014034"/>
              <a:chExt cx="107984" cy="110901"/>
            </a:xfrm>
          </p:grpSpPr>
          <p:cxnSp>
            <p:nvCxnSpPr>
              <p:cNvPr id="153" name="Conector recto 152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153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cto 154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o 156"/>
            <p:cNvGrpSpPr/>
            <p:nvPr/>
          </p:nvGrpSpPr>
          <p:grpSpPr>
            <a:xfrm>
              <a:off x="8232894" y="3282265"/>
              <a:ext cx="107984" cy="110901"/>
              <a:chOff x="2195736" y="2014034"/>
              <a:chExt cx="107984" cy="110901"/>
            </a:xfrm>
          </p:grpSpPr>
          <p:cxnSp>
            <p:nvCxnSpPr>
              <p:cNvPr id="159" name="Conector recto 158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cto 160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upo 161"/>
            <p:cNvGrpSpPr/>
            <p:nvPr/>
          </p:nvGrpSpPr>
          <p:grpSpPr>
            <a:xfrm>
              <a:off x="8181558" y="4556918"/>
              <a:ext cx="216024" cy="207721"/>
              <a:chOff x="2771800" y="2009605"/>
              <a:chExt cx="216024" cy="207721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96" name="Conector recto 195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Elipse 191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8237726" y="4168991"/>
              <a:ext cx="107984" cy="110901"/>
              <a:chOff x="2195736" y="2014034"/>
              <a:chExt cx="107984" cy="110901"/>
            </a:xfrm>
          </p:grpSpPr>
          <p:cxnSp>
            <p:nvCxnSpPr>
              <p:cNvPr id="214" name="Conector recto 213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upo 217"/>
            <p:cNvGrpSpPr/>
            <p:nvPr/>
          </p:nvGrpSpPr>
          <p:grpSpPr>
            <a:xfrm>
              <a:off x="8232894" y="3766846"/>
              <a:ext cx="107984" cy="110901"/>
              <a:chOff x="2195736" y="2014034"/>
              <a:chExt cx="107984" cy="110901"/>
            </a:xfrm>
          </p:grpSpPr>
          <p:cxnSp>
            <p:nvCxnSpPr>
              <p:cNvPr id="220" name="Conector recto 219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upo 222"/>
            <p:cNvGrpSpPr/>
            <p:nvPr/>
          </p:nvGrpSpPr>
          <p:grpSpPr>
            <a:xfrm>
              <a:off x="8169776" y="5030934"/>
              <a:ext cx="216024" cy="207721"/>
              <a:chOff x="2771800" y="2009605"/>
              <a:chExt cx="216024" cy="207721"/>
            </a:xfrm>
          </p:grpSpPr>
          <p:grpSp>
            <p:nvGrpSpPr>
              <p:cNvPr id="224" name="Grupo 223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226" name="Conector recto 225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ector recto 226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ector recto 227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" name="Elipse 224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29" name="Grupo 228"/>
            <p:cNvGrpSpPr/>
            <p:nvPr/>
          </p:nvGrpSpPr>
          <p:grpSpPr>
            <a:xfrm>
              <a:off x="8186577" y="5454679"/>
              <a:ext cx="216024" cy="207721"/>
              <a:chOff x="2771800" y="2009605"/>
              <a:chExt cx="216024" cy="207721"/>
            </a:xfrm>
          </p:grpSpPr>
          <p:grpSp>
            <p:nvGrpSpPr>
              <p:cNvPr id="230" name="Grupo 22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232" name="Conector recto 23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ector recto 23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Conector recto 23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Elipse 23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40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0" y="0"/>
            <a:ext cx="2627784" cy="4221088"/>
            <a:chOff x="0" y="0"/>
            <a:chExt cx="2627784" cy="4221088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0"/>
              <a:ext cx="2627784" cy="4221088"/>
              <a:chOff x="0" y="0"/>
              <a:chExt cx="2627784" cy="4221088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25" name="Grupo 24"/>
              <p:cNvGrpSpPr/>
              <p:nvPr/>
            </p:nvGrpSpPr>
            <p:grpSpPr>
              <a:xfrm>
                <a:off x="0" y="0"/>
                <a:ext cx="2627784" cy="4221088"/>
                <a:chOff x="0" y="0"/>
                <a:chExt cx="2627784" cy="4625752"/>
              </a:xfrm>
              <a:grpFill/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0" y="1916832"/>
                  <a:ext cx="2627784" cy="2708920"/>
                  <a:chOff x="-45710" y="0"/>
                  <a:chExt cx="2487338" cy="3068960"/>
                </a:xfrm>
                <a:grpFill/>
              </p:grpSpPr>
              <p:sp>
                <p:nvSpPr>
                  <p:cNvPr id="5" name="17 Rectángulo redondeado"/>
                  <p:cNvSpPr/>
                  <p:nvPr/>
                </p:nvSpPr>
                <p:spPr>
                  <a:xfrm>
                    <a:off x="395535" y="489816"/>
                    <a:ext cx="345067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6" name="18 Rectángulo redondeado"/>
                  <p:cNvSpPr/>
                  <p:nvPr/>
                </p:nvSpPr>
                <p:spPr>
                  <a:xfrm>
                    <a:off x="395536" y="614596"/>
                    <a:ext cx="345066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7" name="52 Rectángulo redondeado"/>
                  <p:cNvSpPr/>
                  <p:nvPr/>
                </p:nvSpPr>
                <p:spPr>
                  <a:xfrm>
                    <a:off x="395534" y="354741"/>
                    <a:ext cx="345067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" name="103 Rectángulo redondeado"/>
                  <p:cNvSpPr/>
                  <p:nvPr/>
                </p:nvSpPr>
                <p:spPr>
                  <a:xfrm>
                    <a:off x="201847" y="633016"/>
                    <a:ext cx="387377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" name="104 Rectángulo redondeado"/>
                  <p:cNvSpPr/>
                  <p:nvPr/>
                </p:nvSpPr>
                <p:spPr>
                  <a:xfrm>
                    <a:off x="201845" y="444256"/>
                    <a:ext cx="387377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" name="105 Rectángulo redondeado"/>
                  <p:cNvSpPr/>
                  <p:nvPr/>
                </p:nvSpPr>
                <p:spPr>
                  <a:xfrm>
                    <a:off x="201847" y="535535"/>
                    <a:ext cx="387377" cy="4571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grpSp>
                <p:nvGrpSpPr>
                  <p:cNvPr id="11" name="200 Grupo"/>
                  <p:cNvGrpSpPr/>
                  <p:nvPr/>
                </p:nvGrpSpPr>
                <p:grpSpPr>
                  <a:xfrm>
                    <a:off x="-45710" y="0"/>
                    <a:ext cx="2487338" cy="3068960"/>
                    <a:chOff x="0" y="0"/>
                    <a:chExt cx="2771800" cy="3068960"/>
                  </a:xfrm>
                  <a:grpFill/>
                </p:grpSpPr>
                <p:sp>
                  <p:nvSpPr>
                    <p:cNvPr id="12" name="201 Rectángulo"/>
                    <p:cNvSpPr/>
                    <p:nvPr/>
                  </p:nvSpPr>
                  <p:spPr>
                    <a:xfrm>
                      <a:off x="0" y="0"/>
                      <a:ext cx="2771800" cy="306896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3" name="202 Conector recto"/>
                    <p:cNvCxnSpPr/>
                    <p:nvPr/>
                  </p:nvCxnSpPr>
                  <p:spPr>
                    <a:xfrm>
                      <a:off x="0" y="692696"/>
                      <a:ext cx="277180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203 Conector recto"/>
                    <p:cNvCxnSpPr/>
                    <p:nvPr/>
                  </p:nvCxnSpPr>
                  <p:spPr>
                    <a:xfrm>
                      <a:off x="0" y="1268760"/>
                      <a:ext cx="277180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204 Conector recto"/>
                    <p:cNvCxnSpPr/>
                    <p:nvPr/>
                  </p:nvCxnSpPr>
                  <p:spPr>
                    <a:xfrm>
                      <a:off x="0" y="1894520"/>
                      <a:ext cx="277180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205 Conector recto"/>
                    <p:cNvCxnSpPr/>
                    <p:nvPr/>
                  </p:nvCxnSpPr>
                  <p:spPr>
                    <a:xfrm>
                      <a:off x="0" y="2492896"/>
                      <a:ext cx="277180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206 Conector recto"/>
                    <p:cNvCxnSpPr/>
                    <p:nvPr/>
                  </p:nvCxnSpPr>
                  <p:spPr>
                    <a:xfrm>
                      <a:off x="0" y="3068960"/>
                      <a:ext cx="2771800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207 CuadroTexto"/>
                    <p:cNvSpPr txBox="1"/>
                    <p:nvPr/>
                  </p:nvSpPr>
                  <p:spPr>
                    <a:xfrm>
                      <a:off x="0" y="2123564"/>
                      <a:ext cx="27718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dirty="0" smtClean="0"/>
                        <a:t>Foros</a:t>
                      </a:r>
                      <a:endParaRPr lang="es-CO" dirty="0"/>
                    </a:p>
                  </p:txBody>
                </p:sp>
                <p:sp>
                  <p:nvSpPr>
                    <p:cNvPr id="19" name="208 CuadroTexto"/>
                    <p:cNvSpPr txBox="1"/>
                    <p:nvPr/>
                  </p:nvSpPr>
                  <p:spPr>
                    <a:xfrm>
                      <a:off x="0" y="323364"/>
                      <a:ext cx="27718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dirty="0" smtClean="0"/>
                        <a:t>Inicio</a:t>
                      </a:r>
                      <a:endParaRPr lang="es-CO" dirty="0"/>
                    </a:p>
                  </p:txBody>
                </p:sp>
                <p:sp>
                  <p:nvSpPr>
                    <p:cNvPr id="20" name="209 CuadroTexto"/>
                    <p:cNvSpPr txBox="1"/>
                    <p:nvPr/>
                  </p:nvSpPr>
                  <p:spPr>
                    <a:xfrm>
                      <a:off x="0" y="880723"/>
                      <a:ext cx="27718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dirty="0" smtClean="0"/>
                        <a:t>Búsqueda</a:t>
                      </a:r>
                      <a:endParaRPr lang="es-CO" dirty="0"/>
                    </a:p>
                  </p:txBody>
                </p:sp>
                <p:sp>
                  <p:nvSpPr>
                    <p:cNvPr id="21" name="210 CuadroTexto"/>
                    <p:cNvSpPr txBox="1"/>
                    <p:nvPr/>
                  </p:nvSpPr>
                  <p:spPr>
                    <a:xfrm>
                      <a:off x="0" y="1511173"/>
                      <a:ext cx="27718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dirty="0" smtClean="0"/>
                        <a:t>Cuestionario </a:t>
                      </a:r>
                      <a:endParaRPr lang="es-CO" dirty="0"/>
                    </a:p>
                  </p:txBody>
                </p:sp>
                <p:sp>
                  <p:nvSpPr>
                    <p:cNvPr id="22" name="211 CuadroTexto"/>
                    <p:cNvSpPr txBox="1"/>
                    <p:nvPr/>
                  </p:nvSpPr>
                  <p:spPr>
                    <a:xfrm>
                      <a:off x="0" y="2699628"/>
                      <a:ext cx="27718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dirty="0" smtClean="0"/>
                        <a:t>Ayuda</a:t>
                      </a:r>
                      <a:endParaRPr lang="es-CO" dirty="0"/>
                    </a:p>
                  </p:txBody>
                </p:sp>
              </p:grpSp>
            </p:grpSp>
            <p:sp>
              <p:nvSpPr>
                <p:cNvPr id="24" name="Rectángulo 23"/>
                <p:cNvSpPr/>
                <p:nvPr/>
              </p:nvSpPr>
              <p:spPr>
                <a:xfrm>
                  <a:off x="0" y="0"/>
                  <a:ext cx="2627784" cy="213285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5186" t="-847" r="5161" b="13577"/>
              <a:stretch/>
            </p:blipFill>
            <p:spPr>
              <a:xfrm>
                <a:off x="22336" y="41785"/>
                <a:ext cx="2583111" cy="1310832"/>
              </a:xfrm>
              <a:prstGeom prst="rect">
                <a:avLst/>
              </a:prstGeom>
              <a:grpFill/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0" y="1423941"/>
                <a:ext cx="248376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 smtClean="0"/>
                  <a:t>MY SMARTPHONE</a:t>
                </a:r>
                <a:endParaRPr lang="es-CO" dirty="0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2267744" y="2063699"/>
              <a:ext cx="216024" cy="207721"/>
              <a:chOff x="2771800" y="2009605"/>
              <a:chExt cx="216024" cy="207721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27" name="Conector recto 26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rgbClr val="B31F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rgbClr val="B31F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rgbClr val="B31F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rgbClr val="B31F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2267744" y="3508476"/>
              <a:ext cx="216024" cy="207721"/>
              <a:chOff x="2771800" y="2009605"/>
              <a:chExt cx="216024" cy="20772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rgbClr val="1EB0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44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rgbClr val="1EB0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rgbClr val="1EB0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Elipse 42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rgbClr val="1EB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2267744" y="3963888"/>
              <a:ext cx="216024" cy="207721"/>
              <a:chOff x="2771800" y="2009605"/>
              <a:chExt cx="216024" cy="207721"/>
            </a:xfrm>
          </p:grpSpPr>
          <p:grpSp>
            <p:nvGrpSpPr>
              <p:cNvPr id="48" name="Grupo 47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Elipse 48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2267744" y="2500712"/>
              <a:ext cx="216024" cy="207721"/>
              <a:chOff x="2771800" y="2009605"/>
              <a:chExt cx="216024" cy="207721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56" name="Conector recto 55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rgbClr val="2D3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rgbClr val="2D3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rgbClr val="2D3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Elipse 54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rgbClr val="2D3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2269002" y="3011225"/>
              <a:ext cx="216024" cy="207721"/>
              <a:chOff x="2771800" y="2009605"/>
              <a:chExt cx="216024" cy="207721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62" name="Conector recto 6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rgbClr val="65C3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rgbClr val="65C3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rgbClr val="65C3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Elipse 6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rgbClr val="65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7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39552" y="620688"/>
            <a:ext cx="3457171" cy="4824536"/>
            <a:chOff x="5052313" y="1268760"/>
            <a:chExt cx="3457171" cy="4824536"/>
          </a:xfrm>
        </p:grpSpPr>
        <p:sp>
          <p:nvSpPr>
            <p:cNvPr id="5" name="73 Rectángulo redondeado"/>
            <p:cNvSpPr/>
            <p:nvPr/>
          </p:nvSpPr>
          <p:spPr>
            <a:xfrm>
              <a:off x="5053100" y="1268760"/>
              <a:ext cx="3456384" cy="4824536"/>
            </a:xfrm>
            <a:prstGeom prst="roundRect">
              <a:avLst>
                <a:gd name="adj" fmla="val 9587"/>
              </a:avLst>
            </a:prstGeom>
            <a:solidFill>
              <a:srgbClr val="F6F9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75 Rectángulo redondeado"/>
            <p:cNvSpPr/>
            <p:nvPr/>
          </p:nvSpPr>
          <p:spPr>
            <a:xfrm>
              <a:off x="5374796" y="1628800"/>
              <a:ext cx="2812991" cy="432047"/>
            </a:xfrm>
            <a:prstGeom prst="roundRect">
              <a:avLst>
                <a:gd name="adj" fmla="val 3809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77 CuadroTexto"/>
            <p:cNvSpPr txBox="1"/>
            <p:nvPr/>
          </p:nvSpPr>
          <p:spPr>
            <a:xfrm>
              <a:off x="5521152" y="1649667"/>
              <a:ext cx="2520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Marcas</a:t>
              </a:r>
              <a:endParaRPr lang="es-CO" dirty="0"/>
            </a:p>
          </p:txBody>
        </p:sp>
        <p:cxnSp>
          <p:nvCxnSpPr>
            <p:cNvPr id="8" name="79 Conector recto"/>
            <p:cNvCxnSpPr/>
            <p:nvPr/>
          </p:nvCxnSpPr>
          <p:spPr>
            <a:xfrm>
              <a:off x="5053100" y="4437112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3 Conector recto"/>
            <p:cNvCxnSpPr/>
            <p:nvPr/>
          </p:nvCxnSpPr>
          <p:spPr>
            <a:xfrm>
              <a:off x="5053100" y="486916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84 Conector recto"/>
            <p:cNvCxnSpPr/>
            <p:nvPr/>
          </p:nvCxnSpPr>
          <p:spPr>
            <a:xfrm>
              <a:off x="5053099" y="5301208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85 Conector recto"/>
            <p:cNvCxnSpPr/>
            <p:nvPr/>
          </p:nvCxnSpPr>
          <p:spPr>
            <a:xfrm>
              <a:off x="5053100" y="5733256"/>
              <a:ext cx="3443235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90 Conector recto"/>
            <p:cNvCxnSpPr/>
            <p:nvPr/>
          </p:nvCxnSpPr>
          <p:spPr>
            <a:xfrm>
              <a:off x="5053100" y="270892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91 Conector recto"/>
            <p:cNvCxnSpPr/>
            <p:nvPr/>
          </p:nvCxnSpPr>
          <p:spPr>
            <a:xfrm>
              <a:off x="5053099" y="3155583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92 Conector recto"/>
            <p:cNvCxnSpPr/>
            <p:nvPr/>
          </p:nvCxnSpPr>
          <p:spPr>
            <a:xfrm>
              <a:off x="5053100" y="3573016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93 Conector recto"/>
            <p:cNvCxnSpPr/>
            <p:nvPr/>
          </p:nvCxnSpPr>
          <p:spPr>
            <a:xfrm>
              <a:off x="5053100" y="3998491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08 CuadroTexto"/>
            <p:cNvSpPr txBox="1"/>
            <p:nvPr/>
          </p:nvSpPr>
          <p:spPr>
            <a:xfrm>
              <a:off x="5065462" y="3633281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BQ</a:t>
              </a:r>
              <a:endParaRPr lang="es-CO" sz="1600" dirty="0"/>
            </a:p>
          </p:txBody>
        </p:sp>
        <p:sp>
          <p:nvSpPr>
            <p:cNvPr id="17" name="109 CuadroTexto"/>
            <p:cNvSpPr txBox="1"/>
            <p:nvPr/>
          </p:nvSpPr>
          <p:spPr>
            <a:xfrm>
              <a:off x="5052313" y="320368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Blackberry</a:t>
              </a:r>
              <a:endParaRPr lang="es-CO" sz="1600" dirty="0"/>
            </a:p>
          </p:txBody>
        </p:sp>
        <p:sp>
          <p:nvSpPr>
            <p:cNvPr id="18" name="110 CuadroTexto"/>
            <p:cNvSpPr txBox="1"/>
            <p:nvPr/>
          </p:nvSpPr>
          <p:spPr>
            <a:xfrm>
              <a:off x="5053100" y="2809885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Android </a:t>
              </a:r>
              <a:r>
                <a:rPr lang="es-CO" sz="1600" dirty="0"/>
                <a:t>O</a:t>
              </a:r>
              <a:r>
                <a:rPr lang="es-CO" sz="1600" dirty="0" smtClean="0"/>
                <a:t>ne</a:t>
              </a:r>
              <a:endParaRPr lang="es-CO" sz="1600" dirty="0"/>
            </a:p>
          </p:txBody>
        </p:sp>
        <p:sp>
          <p:nvSpPr>
            <p:cNvPr id="19" name="111 CuadroTexto"/>
            <p:cNvSpPr txBox="1"/>
            <p:nvPr/>
          </p:nvSpPr>
          <p:spPr>
            <a:xfrm>
              <a:off x="5052313" y="2370366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Alcatel</a:t>
              </a:r>
              <a:endParaRPr lang="es-CO" sz="1600" dirty="0"/>
            </a:p>
          </p:txBody>
        </p:sp>
        <p:sp>
          <p:nvSpPr>
            <p:cNvPr id="20" name="112 CuadroTexto"/>
            <p:cNvSpPr txBox="1"/>
            <p:nvPr/>
          </p:nvSpPr>
          <p:spPr>
            <a:xfrm>
              <a:off x="5059280" y="4493807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iPhone</a:t>
              </a:r>
              <a:endParaRPr lang="es-CO" sz="1600" dirty="0"/>
            </a:p>
          </p:txBody>
        </p:sp>
        <p:sp>
          <p:nvSpPr>
            <p:cNvPr id="21" name="113 CuadroTexto"/>
            <p:cNvSpPr txBox="1"/>
            <p:nvPr/>
          </p:nvSpPr>
          <p:spPr>
            <a:xfrm>
              <a:off x="5065462" y="496265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LG</a:t>
              </a:r>
              <a:endParaRPr lang="es-CO" sz="1600" dirty="0"/>
            </a:p>
          </p:txBody>
        </p:sp>
        <p:sp>
          <p:nvSpPr>
            <p:cNvPr id="22" name="114 CuadroTexto"/>
            <p:cNvSpPr txBox="1"/>
            <p:nvPr/>
          </p:nvSpPr>
          <p:spPr>
            <a:xfrm>
              <a:off x="5065462" y="5394702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Motorola</a:t>
              </a:r>
              <a:endParaRPr lang="es-CO" sz="1600" dirty="0"/>
            </a:p>
          </p:txBody>
        </p:sp>
        <p:sp>
          <p:nvSpPr>
            <p:cNvPr id="23" name="115 CuadroTexto"/>
            <p:cNvSpPr txBox="1"/>
            <p:nvPr/>
          </p:nvSpPr>
          <p:spPr>
            <a:xfrm>
              <a:off x="5059280" y="4061759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HTC</a:t>
              </a:r>
              <a:endParaRPr lang="es-CO" sz="1600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8145682" y="2445574"/>
              <a:ext cx="216024" cy="207721"/>
              <a:chOff x="2771800" y="2009605"/>
              <a:chExt cx="216024" cy="207721"/>
            </a:xfrm>
          </p:grpSpPr>
          <p:grpSp>
            <p:nvGrpSpPr>
              <p:cNvPr id="67" name="Grupo 66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Elipse 67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8169776" y="2870671"/>
              <a:ext cx="216024" cy="207721"/>
              <a:chOff x="2771800" y="2009605"/>
              <a:chExt cx="216024" cy="207721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64" name="Conector recto 63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8178874" y="3238580"/>
              <a:ext cx="216024" cy="207721"/>
              <a:chOff x="2771800" y="2009605"/>
              <a:chExt cx="216024" cy="207721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59" name="Conector recto 58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Elipse 57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8181558" y="4556918"/>
              <a:ext cx="216024" cy="207721"/>
              <a:chOff x="2771800" y="2009605"/>
              <a:chExt cx="216024" cy="207721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54" name="Conector recto 53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Elipse 52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8183706" y="4125306"/>
              <a:ext cx="216024" cy="207721"/>
              <a:chOff x="2771800" y="2009605"/>
              <a:chExt cx="216024" cy="207721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49" name="Conector recto 48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Elipse 47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8178874" y="3723161"/>
              <a:ext cx="216024" cy="207721"/>
              <a:chOff x="2771800" y="2009605"/>
              <a:chExt cx="216024" cy="207721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44" name="Conector recto 43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44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Elipse 42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8169776" y="5030934"/>
              <a:ext cx="216024" cy="207721"/>
              <a:chOff x="2771800" y="2009605"/>
              <a:chExt cx="216024" cy="207721"/>
            </a:xfrm>
          </p:grpSpPr>
          <p:grpSp>
            <p:nvGrpSpPr>
              <p:cNvPr id="37" name="Grupo 36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Elipse 37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8186577" y="5454679"/>
              <a:ext cx="216024" cy="207721"/>
              <a:chOff x="2771800" y="2009605"/>
              <a:chExt cx="216024" cy="2077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34" name="Conector recto 33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Elipse 32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72" name="Grupo 71"/>
          <p:cNvGrpSpPr/>
          <p:nvPr/>
        </p:nvGrpSpPr>
        <p:grpSpPr>
          <a:xfrm>
            <a:off x="4716016" y="620688"/>
            <a:ext cx="3457171" cy="4824536"/>
            <a:chOff x="5052313" y="1268760"/>
            <a:chExt cx="3457171" cy="4824536"/>
          </a:xfrm>
        </p:grpSpPr>
        <p:sp>
          <p:nvSpPr>
            <p:cNvPr id="73" name="73 Rectángulo redondeado"/>
            <p:cNvSpPr/>
            <p:nvPr/>
          </p:nvSpPr>
          <p:spPr>
            <a:xfrm>
              <a:off x="5053100" y="1268760"/>
              <a:ext cx="3456384" cy="4824536"/>
            </a:xfrm>
            <a:prstGeom prst="roundRect">
              <a:avLst>
                <a:gd name="adj" fmla="val 10333"/>
              </a:avLst>
            </a:prstGeom>
            <a:solidFill>
              <a:srgbClr val="F6F9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75 Rectángulo redondeado"/>
            <p:cNvSpPr/>
            <p:nvPr/>
          </p:nvSpPr>
          <p:spPr>
            <a:xfrm>
              <a:off x="5374796" y="1628800"/>
              <a:ext cx="2812991" cy="432047"/>
            </a:xfrm>
            <a:prstGeom prst="roundRect">
              <a:avLst>
                <a:gd name="adj" fmla="val 3809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77 CuadroTexto"/>
            <p:cNvSpPr txBox="1"/>
            <p:nvPr/>
          </p:nvSpPr>
          <p:spPr>
            <a:xfrm>
              <a:off x="5521152" y="1649667"/>
              <a:ext cx="2520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Motorola</a:t>
              </a:r>
              <a:endParaRPr lang="es-CO" dirty="0"/>
            </a:p>
          </p:txBody>
        </p:sp>
        <p:cxnSp>
          <p:nvCxnSpPr>
            <p:cNvPr id="76" name="79 Conector recto"/>
            <p:cNvCxnSpPr/>
            <p:nvPr/>
          </p:nvCxnSpPr>
          <p:spPr>
            <a:xfrm>
              <a:off x="5053100" y="4437112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83 Conector recto"/>
            <p:cNvCxnSpPr/>
            <p:nvPr/>
          </p:nvCxnSpPr>
          <p:spPr>
            <a:xfrm>
              <a:off x="5053100" y="486916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84 Conector recto"/>
            <p:cNvCxnSpPr/>
            <p:nvPr/>
          </p:nvCxnSpPr>
          <p:spPr>
            <a:xfrm>
              <a:off x="5053099" y="5301208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5 Conector recto"/>
            <p:cNvCxnSpPr/>
            <p:nvPr/>
          </p:nvCxnSpPr>
          <p:spPr>
            <a:xfrm>
              <a:off x="5053100" y="5733256"/>
              <a:ext cx="3443235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0 Conector recto"/>
            <p:cNvCxnSpPr/>
            <p:nvPr/>
          </p:nvCxnSpPr>
          <p:spPr>
            <a:xfrm>
              <a:off x="5053100" y="2708920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91 Conector recto"/>
            <p:cNvCxnSpPr/>
            <p:nvPr/>
          </p:nvCxnSpPr>
          <p:spPr>
            <a:xfrm>
              <a:off x="5053099" y="3155583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92 Conector recto"/>
            <p:cNvCxnSpPr/>
            <p:nvPr/>
          </p:nvCxnSpPr>
          <p:spPr>
            <a:xfrm>
              <a:off x="5053100" y="3573016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93 Conector recto"/>
            <p:cNvCxnSpPr/>
            <p:nvPr/>
          </p:nvCxnSpPr>
          <p:spPr>
            <a:xfrm>
              <a:off x="5053100" y="3998491"/>
              <a:ext cx="345638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108 CuadroTexto"/>
            <p:cNvSpPr txBox="1"/>
            <p:nvPr/>
          </p:nvSpPr>
          <p:spPr>
            <a:xfrm>
              <a:off x="5065462" y="3633281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 e</a:t>
              </a:r>
              <a:endParaRPr lang="es-CO" sz="1600" dirty="0"/>
            </a:p>
          </p:txBody>
        </p:sp>
        <p:sp>
          <p:nvSpPr>
            <p:cNvPr id="85" name="109 CuadroTexto"/>
            <p:cNvSpPr txBox="1"/>
            <p:nvPr/>
          </p:nvSpPr>
          <p:spPr>
            <a:xfrm>
              <a:off x="5052313" y="320368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Nexus 6</a:t>
              </a:r>
              <a:endParaRPr lang="es-CO" sz="1600" dirty="0"/>
            </a:p>
          </p:txBody>
        </p:sp>
        <p:sp>
          <p:nvSpPr>
            <p:cNvPr id="86" name="110 CuadroTexto"/>
            <p:cNvSpPr txBox="1"/>
            <p:nvPr/>
          </p:nvSpPr>
          <p:spPr>
            <a:xfrm>
              <a:off x="5053100" y="2809885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Droid turbo</a:t>
              </a:r>
              <a:endParaRPr lang="es-CO" sz="1600" dirty="0"/>
            </a:p>
          </p:txBody>
        </p:sp>
        <p:sp>
          <p:nvSpPr>
            <p:cNvPr id="87" name="111 CuadroTexto"/>
            <p:cNvSpPr txBox="1"/>
            <p:nvPr/>
          </p:nvSpPr>
          <p:spPr>
            <a:xfrm>
              <a:off x="5052313" y="2370366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Atrix 2 </a:t>
              </a:r>
              <a:endParaRPr lang="es-CO" sz="1600" dirty="0"/>
            </a:p>
          </p:txBody>
        </p:sp>
        <p:sp>
          <p:nvSpPr>
            <p:cNvPr id="88" name="112 CuadroTexto"/>
            <p:cNvSpPr txBox="1"/>
            <p:nvPr/>
          </p:nvSpPr>
          <p:spPr>
            <a:xfrm>
              <a:off x="5059280" y="4493807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 x</a:t>
              </a:r>
              <a:endParaRPr lang="es-CO" sz="1600" dirty="0"/>
            </a:p>
          </p:txBody>
        </p:sp>
        <p:sp>
          <p:nvSpPr>
            <p:cNvPr id="89" name="113 CuadroTexto"/>
            <p:cNvSpPr txBox="1"/>
            <p:nvPr/>
          </p:nvSpPr>
          <p:spPr>
            <a:xfrm>
              <a:off x="5065462" y="4962654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 x </a:t>
              </a:r>
              <a:r>
                <a:rPr lang="es-CO" sz="1600" dirty="0"/>
                <a:t>P</a:t>
              </a:r>
              <a:r>
                <a:rPr lang="es-CO" sz="1600" dirty="0" smtClean="0"/>
                <a:t>lay</a:t>
              </a:r>
              <a:endParaRPr lang="es-CO" sz="1600" dirty="0"/>
            </a:p>
          </p:txBody>
        </p:sp>
        <p:sp>
          <p:nvSpPr>
            <p:cNvPr id="90" name="114 CuadroTexto"/>
            <p:cNvSpPr txBox="1"/>
            <p:nvPr/>
          </p:nvSpPr>
          <p:spPr>
            <a:xfrm>
              <a:off x="5065462" y="5394702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 x Force</a:t>
              </a:r>
              <a:endParaRPr lang="es-CO" sz="1600" dirty="0"/>
            </a:p>
          </p:txBody>
        </p:sp>
        <p:sp>
          <p:nvSpPr>
            <p:cNvPr id="91" name="115 CuadroTexto"/>
            <p:cNvSpPr txBox="1"/>
            <p:nvPr/>
          </p:nvSpPr>
          <p:spPr>
            <a:xfrm>
              <a:off x="5059280" y="4061759"/>
              <a:ext cx="3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Moto g</a:t>
              </a:r>
              <a:endParaRPr lang="es-CO" sz="1600" dirty="0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8145682" y="2445574"/>
              <a:ext cx="216024" cy="207721"/>
              <a:chOff x="2771800" y="2009605"/>
              <a:chExt cx="216024" cy="207721"/>
            </a:xfrm>
          </p:grpSpPr>
          <p:grpSp>
            <p:nvGrpSpPr>
              <p:cNvPr id="135" name="Grupo 134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37" name="Conector recto 136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138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Elipse 135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3" name="Grupo 92"/>
            <p:cNvGrpSpPr/>
            <p:nvPr/>
          </p:nvGrpSpPr>
          <p:grpSpPr>
            <a:xfrm>
              <a:off x="8169776" y="2870671"/>
              <a:ext cx="216024" cy="207721"/>
              <a:chOff x="2771800" y="2009605"/>
              <a:chExt cx="216024" cy="207721"/>
            </a:xfrm>
          </p:grpSpPr>
          <p:grpSp>
            <p:nvGrpSpPr>
              <p:cNvPr id="130" name="Grupo 12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32" name="Conector recto 13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recto 13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13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Elipse 13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178874" y="3238580"/>
              <a:ext cx="216024" cy="207721"/>
              <a:chOff x="2771800" y="2009605"/>
              <a:chExt cx="216024" cy="207721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27" name="Conector recto 126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Elipse 125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8181558" y="4556918"/>
              <a:ext cx="216024" cy="207721"/>
              <a:chOff x="2771800" y="2009605"/>
              <a:chExt cx="216024" cy="207721"/>
            </a:xfrm>
          </p:grpSpPr>
          <p:grpSp>
            <p:nvGrpSpPr>
              <p:cNvPr id="120" name="Grupo 11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22" name="Conector recto 12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recto 12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12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Elipse 12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8183706" y="4125306"/>
              <a:ext cx="216024" cy="207721"/>
              <a:chOff x="2771800" y="2009605"/>
              <a:chExt cx="216024" cy="207721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17" name="Conector recto 116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cto 117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ector recto 118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Elipse 115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8178874" y="3723161"/>
              <a:ext cx="216024" cy="207721"/>
              <a:chOff x="2771800" y="2009605"/>
              <a:chExt cx="216024" cy="207721"/>
            </a:xfrm>
          </p:grpSpPr>
          <p:grpSp>
            <p:nvGrpSpPr>
              <p:cNvPr id="110" name="Grupo 10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12" name="Conector recto 11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11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Elipse 11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8169776" y="5030934"/>
              <a:ext cx="216024" cy="207721"/>
              <a:chOff x="2771800" y="2009605"/>
              <a:chExt cx="216024" cy="207721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07" name="Conector recto 106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ector recto 107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recto 108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Elipse 105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>
              <a:off x="8186577" y="5454679"/>
              <a:ext cx="216024" cy="207721"/>
              <a:chOff x="2771800" y="2009605"/>
              <a:chExt cx="216024" cy="207721"/>
            </a:xfrm>
          </p:grpSpPr>
          <p:grpSp>
            <p:nvGrpSpPr>
              <p:cNvPr id="100" name="Grupo 99"/>
              <p:cNvGrpSpPr/>
              <p:nvPr/>
            </p:nvGrpSpPr>
            <p:grpSpPr>
              <a:xfrm>
                <a:off x="2825820" y="2053290"/>
                <a:ext cx="107984" cy="110901"/>
                <a:chOff x="2195736" y="2014034"/>
                <a:chExt cx="107984" cy="110901"/>
              </a:xfrm>
            </p:grpSpPr>
            <p:cxnSp>
              <p:nvCxnSpPr>
                <p:cNvPr id="102" name="Conector recto 101"/>
                <p:cNvCxnSpPr/>
                <p:nvPr/>
              </p:nvCxnSpPr>
              <p:spPr>
                <a:xfrm flipV="1">
                  <a:off x="2195736" y="2071703"/>
                  <a:ext cx="107984" cy="115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102"/>
                <p:cNvCxnSpPr/>
                <p:nvPr/>
              </p:nvCxnSpPr>
              <p:spPr>
                <a:xfrm>
                  <a:off x="2249728" y="2014034"/>
                  <a:ext cx="53992" cy="5614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recto 103"/>
                <p:cNvCxnSpPr/>
                <p:nvPr/>
              </p:nvCxnSpPr>
              <p:spPr>
                <a:xfrm flipV="1">
                  <a:off x="2249728" y="2077637"/>
                  <a:ext cx="53992" cy="4729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Elipse 100"/>
              <p:cNvSpPr/>
              <p:nvPr/>
            </p:nvSpPr>
            <p:spPr>
              <a:xfrm>
                <a:off x="2771800" y="2009605"/>
                <a:ext cx="216024" cy="2077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40" name="Grupo 139"/>
          <p:cNvGrpSpPr/>
          <p:nvPr/>
        </p:nvGrpSpPr>
        <p:grpSpPr>
          <a:xfrm rot="-10800000">
            <a:off x="1024440" y="1089996"/>
            <a:ext cx="216024" cy="207721"/>
            <a:chOff x="2771800" y="2009605"/>
            <a:chExt cx="216024" cy="207721"/>
          </a:xfrm>
        </p:grpSpPr>
        <p:grpSp>
          <p:nvGrpSpPr>
            <p:cNvPr id="141" name="Grupo 140"/>
            <p:cNvGrpSpPr/>
            <p:nvPr/>
          </p:nvGrpSpPr>
          <p:grpSpPr>
            <a:xfrm>
              <a:off x="2825820" y="2053290"/>
              <a:ext cx="107984" cy="110901"/>
              <a:chOff x="2195736" y="2014034"/>
              <a:chExt cx="107984" cy="110901"/>
            </a:xfrm>
          </p:grpSpPr>
          <p:cxnSp>
            <p:nvCxnSpPr>
              <p:cNvPr id="143" name="Conector recto 142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Elipse 141"/>
            <p:cNvSpPr/>
            <p:nvPr/>
          </p:nvSpPr>
          <p:spPr>
            <a:xfrm>
              <a:off x="2771800" y="2009605"/>
              <a:ext cx="216024" cy="20772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6" name="Grupo 145"/>
          <p:cNvGrpSpPr/>
          <p:nvPr/>
        </p:nvGrpSpPr>
        <p:grpSpPr>
          <a:xfrm rot="-10800000">
            <a:off x="5220072" y="1089996"/>
            <a:ext cx="216024" cy="207721"/>
            <a:chOff x="2771800" y="2009605"/>
            <a:chExt cx="216024" cy="207721"/>
          </a:xfrm>
        </p:grpSpPr>
        <p:grpSp>
          <p:nvGrpSpPr>
            <p:cNvPr id="147" name="Grupo 146"/>
            <p:cNvGrpSpPr/>
            <p:nvPr/>
          </p:nvGrpSpPr>
          <p:grpSpPr>
            <a:xfrm>
              <a:off x="2825820" y="2053290"/>
              <a:ext cx="107984" cy="110901"/>
              <a:chOff x="2195736" y="2014034"/>
              <a:chExt cx="107984" cy="110901"/>
            </a:xfrm>
          </p:grpSpPr>
          <p:cxnSp>
            <p:nvCxnSpPr>
              <p:cNvPr id="149" name="Conector recto 148"/>
              <p:cNvCxnSpPr/>
              <p:nvPr/>
            </p:nvCxnSpPr>
            <p:spPr>
              <a:xfrm flipV="1">
                <a:off x="2195736" y="2071703"/>
                <a:ext cx="107984" cy="115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/>
              <p:cNvCxnSpPr/>
              <p:nvPr/>
            </p:nvCxnSpPr>
            <p:spPr>
              <a:xfrm>
                <a:off x="2249728" y="2014034"/>
                <a:ext cx="53992" cy="561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/>
              <p:cNvCxnSpPr/>
              <p:nvPr/>
            </p:nvCxnSpPr>
            <p:spPr>
              <a:xfrm flipV="1">
                <a:off x="2249728" y="2077637"/>
                <a:ext cx="53992" cy="472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Elipse 147"/>
            <p:cNvSpPr/>
            <p:nvPr/>
          </p:nvSpPr>
          <p:spPr>
            <a:xfrm>
              <a:off x="2771800" y="2009605"/>
              <a:ext cx="216024" cy="20772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705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55576" y="548680"/>
            <a:ext cx="7515610" cy="5976664"/>
            <a:chOff x="1187624" y="188640"/>
            <a:chExt cx="7515610" cy="5976664"/>
          </a:xfrm>
        </p:grpSpPr>
        <p:sp>
          <p:nvSpPr>
            <p:cNvPr id="5" name="73 Rectángulo redondeado"/>
            <p:cNvSpPr/>
            <p:nvPr/>
          </p:nvSpPr>
          <p:spPr>
            <a:xfrm>
              <a:off x="1189329" y="188640"/>
              <a:ext cx="7487127" cy="5976664"/>
            </a:xfrm>
            <a:prstGeom prst="roundRect">
              <a:avLst>
                <a:gd name="adj" fmla="val 8479"/>
              </a:avLst>
            </a:prstGeom>
            <a:solidFill>
              <a:srgbClr val="F6F9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75 Rectángulo redondeado"/>
            <p:cNvSpPr/>
            <p:nvPr/>
          </p:nvSpPr>
          <p:spPr>
            <a:xfrm>
              <a:off x="2087721" y="636914"/>
              <a:ext cx="1728193" cy="498653"/>
            </a:xfrm>
            <a:prstGeom prst="roundRect">
              <a:avLst>
                <a:gd name="adj" fmla="val 3809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77 CuadroTexto"/>
            <p:cNvSpPr txBox="1"/>
            <p:nvPr/>
          </p:nvSpPr>
          <p:spPr>
            <a:xfrm>
              <a:off x="1871699" y="694423"/>
              <a:ext cx="21602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 smtClean="0"/>
                <a:t>Moto x Play</a:t>
              </a:r>
              <a:endParaRPr lang="es-CO" sz="2000" dirty="0"/>
            </a:p>
          </p:txBody>
        </p:sp>
        <p:cxnSp>
          <p:nvCxnSpPr>
            <p:cNvPr id="10" name="84 Conector recto"/>
            <p:cNvCxnSpPr/>
            <p:nvPr/>
          </p:nvCxnSpPr>
          <p:spPr>
            <a:xfrm>
              <a:off x="1189327" y="5184061"/>
              <a:ext cx="748712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85 Conector recto"/>
            <p:cNvCxnSpPr/>
            <p:nvPr/>
          </p:nvCxnSpPr>
          <p:spPr>
            <a:xfrm>
              <a:off x="1189329" y="5719284"/>
              <a:ext cx="745864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90 Conector recto"/>
            <p:cNvCxnSpPr/>
            <p:nvPr/>
          </p:nvCxnSpPr>
          <p:spPr>
            <a:xfrm flipV="1">
              <a:off x="1216107" y="1368160"/>
              <a:ext cx="3730174" cy="4646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93 Conector recto"/>
            <p:cNvCxnSpPr/>
            <p:nvPr/>
          </p:nvCxnSpPr>
          <p:spPr>
            <a:xfrm>
              <a:off x="1216107" y="3399975"/>
              <a:ext cx="748712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11 CuadroTexto"/>
            <p:cNvSpPr txBox="1"/>
            <p:nvPr/>
          </p:nvSpPr>
          <p:spPr>
            <a:xfrm>
              <a:off x="1187624" y="1553316"/>
              <a:ext cx="74603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smtClean="0"/>
                <a:t>General </a:t>
              </a:r>
              <a:r>
                <a:rPr lang="es-CO" smtClean="0"/>
                <a:t> </a:t>
              </a:r>
              <a:r>
                <a:rPr lang="es-CO" sz="1600" smtClean="0"/>
                <a:t>                                   Red                      </a:t>
              </a:r>
              <a:r>
                <a:rPr lang="es-CO" sz="1400" dirty="0" smtClean="0"/>
                <a:t>Red   </a:t>
              </a:r>
              <a:r>
                <a:rPr lang="es-CO" sz="1400" dirty="0"/>
                <a:t>GSM/ 850/900/1800/1900. HSDPA </a:t>
              </a:r>
              <a:endParaRPr lang="es-CO" sz="1400" dirty="0" smtClean="0"/>
            </a:p>
            <a:p>
              <a:r>
                <a:rPr lang="es-CO" sz="1400" dirty="0" smtClean="0"/>
                <a:t>                                                                                             850</a:t>
              </a:r>
              <a:r>
                <a:rPr lang="es-CO" sz="1400" dirty="0"/>
                <a:t>/ 900/ 1700/ 1900</a:t>
              </a:r>
              <a:r>
                <a:rPr lang="es-CO" sz="1400" dirty="0" smtClean="0"/>
                <a:t>/</a:t>
              </a:r>
              <a:r>
                <a:rPr lang="es-CO" sz="1400" dirty="0"/>
                <a:t> 2100 –LTE </a:t>
              </a:r>
            </a:p>
            <a:p>
              <a:r>
                <a:rPr lang="es-CO" sz="1400" dirty="0" smtClean="0"/>
                <a:t>                                                                                             (</a:t>
              </a:r>
              <a:r>
                <a:rPr lang="es-CO" sz="1400" dirty="0"/>
                <a:t>1, 2, 3, 4, 5, 7, 8, 12, 17, 28)</a:t>
              </a:r>
            </a:p>
            <a:p>
              <a:r>
                <a:rPr lang="es-CO" sz="1400" dirty="0" smtClean="0"/>
                <a:t>                                                           Anunciado              2015</a:t>
              </a:r>
              <a:r>
                <a:rPr lang="es-CO" sz="1400" dirty="0"/>
                <a:t>, Julio</a:t>
              </a:r>
            </a:p>
            <a:p>
              <a:r>
                <a:rPr lang="es-CO" sz="1400" dirty="0" smtClean="0"/>
                <a:t>                                                           </a:t>
              </a:r>
              <a:r>
                <a:rPr lang="es-CO" sz="1400" dirty="0"/>
                <a:t>Disponibilidad</a:t>
              </a:r>
              <a:r>
                <a:rPr lang="es-CO" sz="1400" dirty="0" smtClean="0"/>
                <a:t>                                 Pronto</a:t>
              </a:r>
              <a:endParaRPr lang="es-CO" sz="1400" dirty="0"/>
            </a:p>
            <a:p>
              <a:r>
                <a:rPr lang="es-CO" sz="1400" dirty="0" smtClean="0"/>
                <a:t>                                                                                             1.48*75</a:t>
              </a:r>
              <a:r>
                <a:rPr lang="es-CO" sz="1400" dirty="0"/>
                <a:t>* 8.9-10.9 mm</a:t>
              </a:r>
            </a:p>
            <a:p>
              <a:endParaRPr lang="es-CO" sz="1600" dirty="0" smtClean="0"/>
            </a:p>
            <a:p>
              <a:endParaRPr lang="es-CO" sz="1600" dirty="0"/>
            </a:p>
            <a:p>
              <a:r>
                <a:rPr lang="es-CO" sz="1600" dirty="0" smtClean="0"/>
                <a:t>                                 Anunciado</a:t>
              </a:r>
            </a:p>
            <a:p>
              <a:r>
                <a:rPr lang="es-CO" sz="1600" dirty="0"/>
                <a:t> </a:t>
              </a:r>
              <a:r>
                <a:rPr lang="es-CO" sz="1600" dirty="0" smtClean="0"/>
                <a:t>                                Disponibilidad </a:t>
              </a:r>
            </a:p>
            <a:p>
              <a:r>
                <a:rPr lang="es-CO" sz="1600" dirty="0"/>
                <a:t> </a:t>
              </a:r>
              <a:r>
                <a:rPr lang="es-CO" sz="1600" dirty="0" smtClean="0"/>
                <a:t>                                Dimensiones</a:t>
              </a:r>
            </a:p>
            <a:p>
              <a:r>
                <a:rPr lang="es-CO" sz="1600" dirty="0"/>
                <a:t> </a:t>
              </a:r>
              <a:r>
                <a:rPr lang="es-CO" sz="1600" dirty="0" smtClean="0"/>
                <a:t>                                Peso</a:t>
              </a:r>
            </a:p>
            <a:p>
              <a:endParaRPr lang="es-CO" sz="1600" dirty="0"/>
            </a:p>
            <a:p>
              <a:r>
                <a:rPr lang="es-CO" dirty="0" smtClean="0"/>
                <a:t>Play                      </a:t>
              </a:r>
              <a:r>
                <a:rPr lang="es-CO" sz="1600" dirty="0" smtClean="0"/>
                <a:t>Tipo</a:t>
              </a:r>
            </a:p>
            <a:p>
              <a:r>
                <a:rPr lang="es-CO" sz="1600" dirty="0"/>
                <a:t> </a:t>
              </a:r>
              <a:r>
                <a:rPr lang="es-CO" sz="1600" dirty="0" smtClean="0"/>
                <a:t>                                Tamaño  </a:t>
              </a:r>
            </a:p>
          </p:txBody>
        </p:sp>
        <p:sp>
          <p:nvSpPr>
            <p:cNvPr id="77" name="Elipse 76"/>
            <p:cNvSpPr/>
            <p:nvPr/>
          </p:nvSpPr>
          <p:spPr>
            <a:xfrm>
              <a:off x="6516216" y="367929"/>
              <a:ext cx="1023898" cy="1045994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414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293</TotalTime>
  <Words>151</Words>
  <Application>Microsoft Office PowerPoint</Application>
  <PresentationFormat>Presentación en pantalla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Oscar</cp:lastModifiedBy>
  <cp:revision>29</cp:revision>
  <dcterms:created xsi:type="dcterms:W3CDTF">2015-10-28T01:14:54Z</dcterms:created>
  <dcterms:modified xsi:type="dcterms:W3CDTF">2015-10-29T23:10:08Z</dcterms:modified>
</cp:coreProperties>
</file>