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B5F9A8-A4D9-4B43-AC29-C2137FF6A352}" type="datetimeFigureOut">
              <a:rPr lang="es-CO" smtClean="0"/>
              <a:t>30/09/2015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990FCEA-96B1-4885-9791-F167E3E3818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212976"/>
            <a:ext cx="6400800" cy="2608312"/>
          </a:xfrm>
        </p:spPr>
        <p:txBody>
          <a:bodyPr>
            <a:normAutofit/>
          </a:bodyPr>
          <a:lstStyle/>
          <a:p>
            <a:r>
              <a:rPr lang="es-CO" dirty="0" smtClean="0"/>
              <a:t>JUAN CAMILO FLOREZ PANA</a:t>
            </a:r>
          </a:p>
          <a:p>
            <a:r>
              <a:rPr lang="es-CO" dirty="0" smtClean="0"/>
              <a:t>OSCAR SEBASTIAN VELASQUEZ CABRERA</a:t>
            </a:r>
          </a:p>
          <a:p>
            <a:r>
              <a:rPr lang="es-CO" dirty="0" smtClean="0"/>
              <a:t>LEONARDO ACOSTA RAMIREZ</a:t>
            </a:r>
            <a:endParaRPr lang="es-CO" dirty="0"/>
          </a:p>
          <a:p>
            <a:r>
              <a:rPr lang="pt-BR" dirty="0" smtClean="0"/>
              <a:t>DEIVIS </a:t>
            </a:r>
            <a:r>
              <a:rPr lang="pt-BR" dirty="0" smtClean="0"/>
              <a:t>POTES</a:t>
            </a:r>
          </a:p>
          <a:p>
            <a:r>
              <a:rPr lang="pt-BR" dirty="0" smtClean="0"/>
              <a:t>JONATAN EDUARDO CURACA</a:t>
            </a:r>
            <a:endParaRPr lang="pt-BR" dirty="0" smtClean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 SENA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682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PROBLEMA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Hoy en día tener un Smartphone se hace mas común en la sociedad. Un inconveniente claro para el comprador es adquirir un dispositivo que no satisfaga sus expectativas, perder tiempo y dinero en la adquisición del  dispositivo dando una expectativa negativa de los móviles del mercado.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789040"/>
            <a:ext cx="3600400" cy="21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PREGUNTA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¿</a:t>
            </a:r>
            <a:r>
              <a:rPr lang="es-CO" sz="2800" dirty="0" smtClean="0"/>
              <a:t>como puede un grupo de aprendices SENA desarrollar y administrar un sistema de consulta de Smartphone apropiado para el usuario mediante un cuestionario y actividades ofreciendo una mejor experiencia de usuario?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46060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Desarrollar un software, de sitio web o aplicativo, que permita un uso práctico, eficaz y seguro, con una interfaz agradable para el usuario donde pueda consultar información sobre un Smartphone apropiado de acuerdo a sus necesidades.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843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ESPECIFICOS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ES" dirty="0"/>
              <a:t>Analizar las necesidades de los clientes para obtener los requerimientos.</a:t>
            </a:r>
            <a:endParaRPr lang="es-CO" dirty="0"/>
          </a:p>
          <a:p>
            <a:pPr lvl="0"/>
            <a:r>
              <a:rPr lang="es-ES" dirty="0"/>
              <a:t>Diseñar el sistema o aplicación de acuerdo a los requerimientos.</a:t>
            </a:r>
            <a:endParaRPr lang="es-CO" dirty="0"/>
          </a:p>
          <a:p>
            <a:pPr lvl="0"/>
            <a:r>
              <a:rPr lang="es-ES" dirty="0"/>
              <a:t>Desarrollar un software el cual realice la búsqueda de un Smartphone adecuado.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117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 smtClean="0"/>
              <a:t>Contar con información  necesaria de los dispositivos.</a:t>
            </a:r>
          </a:p>
          <a:p>
            <a:r>
              <a:rPr lang="es-CO" dirty="0" smtClean="0"/>
              <a:t>Diseñar la interfaz del sistema, desarrollarla y administrarla.</a:t>
            </a:r>
          </a:p>
          <a:p>
            <a:r>
              <a:rPr lang="es-CO" dirty="0" smtClean="0"/>
              <a:t>El usuario deberá validar su usuario y cuenta para contar con el sistema.</a:t>
            </a:r>
          </a:p>
          <a:p>
            <a:r>
              <a:rPr lang="es-CO" dirty="0" smtClean="0"/>
              <a:t>El usuario tiene al opción de acceder al cuestionario </a:t>
            </a:r>
            <a:r>
              <a:rPr lang="es-CO" dirty="0"/>
              <a:t> </a:t>
            </a:r>
            <a:r>
              <a:rPr lang="es-CO" dirty="0" smtClean="0"/>
              <a:t>para encontrar el dispositivo de acuerdo a sus necesidades.</a:t>
            </a:r>
          </a:p>
          <a:p>
            <a:r>
              <a:rPr lang="es-CO" dirty="0" smtClean="0"/>
              <a:t>Crear un foro donde el usuario pueda acceder con el fin de aclarar inquietudes</a:t>
            </a:r>
            <a:r>
              <a:rPr lang="es-CO" dirty="0"/>
              <a:t> </a:t>
            </a:r>
            <a:r>
              <a:rPr lang="es-CO" dirty="0" smtClean="0"/>
              <a:t>y participar en los temas de discusión.</a:t>
            </a:r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0640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4810546"/>
          </a:xfrm>
        </p:spPr>
        <p:txBody>
          <a:bodyPr>
            <a:normAutofit/>
          </a:bodyPr>
          <a:lstStyle/>
          <a:p>
            <a:r>
              <a:rPr lang="es-CO" sz="20000" dirty="0" smtClean="0"/>
              <a:t>Gracias</a:t>
            </a:r>
            <a:endParaRPr lang="es-CO" sz="20000" dirty="0"/>
          </a:p>
        </p:txBody>
      </p:sp>
    </p:spTree>
    <p:extLst>
      <p:ext uri="{BB962C8B-B14F-4D97-AF65-F5344CB8AC3E}">
        <p14:creationId xmlns:p14="http://schemas.microsoft.com/office/powerpoint/2010/main" val="39593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182</TotalTime>
  <Words>258</Words>
  <Application>Microsoft Office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Equidad</vt:lpstr>
      <vt:lpstr>PROYECTO SENA</vt:lpstr>
      <vt:lpstr>PROBLEMA</vt:lpstr>
      <vt:lpstr>PREGUNTA</vt:lpstr>
      <vt:lpstr>OBJETIVO GENERAL</vt:lpstr>
      <vt:lpstr>OBJETIVOS ESPECIFICOS</vt:lpstr>
      <vt:lpstr>METODOLOGÍA 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SENA</dc:title>
  <dc:creator>FAMILIA</dc:creator>
  <cp:lastModifiedBy>SENA</cp:lastModifiedBy>
  <cp:revision>16</cp:revision>
  <dcterms:created xsi:type="dcterms:W3CDTF">2015-08-21T00:35:00Z</dcterms:created>
  <dcterms:modified xsi:type="dcterms:W3CDTF">2015-09-30T11:59:30Z</dcterms:modified>
</cp:coreProperties>
</file>