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57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1"/>
  </p:normalViewPr>
  <p:slideViewPr>
    <p:cSldViewPr snapToGrid="0" snapToObjects="1">
      <p:cViewPr>
        <p:scale>
          <a:sx n="82" d="100"/>
          <a:sy n="82" d="100"/>
        </p:scale>
        <p:origin x="11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159AA-233D-0845-B239-BDDDC00BEA9B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099E-E3FE-2C47-916D-9F547ABA97F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205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099E-E3FE-2C47-916D-9F547ABA97F6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31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099E-E3FE-2C47-916D-9F547ABA97F6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161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51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09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86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535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28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52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13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593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32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127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944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4D136-BB92-C144-80E2-1869577747E0}" type="datetimeFigureOut">
              <a:rPr lang="es-ES_tradnl" smtClean="0"/>
              <a:t>5/2/20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DB4E-1A97-FC4C-85BA-E2A5DE7140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055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zS_LUgG95CQ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milogarcia96/Prueba-tecnica-Millenium-BPO/blob/master/PruebatecnicaMillenium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Prueba Técnica: Vehículos Autónomos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5813"/>
            <a:ext cx="9144000" cy="1655762"/>
          </a:xfrm>
        </p:spPr>
        <p:txBody>
          <a:bodyPr/>
          <a:lstStyle/>
          <a:p>
            <a:r>
              <a:rPr lang="es-ES_tradnl" dirty="0" smtClean="0"/>
              <a:t>Datos no estructurados</a:t>
            </a:r>
            <a:endParaRPr lang="es-ES" dirty="0"/>
          </a:p>
          <a:p>
            <a:r>
              <a:rPr lang="es-ES" dirty="0" smtClean="0"/>
              <a:t>Millenium BPO</a:t>
            </a:r>
          </a:p>
          <a:p>
            <a:r>
              <a:rPr lang="es-ES" dirty="0" smtClean="0"/>
              <a:t>05/02/2020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0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BIBLIOGRAFIA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*Prueba técnica vehículos autónomos </a:t>
            </a:r>
            <a:r>
              <a:rPr lang="es-ES" dirty="0" err="1" smtClean="0"/>
              <a:t>pdf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* </a:t>
            </a:r>
            <a:r>
              <a:rPr lang="es-ES" dirty="0" err="1" smtClean="0"/>
              <a:t>Hello</a:t>
            </a:r>
            <a:r>
              <a:rPr lang="es-ES" dirty="0" smtClean="0"/>
              <a:t> (Real) </a:t>
            </a:r>
            <a:r>
              <a:rPr lang="es-ES" dirty="0" err="1" smtClean="0"/>
              <a:t>World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ROS – Robot </a:t>
            </a:r>
            <a:r>
              <a:rPr lang="es-ES" dirty="0" err="1" smtClean="0"/>
              <a:t>Operating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edX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* </a:t>
            </a:r>
            <a:r>
              <a:rPr lang="es-ES" dirty="0" err="1" smtClean="0"/>
              <a:t>wiki.ros.org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230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ROS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Paquetes externos utilizados</a:t>
            </a:r>
            <a:r>
              <a:rPr lang="es-E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es-ES" dirty="0" smtClean="0"/>
              <a:t>Rosbag: (Playing and recording videos)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es-ES" dirty="0" smtClean="0"/>
              <a:t>Tf (keep track of multiple cordinates)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es-ES" dirty="0" smtClean="0"/>
              <a:t>Rviz (3D visualization tool)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09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Solución</a:t>
            </a:r>
            <a:r>
              <a:rPr lang="es-ES" dirty="0" smtClean="0"/>
              <a:t> al problema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84349" cy="793589"/>
          </a:xfrm>
        </p:spPr>
        <p:txBody>
          <a:bodyPr/>
          <a:lstStyle/>
          <a:p>
            <a:r>
              <a:rPr lang="es-ES_tradnl" dirty="0" smtClean="0"/>
              <a:t>Jupyter Notebook</a:t>
            </a:r>
            <a:endParaRPr lang="es-ES_trad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98410" y="1825625"/>
            <a:ext cx="3284349" cy="79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Youtube</a:t>
            </a:r>
            <a:endParaRPr lang="es-ES_tradnl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4323" t="-870" r="7017" b="1305"/>
          <a:stretch/>
        </p:blipFill>
        <p:spPr>
          <a:xfrm>
            <a:off x="698712" y="2501387"/>
            <a:ext cx="5778876" cy="3566160"/>
          </a:xfrm>
          <a:prstGeom prst="rect">
            <a:avLst/>
          </a:prstGeom>
        </p:spPr>
      </p:pic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588" y="2501387"/>
            <a:ext cx="48405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Matriz de transformación homogénea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_tradnl" sz="5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_tradnl" sz="5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_tradnl" sz="540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r>
                                <a:rPr lang="es-ES" sz="5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s-ES_tradnl" sz="5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_tradnl" sz="540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_tradnl" sz="54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5400" b="0" i="1" smtClean="0">
                                            <a:latin typeface="Cambria Math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s-ES" sz="54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54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s-ES" sz="54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r>
                                <a:rPr lang="es-ES" sz="5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s-ES_tradnl" sz="5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_tradnl" sz="540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r>
                                <a:rPr lang="es-ES" sz="5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s-ES_tradnl" sz="5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_tradnl" sz="540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_tradnl" sz="54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5400" b="0" i="1" smtClean="0">
                                            <a:latin typeface="Cambria Math" charset="0"/>
                                          </a:rPr>
                                          <m:t>  </m:t>
                                        </m:r>
                                        <m:r>
                                          <a:rPr lang="es-ES" sz="5400" b="0" i="1" smtClean="0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s-ES" sz="54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54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s-ES" sz="5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r>
                                <a:rPr lang="es-ES" sz="5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 flipV="1">
            <a:off x="6726261" y="1580825"/>
            <a:ext cx="15500" cy="3099662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07051" y="4047788"/>
            <a:ext cx="3936569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78244" y="5283409"/>
                <a:ext cx="90355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s-ES" sz="2000" b="0" i="1" dirty="0" smtClean="0">
                    <a:latin typeface="Calibri" charset="0"/>
                    <a:ea typeface="Calibri" charset="0"/>
                    <a:cs typeface="Calibri" charset="0"/>
                  </a:rPr>
                  <a:t>Representación de un marco de referencia frente a otro marco de referencia.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charset="0"/>
                          </a:rPr>
                          <m:t>3</m:t>
                        </m:r>
                        <m:r>
                          <a:rPr lang="es-ES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s-ES" sz="20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_tradnl" sz="2000" dirty="0" smtClean="0"/>
                  <a:t> hace referencia a la rotación entre un marco de referencia y otro.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s-ES_tradnl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charset="0"/>
                          </a:rPr>
                          <m:t>3</m:t>
                        </m:r>
                        <m:r>
                          <a:rPr lang="es-ES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s-E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sz="2000" dirty="0" smtClean="0"/>
                  <a:t> hace referencia a la traslación entre un marco de referencia y otro.</a:t>
                </a:r>
                <a:endParaRPr lang="es-ES_tradnl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44" y="5283409"/>
                <a:ext cx="9035511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607" t="-3614" b="-1024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6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Posiciones del sensor LIDAR y cámara Tracking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2166"/>
                <a:ext cx="105156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s-ES" sz="3000" b="0" i="1" smtClean="0">
                            <a:latin typeface="Cambria Math" charset="0"/>
                          </a:rPr>
                        </m:ctrlPr>
                      </m:sPrePr>
                      <m:sub>
                        <m:r>
                          <a:rPr lang="es-ES" sz="3000" b="0" i="1" smtClean="0">
                            <a:latin typeface="Cambria Math" charset="0"/>
                          </a:rPr>
                          <m:t>𝑅</m:t>
                        </m:r>
                      </m:sub>
                      <m:sup>
                        <m:r>
                          <a:rPr lang="es-ES" sz="3000" b="0" i="1" smtClean="0">
                            <a:latin typeface="Cambria Math" charset="0"/>
                          </a:rPr>
                          <m:t>𝐿</m:t>
                        </m:r>
                      </m:sup>
                      <m:e>
                        <m:r>
                          <a:rPr lang="es-ES" sz="3000" b="0" i="1" smtClean="0">
                            <a:latin typeface="Cambria Math" charset="0"/>
                          </a:rPr>
                          <m:t>𝑇</m:t>
                        </m:r>
                      </m:e>
                    </m:sPre>
                    <m:r>
                      <a:rPr lang="es-ES" sz="3000" b="0" i="1" smtClean="0">
                        <a:latin typeface="Cambria Math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s-ES_tradnl" sz="3000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_tradnl" sz="300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_tradnl" sz="30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3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ES" sz="30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s-ES_tradnl" sz="300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_tradnl" sz="30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3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ES" sz="30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s-ES_tradnl" sz="300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_tradnl" sz="30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3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ES" sz="30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s-ES_tradnl" sz="300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_tradnl" sz="30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3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ES" sz="30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s-ES_tradnl" dirty="0" smtClean="0"/>
                  <a:t>                     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s-ES" sz="3200" b="0" i="1" smtClean="0">
                            <a:latin typeface="Cambria Math" charset="0"/>
                          </a:rPr>
                        </m:ctrlPr>
                      </m:sPrePr>
                      <m:sub>
                        <m:r>
                          <a:rPr lang="es-ES" sz="3200" b="0" i="1" smtClean="0">
                            <a:latin typeface="Cambria Math" charset="0"/>
                          </a:rPr>
                          <m:t>𝐿</m:t>
                        </m:r>
                      </m:sub>
                      <m:sup>
                        <m:r>
                          <a:rPr lang="es-ES" sz="3200" b="0" i="1" smtClean="0">
                            <a:latin typeface="Cambria Math" charset="0"/>
                          </a:rPr>
                          <m:t>𝑇</m:t>
                        </m:r>
                      </m:sup>
                      <m:e>
                        <m:r>
                          <a:rPr lang="es-ES" sz="3200" b="0" i="1" smtClean="0">
                            <a:latin typeface="Cambria Math" charset="0"/>
                          </a:rPr>
                          <m:t>𝑇</m:t>
                        </m:r>
                      </m:e>
                    </m:sPre>
                    <m:r>
                      <a:rPr lang="es-E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_tradnl" sz="3200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_tradnl" sz="320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_tradnl" sz="32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3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2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2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s-ES_tradnl" sz="320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_tradnl" sz="32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32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2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s-ES_tradnl" sz="320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_tradnl" sz="32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32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2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s-ES_tradnl" sz="320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_tradnl" sz="32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32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  <m:r>
                                    <a:rPr lang="es-ES" sz="3200" b="0" i="1" smtClean="0">
                                      <a:latin typeface="Cambria Math" charset="0"/>
                                    </a:rPr>
                                    <m:t>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2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3200" b="0" i="1" smtClean="0">
                                      <a:latin typeface="Cambria Math" charset="0"/>
                                    </a:rPr>
                                    <m:t>1,1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2166"/>
                <a:ext cx="10515600" cy="4351338"/>
              </a:xfrm>
              <a:blipFill rotWithShape="0">
                <a:blip r:embed="rId3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389681" y="4690603"/>
            <a:ext cx="9964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b="0" dirty="0" smtClean="0">
                <a:latin typeface="Calibri" charset="0"/>
                <a:ea typeface="Calibri" charset="0"/>
                <a:cs typeface="Calibri" charset="0"/>
              </a:rPr>
              <a:t>No hay diferencia entre el marco de referencia del robot y el sensor </a:t>
            </a:r>
            <a:r>
              <a:rPr lang="es-ES" b="0" dirty="0" err="1" smtClean="0">
                <a:latin typeface="Calibri" charset="0"/>
                <a:ea typeface="Calibri" charset="0"/>
                <a:cs typeface="Calibri" charset="0"/>
              </a:rPr>
              <a:t>lidar</a:t>
            </a:r>
            <a:r>
              <a:rPr lang="es-ES" b="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Calibri" charset="0"/>
                <a:ea typeface="Calibri" charset="0"/>
                <a:cs typeface="Calibri" charset="0"/>
              </a:rPr>
              <a:t>Solo existe traslación entre el sensor </a:t>
            </a:r>
            <a:r>
              <a:rPr lang="es-ES" dirty="0" err="1" smtClean="0">
                <a:latin typeface="Calibri" charset="0"/>
                <a:ea typeface="Calibri" charset="0"/>
                <a:cs typeface="Calibri" charset="0"/>
              </a:rPr>
              <a:t>lidar</a:t>
            </a:r>
            <a:r>
              <a:rPr lang="es-ES" dirty="0" smtClean="0">
                <a:latin typeface="Calibri" charset="0"/>
                <a:ea typeface="Calibri" charset="0"/>
                <a:cs typeface="Calibri" charset="0"/>
              </a:rPr>
              <a:t> y la cámara tracking.</a:t>
            </a:r>
            <a:endParaRPr lang="es-ES" b="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Transformación</a:t>
            </a:r>
            <a:r>
              <a:rPr lang="es-ES" dirty="0" smtClean="0"/>
              <a:t> del marco de referencia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82" y="1744232"/>
            <a:ext cx="3937000" cy="3797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486400" y="3983064"/>
            <a:ext cx="1782305" cy="3099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86400" y="3068664"/>
            <a:ext cx="2216258" cy="12243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268705" y="3068664"/>
            <a:ext cx="433953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88136" y="4640281"/>
            <a:ext cx="98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W</a:t>
            </a:r>
            <a:endParaRPr lang="es-ES_tradnl" dirty="0"/>
          </a:p>
        </p:txBody>
      </p:sp>
      <p:sp>
        <p:nvSpPr>
          <p:cNvPr id="16" name="TextBox 15"/>
          <p:cNvSpPr txBox="1"/>
          <p:nvPr/>
        </p:nvSpPr>
        <p:spPr>
          <a:xfrm>
            <a:off x="7865498" y="3798398"/>
            <a:ext cx="73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L</a:t>
            </a:r>
            <a:endParaRPr lang="es-ES_tradnl" dirty="0"/>
          </a:p>
        </p:txBody>
      </p:sp>
      <p:sp>
        <p:nvSpPr>
          <p:cNvPr id="18" name="TextBox 17"/>
          <p:cNvSpPr txBox="1"/>
          <p:nvPr/>
        </p:nvSpPr>
        <p:spPr>
          <a:xfrm>
            <a:off x="7702658" y="2678098"/>
            <a:ext cx="73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T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86399" y="5726687"/>
                <a:ext cx="2603715" cy="56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s-ES_tradnl" sz="3600" i="1" smtClean="0">
                              <a:latin typeface="Cambria Math" charset="0"/>
                            </a:rPr>
                          </m:ctrlPr>
                        </m:sPrePr>
                        <m:sub>
                          <m:r>
                            <a:rPr lang="es-ES" sz="3600" b="0" i="1" smtClean="0">
                              <a:latin typeface="Cambria Math" charset="0"/>
                            </a:rPr>
                            <m:t>𝑊</m:t>
                          </m:r>
                        </m:sub>
                        <m:sup>
                          <m:r>
                            <a:rPr lang="es-ES" sz="3600" b="0" i="1" smtClean="0">
                              <a:latin typeface="Cambria Math" charset="0"/>
                            </a:rPr>
                            <m:t>𝑇</m:t>
                          </m:r>
                        </m:sup>
                        <m:e>
                          <m:r>
                            <a:rPr lang="es-ES" sz="3600" b="0" i="1" smtClean="0">
                              <a:latin typeface="Cambria Math" charset="0"/>
                            </a:rPr>
                            <m:t>𝑇</m:t>
                          </m:r>
                        </m:e>
                      </m:sPre>
                      <m:r>
                        <a:rPr lang="es-ES" sz="3600" b="0" i="1" smtClean="0">
                          <a:latin typeface="Cambria Math" charset="0"/>
                        </a:rPr>
                        <m:t>=</m:t>
                      </m:r>
                      <m:sPre>
                        <m:sPrePr>
                          <m:ctrlPr>
                            <a:rPr lang="es-ES" sz="3600" b="0" i="1" smtClean="0">
                              <a:latin typeface="Cambria Math" charset="0"/>
                            </a:rPr>
                          </m:ctrlPr>
                        </m:sPrePr>
                        <m:sub>
                          <m:r>
                            <a:rPr lang="es-ES" sz="3600" b="0" i="1" smtClean="0">
                              <a:latin typeface="Cambria Math" charset="0"/>
                            </a:rPr>
                            <m:t>𝑊</m:t>
                          </m:r>
                        </m:sub>
                        <m:sup>
                          <m:r>
                            <a:rPr lang="es-ES" sz="3600" b="0" i="1" smtClean="0">
                              <a:latin typeface="Cambria Math" charset="0"/>
                            </a:rPr>
                            <m:t>𝐿</m:t>
                          </m:r>
                        </m:sup>
                        <m:e>
                          <m:r>
                            <a:rPr lang="es-ES" sz="36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s-ES" sz="3600" b="0" i="1" smtClean="0">
                              <a:latin typeface="Cambria Math" charset="0"/>
                            </a:rPr>
                            <m:t> </m:t>
                          </m:r>
                          <m:sPre>
                            <m:sPrePr>
                              <m:ctrlPr>
                                <a:rPr lang="es-ES" sz="3600" b="0" i="1" smtClean="0">
                                  <a:latin typeface="Cambria Math" charset="0"/>
                                </a:rPr>
                              </m:ctrlPr>
                            </m:sPrePr>
                            <m:sub>
                              <m:r>
                                <a:rPr lang="es-ES" sz="3600" b="0" i="1" smtClean="0"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s-ES" sz="36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s-ES" sz="3600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</m:sPre>
                        </m:e>
                      </m:sPre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5726687"/>
                <a:ext cx="2603715" cy="5646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9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169" y="256588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5400" b="1" dirty="0" smtClean="0"/>
              <a:t>Sensores generan un marco de referencia local!</a:t>
            </a:r>
            <a:endParaRPr lang="es-ES_tradnl" sz="5400" b="1" dirty="0"/>
          </a:p>
        </p:txBody>
      </p:sp>
    </p:spTree>
    <p:extLst>
      <p:ext uri="{BB962C8B-B14F-4D97-AF65-F5344CB8AC3E}">
        <p14:creationId xmlns:p14="http://schemas.microsoft.com/office/powerpoint/2010/main" val="1585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Árbol TF</a:t>
            </a:r>
            <a:endParaRPr lang="es-ES_tradnl" dirty="0"/>
          </a:p>
        </p:txBody>
      </p:sp>
      <p:sp>
        <p:nvSpPr>
          <p:cNvPr id="6" name="Oval 5"/>
          <p:cNvSpPr/>
          <p:nvPr/>
        </p:nvSpPr>
        <p:spPr>
          <a:xfrm>
            <a:off x="5742121" y="1690689"/>
            <a:ext cx="1348353" cy="5255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ysClr val="windowText" lastClr="000000"/>
                </a:solidFill>
              </a:rPr>
              <a:t>World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42121" y="2679998"/>
            <a:ext cx="1348353" cy="5255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ysClr val="windowText" lastClr="000000"/>
                </a:solidFill>
              </a:rPr>
              <a:t>Map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10385" y="3669307"/>
            <a:ext cx="1611825" cy="52557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mtClean="0">
                <a:solidFill>
                  <a:sysClr val="windowText" lastClr="000000"/>
                </a:solidFill>
              </a:rPr>
              <a:t>Base link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1739" y="4829097"/>
            <a:ext cx="1611825" cy="70379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ysClr val="windowText" lastClr="000000"/>
                </a:solidFill>
              </a:rPr>
              <a:t>L</a:t>
            </a:r>
            <a:r>
              <a:rPr lang="es-ES_tradnl" dirty="0" smtClean="0">
                <a:solidFill>
                  <a:sysClr val="windowText" lastClr="000000"/>
                </a:solidFill>
              </a:rPr>
              <a:t>aser</a:t>
            </a:r>
            <a:endParaRPr lang="es-ES_tradnl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48474" y="4829097"/>
            <a:ext cx="1611825" cy="70379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solidFill>
                  <a:sysClr val="windowText" lastClr="000000"/>
                </a:solidFill>
              </a:rPr>
              <a:t>St_laser_link</a:t>
            </a:r>
            <a:endParaRPr lang="es-ES_tradnl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315413" y="4829097"/>
            <a:ext cx="1611825" cy="70379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err="1" smtClean="0">
                <a:solidFill>
                  <a:sysClr val="windowText" lastClr="000000"/>
                </a:solidFill>
              </a:rPr>
              <a:t>St_camera_link</a:t>
            </a:r>
            <a:endParaRPr lang="es-ES_tradnl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48679" y="4829097"/>
            <a:ext cx="1611825" cy="70379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solidFill>
                  <a:sysClr val="windowText" lastClr="000000"/>
                </a:solidFill>
              </a:rPr>
              <a:t>c</a:t>
            </a:r>
            <a:r>
              <a:rPr lang="es-ES_tradnl" sz="1400" dirty="0" err="1" smtClean="0">
                <a:solidFill>
                  <a:sysClr val="windowText" lastClr="000000"/>
                </a:solidFill>
              </a:rPr>
              <a:t>amera_link</a:t>
            </a:r>
            <a:endParaRPr lang="es-ES_tradn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15209" y="4829097"/>
            <a:ext cx="1737618" cy="70379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50" dirty="0" smtClean="0">
                <a:solidFill>
                  <a:sysClr val="windowText" lastClr="000000"/>
                </a:solidFill>
              </a:rPr>
              <a:t>Imu9255_frame</a:t>
            </a:r>
            <a:endParaRPr lang="es-ES_tradnl" sz="125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81944" y="4829097"/>
            <a:ext cx="1739168" cy="70379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50" dirty="0" smtClean="0">
                <a:solidFill>
                  <a:sysClr val="windowText" lastClr="000000"/>
                </a:solidFill>
              </a:rPr>
              <a:t>d415_laser_link</a:t>
            </a:r>
            <a:endParaRPr lang="es-ES_tradnl" sz="125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8" idx="0"/>
          </p:cNvCxnSpPr>
          <p:nvPr/>
        </p:nvCxnSpPr>
        <p:spPr>
          <a:xfrm>
            <a:off x="6416298" y="3205568"/>
            <a:ext cx="0" cy="46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63862" y="2216259"/>
            <a:ext cx="0" cy="46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</p:cNvCxnSpPr>
          <p:nvPr/>
        </p:nvCxnSpPr>
        <p:spPr>
          <a:xfrm flipH="1">
            <a:off x="1335439" y="4194877"/>
            <a:ext cx="5080859" cy="63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</p:cNvCxnSpPr>
          <p:nvPr/>
        </p:nvCxnSpPr>
        <p:spPr>
          <a:xfrm>
            <a:off x="6416298" y="4194877"/>
            <a:ext cx="2738293" cy="6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</p:cNvCxnSpPr>
          <p:nvPr/>
        </p:nvCxnSpPr>
        <p:spPr>
          <a:xfrm>
            <a:off x="6416298" y="4194877"/>
            <a:ext cx="805912" cy="63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5284018" y="4194877"/>
            <a:ext cx="1132280" cy="6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</p:cNvCxnSpPr>
          <p:nvPr/>
        </p:nvCxnSpPr>
        <p:spPr>
          <a:xfrm flipH="1">
            <a:off x="3254387" y="4194877"/>
            <a:ext cx="3161911" cy="6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</p:cNvCxnSpPr>
          <p:nvPr/>
        </p:nvCxnSpPr>
        <p:spPr>
          <a:xfrm>
            <a:off x="6416298" y="4194877"/>
            <a:ext cx="4628419" cy="6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635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SLAM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099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sz="2000" dirty="0" err="1" smtClean="0"/>
              <a:t>Simultaneous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Location</a:t>
            </a:r>
            <a:r>
              <a:rPr lang="es-ES_tradnl" sz="2000" dirty="0" smtClean="0"/>
              <a:t> and </a:t>
            </a:r>
            <a:r>
              <a:rPr lang="es-ES_tradnl" sz="2000" dirty="0" err="1" smtClean="0"/>
              <a:t>Mapping</a:t>
            </a:r>
            <a:endParaRPr lang="es-ES_tradnl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_tradnl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sz="2000" dirty="0" err="1" smtClean="0"/>
              <a:t>Inicialpose</a:t>
            </a:r>
            <a:r>
              <a:rPr lang="es-ES_tradnl" sz="2000" dirty="0" smtClean="0"/>
              <a:t> </a:t>
            </a:r>
            <a:r>
              <a:rPr lang="es-ES_tradnl" sz="2000" dirty="0" smtClean="0"/>
              <a:t>se </a:t>
            </a:r>
            <a:r>
              <a:rPr lang="es-ES_tradnl" sz="2000" dirty="0" smtClean="0"/>
              <a:t>utiliza </a:t>
            </a:r>
            <a:r>
              <a:rPr lang="es-ES_tradnl" sz="2000" dirty="0" smtClean="0"/>
              <a:t>para dar una estimación probabilística</a:t>
            </a:r>
            <a:r>
              <a:rPr lang="es-ES" sz="2000" dirty="0" smtClean="0"/>
              <a:t> de la posición del robot. *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000" dirty="0" smtClean="0"/>
              <a:t>Con la información de los sensores y la edometría se vuelve mas exacta la ubicación </a:t>
            </a:r>
            <a:endParaRPr lang="es-ES_tradn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41" y="1248149"/>
            <a:ext cx="4400066" cy="36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182</Words>
  <Application>Microsoft Macintosh PowerPoint</Application>
  <PresentationFormat>Widescreen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Courier New</vt:lpstr>
      <vt:lpstr>Arial</vt:lpstr>
      <vt:lpstr>Office Theme</vt:lpstr>
      <vt:lpstr>Prueba Técnica: Vehículos Autónomos</vt:lpstr>
      <vt:lpstr>ROS</vt:lpstr>
      <vt:lpstr>Solución al problema</vt:lpstr>
      <vt:lpstr>Matriz de transformación homogénea</vt:lpstr>
      <vt:lpstr>Posiciones del sensor LIDAR y cámara Tracking</vt:lpstr>
      <vt:lpstr>Transformación del marco de referencia</vt:lpstr>
      <vt:lpstr>Sensores generan un marco de referencia local!</vt:lpstr>
      <vt:lpstr>Árbol TF</vt:lpstr>
      <vt:lpstr>SLAM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Técnica: Vehículos Autónomos</dc:title>
  <dc:creator>Camilo Garcia Torres</dc:creator>
  <cp:lastModifiedBy>Camilo Garcia Torres</cp:lastModifiedBy>
  <cp:revision>18</cp:revision>
  <dcterms:created xsi:type="dcterms:W3CDTF">2020-02-04T16:37:20Z</dcterms:created>
  <dcterms:modified xsi:type="dcterms:W3CDTF">2020-02-06T01:51:51Z</dcterms:modified>
</cp:coreProperties>
</file>