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6" r:id="rId5"/>
    <p:sldId id="277" r:id="rId6"/>
    <p:sldId id="278" r:id="rId7"/>
    <p:sldId id="261" r:id="rId8"/>
    <p:sldId id="263" r:id="rId9"/>
    <p:sldId id="262" r:id="rId10"/>
    <p:sldId id="264" r:id="rId11"/>
    <p:sldId id="265" r:id="rId12"/>
    <p:sldId id="266" r:id="rId13"/>
    <p:sldId id="269" r:id="rId14"/>
    <p:sldId id="270" r:id="rId15"/>
    <p:sldId id="267" r:id="rId16"/>
    <p:sldId id="258" r:id="rId17"/>
    <p:sldId id="259" r:id="rId18"/>
    <p:sldId id="268" r:id="rId19"/>
    <p:sldId id="260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603FC-3753-4E0F-90F6-33D2AA5A0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39BC8C-3EBD-452A-82B7-7B0036D33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9B9B0-E29E-46D0-A5FA-1FB3E129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2C7F-A298-4CC1-B77B-56F713E711D6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C44255-0A7A-45BC-A0CB-2BF955D6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0D4385-8CA7-42DB-900F-1143ABAA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7C96-C8E9-4B7A-987D-768CB1C88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10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7CB95-8CB6-4472-AE9D-10566EC1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466577-C4E4-4EE5-9E40-429F55BDE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129C1E-8B54-4AFE-B319-B3BB9815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2C7F-A298-4CC1-B77B-56F713E711D6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BD590E-CB49-4CB1-9031-37A21F67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C730D-815B-482B-9A81-1EA6244F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7C96-C8E9-4B7A-987D-768CB1C88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75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A74C27-2424-412E-AD6D-F1AB50101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7B1BA2-A9B7-462C-AF48-729FB08CC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46673-2591-4F23-B933-5642384A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2C7F-A298-4CC1-B77B-56F713E711D6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170F7-FEAF-4F17-BA6D-52E95141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D7AE0-BE78-46A4-804C-FB748C44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7C96-C8E9-4B7A-987D-768CB1C88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0D76E-C9B8-46CA-B62D-9FBF616F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9CFD1-2CD7-4F51-A137-DC85FC6D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AC363-462D-420A-ABD3-C2A7713E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2C7F-A298-4CC1-B77B-56F713E711D6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2142D-79BD-4E11-B785-CE4C9860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70D163-6D28-4540-8E92-CD513B3C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7C96-C8E9-4B7A-987D-768CB1C88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9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69C82-FD51-4F8D-951A-1BB4CE1F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D1CEFA-797A-43E6-B6CA-0112025B7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A91BA8-18EA-461A-A053-DE16D7F7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2C7F-A298-4CC1-B77B-56F713E711D6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CE6689-7C32-4E93-80E3-D951B109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7F68F8-E3C6-4F35-92C5-71FE6016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7C96-C8E9-4B7A-987D-768CB1C88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76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20CA9-75BD-4705-BCF9-77FA008C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FCB92-FD0C-4CDD-B672-CFC86995D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34E76D-CAB5-477D-8752-C0A111D47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B99539-2C43-4D44-991B-2A56B4C6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2C7F-A298-4CC1-B77B-56F713E711D6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F96BD-FAE8-42B4-84EC-01BD0080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5C8E6C-CDD6-485C-A5BB-85BF3F96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7C96-C8E9-4B7A-987D-768CB1C88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487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A8CE2-F704-49BC-8254-1CBB22FB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F619CD-AE32-4B50-AB65-0F997E05B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DD1A37-8604-4704-A6D9-5CC205BDA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4FEB9C-9ADD-4420-9853-B5CAE935B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B6B9-94AC-4C67-A676-957C9E67C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624250-4AD8-42F1-AE10-8EA66AF5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2C7F-A298-4CC1-B77B-56F713E711D6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ED6DC1-A02A-459E-BA41-A398FA46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40EABB-A731-4283-85A6-3B431C3E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7C96-C8E9-4B7A-987D-768CB1C88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5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E8187-AE29-45D4-9618-EB538547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9CC109-44B1-4FF6-A56A-07E40FB5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2C7F-A298-4CC1-B77B-56F713E711D6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6813E9-0A55-4A49-8E8F-01EEA93A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F0A9C4-46C1-49DF-9630-2C58C6A3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7C96-C8E9-4B7A-987D-768CB1C88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63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AE3A87-8750-4F3B-BF4B-E301309A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2C7F-A298-4CC1-B77B-56F713E711D6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02F0D4-A5F9-4896-B90B-8F26E927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B00462-CA96-487C-BC94-487867AE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7C96-C8E9-4B7A-987D-768CB1C88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70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03152-FD87-4FA9-8758-692B372E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0896F-AC4C-462D-AF5C-E4F6E7638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BD1EB1-5C97-4BE1-A8B2-FC6060377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4E7CFC-EB80-45E9-BA49-EB5B5C6F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2C7F-A298-4CC1-B77B-56F713E711D6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DE81C4-6D71-4DCE-82B1-34D1BE25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8FD55-A792-4ACA-95F8-5C849A08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7C96-C8E9-4B7A-987D-768CB1C88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02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ECB8F-471E-411E-8A7A-4FF9B503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F53957-7DA2-4782-9224-04958D35E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D1AC1F-FAFF-4A6A-A48B-E20C3CC6A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0E712C-6EDE-4CFD-AC5B-E3E1F802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2C7F-A298-4CC1-B77B-56F713E711D6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1AB77D-C40A-4F4B-B143-25A96BD6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06290E-7F1F-46EF-8367-0C3EDED7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7C96-C8E9-4B7A-987D-768CB1C88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06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68E81E-CA47-49D4-BEC8-2C3F43E7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06A8E8-5418-4F56-A961-17A9AC269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2C8A3-EF79-4F69-8FA1-DAD2E463B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2C7F-A298-4CC1-B77B-56F713E711D6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889F10-7AFD-4781-8B1A-5A6AA9CD5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478409-0901-4FB5-86F0-97D767204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7C96-C8E9-4B7A-987D-768CB1C88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98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eekfactory.mx/tutoriales/tutoriales-arduino/dht11-con-arduin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D9BA2-3840-4A68-A30B-1A8452A9A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Arduino Básico</a:t>
            </a:r>
            <a:br>
              <a:rPr lang="es-ES" dirty="0"/>
            </a:br>
            <a:r>
              <a:rPr lang="es-ES" dirty="0"/>
              <a:t>2 parte</a:t>
            </a:r>
          </a:p>
        </p:txBody>
      </p:sp>
    </p:spTree>
    <p:extLst>
      <p:ext uri="{BB962C8B-B14F-4D97-AF65-F5344CB8AC3E}">
        <p14:creationId xmlns:p14="http://schemas.microsoft.com/office/powerpoint/2010/main" val="422421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60ADE-1398-4DE9-A0B1-A423C2CD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626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Sensores Análogos</a:t>
            </a:r>
            <a:br>
              <a:rPr lang="es-ES" dirty="0"/>
            </a:br>
            <a:r>
              <a:rPr lang="es-ES" dirty="0"/>
              <a:t>Sensor de proximidad HC-SR04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52F666-6D71-4052-BC1C-E836F7A87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947"/>
            <a:ext cx="10515600" cy="540688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" dirty="0"/>
              <a:t>#define </a:t>
            </a:r>
            <a:r>
              <a:rPr lang="es-ES" dirty="0" err="1"/>
              <a:t>trigPin</a:t>
            </a:r>
            <a:r>
              <a:rPr lang="es-ES" dirty="0"/>
              <a:t> 12</a:t>
            </a:r>
          </a:p>
          <a:p>
            <a:pPr marL="0" indent="0">
              <a:buNone/>
            </a:pPr>
            <a:r>
              <a:rPr lang="es-ES" dirty="0"/>
              <a:t>#define </a:t>
            </a:r>
            <a:r>
              <a:rPr lang="es-ES" dirty="0" err="1"/>
              <a:t>echoPin</a:t>
            </a:r>
            <a:r>
              <a:rPr lang="es-ES" dirty="0"/>
              <a:t> 11</a:t>
            </a:r>
          </a:p>
          <a:p>
            <a:pPr marL="0" indent="0">
              <a:buNone/>
            </a:pPr>
            <a:r>
              <a:rPr lang="es-ES" dirty="0"/>
              <a:t>#define led 7</a:t>
            </a:r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setup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Serial.begin</a:t>
            </a:r>
            <a:r>
              <a:rPr lang="es-ES" dirty="0"/>
              <a:t> (1200);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pinMode</a:t>
            </a:r>
            <a:r>
              <a:rPr lang="es-ES" dirty="0"/>
              <a:t>(</a:t>
            </a:r>
            <a:r>
              <a:rPr lang="es-ES" dirty="0" err="1"/>
              <a:t>trigPin</a:t>
            </a:r>
            <a:r>
              <a:rPr lang="es-ES" dirty="0"/>
              <a:t>, OUTPUT);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pinMode</a:t>
            </a:r>
            <a:r>
              <a:rPr lang="es-ES" dirty="0"/>
              <a:t>(</a:t>
            </a:r>
            <a:r>
              <a:rPr lang="es-ES" dirty="0" err="1"/>
              <a:t>echoPin</a:t>
            </a:r>
            <a:r>
              <a:rPr lang="es-ES" dirty="0"/>
              <a:t>, INPUT);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pinMode</a:t>
            </a:r>
            <a:r>
              <a:rPr lang="es-ES" dirty="0"/>
              <a:t>(led, OUTPUT);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pinMode</a:t>
            </a:r>
            <a:r>
              <a:rPr lang="es-ES" dirty="0"/>
              <a:t>(LED_BUILTIN, OUTPUT);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duracion</a:t>
            </a:r>
            <a:r>
              <a:rPr lang="es-ES" dirty="0"/>
              <a:t>, distancia;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digitalWrite</a:t>
            </a:r>
            <a:r>
              <a:rPr lang="es-ES" dirty="0"/>
              <a:t> (</a:t>
            </a:r>
            <a:r>
              <a:rPr lang="es-ES" dirty="0" err="1"/>
              <a:t>trigPin</a:t>
            </a:r>
            <a:r>
              <a:rPr lang="es-ES" dirty="0"/>
              <a:t>, LOW);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delayMicroseconds</a:t>
            </a:r>
            <a:r>
              <a:rPr lang="es-ES" dirty="0"/>
              <a:t>(2);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digitalWrite</a:t>
            </a:r>
            <a:r>
              <a:rPr lang="es-ES" dirty="0"/>
              <a:t> (</a:t>
            </a:r>
            <a:r>
              <a:rPr lang="es-ES" dirty="0" err="1"/>
              <a:t>trigPin</a:t>
            </a:r>
            <a:r>
              <a:rPr lang="es-ES" dirty="0"/>
              <a:t>, HIGH);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delayMicroseconds</a:t>
            </a:r>
            <a:r>
              <a:rPr lang="es-ES" dirty="0"/>
              <a:t>(10); 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digitalWrite</a:t>
            </a:r>
            <a:r>
              <a:rPr lang="es-ES" dirty="0"/>
              <a:t> (</a:t>
            </a:r>
            <a:r>
              <a:rPr lang="es-ES" dirty="0" err="1"/>
              <a:t>trigPin</a:t>
            </a:r>
            <a:r>
              <a:rPr lang="es-ES" dirty="0"/>
              <a:t>, LOW);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duracion</a:t>
            </a:r>
            <a:r>
              <a:rPr lang="es-ES" dirty="0"/>
              <a:t>=</a:t>
            </a:r>
            <a:r>
              <a:rPr lang="es-ES" dirty="0" err="1"/>
              <a:t>pulseIn</a:t>
            </a:r>
            <a:r>
              <a:rPr lang="es-ES" dirty="0"/>
              <a:t>(</a:t>
            </a:r>
            <a:r>
              <a:rPr lang="es-ES" dirty="0" err="1"/>
              <a:t>echoPin</a:t>
            </a:r>
            <a:r>
              <a:rPr lang="es-ES" dirty="0"/>
              <a:t>, HIGH);</a:t>
            </a:r>
          </a:p>
          <a:p>
            <a:pPr marL="0" indent="0">
              <a:buNone/>
            </a:pPr>
            <a:r>
              <a:rPr lang="es-ES" dirty="0"/>
              <a:t>  distancia=(</a:t>
            </a:r>
            <a:r>
              <a:rPr lang="es-ES" dirty="0" err="1"/>
              <a:t>duracion</a:t>
            </a:r>
            <a:r>
              <a:rPr lang="es-ES" dirty="0"/>
              <a:t>/2) / 29.1;</a:t>
            </a:r>
          </a:p>
        </p:txBody>
      </p:sp>
    </p:spTree>
    <p:extLst>
      <p:ext uri="{BB962C8B-B14F-4D97-AF65-F5344CB8AC3E}">
        <p14:creationId xmlns:p14="http://schemas.microsoft.com/office/powerpoint/2010/main" val="169628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1DF67-53B6-449F-BBD6-17E633E7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Sensores Análogos</a:t>
            </a:r>
            <a:br>
              <a:rPr lang="es-ES" dirty="0"/>
            </a:br>
            <a:r>
              <a:rPr lang="es-ES" dirty="0"/>
              <a:t>Sensor de proximidad HC-SR04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DF3212-5CF9-49EC-BD3F-3DBDD4C87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7"/>
            <a:ext cx="10515600" cy="491800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(distancia &lt; 4)</a:t>
            </a:r>
          </a:p>
          <a:p>
            <a:pPr marL="0" indent="0">
              <a:buNone/>
            </a:pPr>
            <a:r>
              <a:rPr lang="es-ES" dirty="0"/>
              <a:t> 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digitalWrite</a:t>
            </a:r>
            <a:r>
              <a:rPr lang="es-ES" dirty="0"/>
              <a:t>(led, HIGH);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Serial.print</a:t>
            </a:r>
            <a:r>
              <a:rPr lang="es-ES" dirty="0"/>
              <a:t>(distancia);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Serial.print</a:t>
            </a:r>
            <a:r>
              <a:rPr lang="es-ES" dirty="0"/>
              <a:t>(" </a:t>
            </a:r>
            <a:r>
              <a:rPr lang="es-ES" dirty="0" err="1"/>
              <a:t>centimetros</a:t>
            </a:r>
            <a:r>
              <a:rPr lang="es-ES" dirty="0"/>
              <a:t>");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Serial.println</a:t>
            </a:r>
            <a:r>
              <a:rPr lang="es-ES" dirty="0"/>
              <a:t>(" Ocupado");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digitalWrite</a:t>
            </a:r>
            <a:r>
              <a:rPr lang="es-ES" dirty="0"/>
              <a:t>(LED_BUILTIN, LOW);  </a:t>
            </a:r>
          </a:p>
          <a:p>
            <a:pPr marL="0" indent="0">
              <a:buNone/>
            </a:pP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else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digitalWrite</a:t>
            </a:r>
            <a:r>
              <a:rPr lang="es-ES" dirty="0"/>
              <a:t>(</a:t>
            </a:r>
            <a:r>
              <a:rPr lang="es-ES" dirty="0" err="1"/>
              <a:t>led,LOW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Serial.print</a:t>
            </a:r>
            <a:r>
              <a:rPr lang="es-ES" dirty="0"/>
              <a:t>(distancia);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Serial.print</a:t>
            </a:r>
            <a:r>
              <a:rPr lang="es-ES" dirty="0"/>
              <a:t>(" </a:t>
            </a:r>
            <a:r>
              <a:rPr lang="es-ES" dirty="0" err="1"/>
              <a:t>centimetros</a:t>
            </a:r>
            <a:r>
              <a:rPr lang="es-ES" dirty="0"/>
              <a:t>");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Serial.println</a:t>
            </a:r>
            <a:r>
              <a:rPr lang="es-ES" dirty="0"/>
              <a:t>(" Libre");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digitalWrite</a:t>
            </a:r>
            <a:r>
              <a:rPr lang="es-ES" dirty="0"/>
              <a:t>(LED_BUILTIN, HIGH);</a:t>
            </a:r>
          </a:p>
          <a:p>
            <a:pPr marL="0" indent="0">
              <a:buNone/>
            </a:pP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04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B5A32-0E60-4D82-819B-0E09AAD8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Sensores Análogos </a:t>
            </a:r>
            <a:br>
              <a:rPr lang="es-ES" dirty="0"/>
            </a:br>
            <a:r>
              <a:rPr lang="es-ES" dirty="0"/>
              <a:t>Sensor de temperatura DTH11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F52E7B55-DCF2-49CF-AC1E-232498A252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54" y="2059790"/>
            <a:ext cx="6454189" cy="273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37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45C18-E0A4-4E44-9947-29CCD774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6430"/>
            <a:ext cx="10515600" cy="96009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Protocolo de comunicación del DHT22 o DHT11 con Arduino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7F88F-2CCC-4C04-B178-CC86A8ED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es-ES" dirty="0"/>
              <a:t>El DHT11 no utiliza una interfaz serial estándar como I2C, SPI o 1Wire (es similar a este ultimo). En cambio requiere su propio protocolo para comunicarse a través de un solo hilo. Afortunadamente el </a:t>
            </a:r>
            <a:r>
              <a:rPr lang="es-ES" b="1" dirty="0"/>
              <a:t>protocolo de comunicación del DHT11</a:t>
            </a:r>
            <a:r>
              <a:rPr lang="es-ES" dirty="0"/>
              <a:t>es simple y puede implementarse tranquilamente usando los pines de I/O en un Arduino.</a:t>
            </a:r>
          </a:p>
          <a:p>
            <a:pPr marL="0" indent="0" algn="just" fontAlgn="base">
              <a:buNone/>
            </a:pPr>
            <a:r>
              <a:rPr lang="es-ES" dirty="0"/>
              <a:t>El arduino debe iniciar la </a:t>
            </a:r>
            <a:r>
              <a:rPr lang="es-ES" b="1" dirty="0"/>
              <a:t>comunicación con el DHT11</a:t>
            </a:r>
            <a:r>
              <a:rPr lang="es-ES" dirty="0"/>
              <a:t> manteniendo la línea de datos en estado bajo durante al menos 18 ms. Luego el DHT11 envía una respuesta con un pulso a nivel bajo (para indicar su presencia) de 80 </a:t>
            </a:r>
            <a:r>
              <a:rPr lang="es-ES" dirty="0" err="1"/>
              <a:t>uS</a:t>
            </a:r>
            <a:r>
              <a:rPr lang="es-ES" dirty="0"/>
              <a:t> y luego deja “flotar” la línea de datos por otros 80 </a:t>
            </a:r>
            <a:r>
              <a:rPr lang="es-ES" dirty="0" err="1"/>
              <a:t>uS</a:t>
            </a:r>
            <a:r>
              <a:rPr lang="es-ES" dirty="0"/>
              <a:t>. En la figura de abajo, el pulso de inicio enviado por el microcontrolador esta coloreado en rojo, mientras que la respuesta desde el sensor esta coloreada en azul.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072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2D73F-0A96-4CCC-BAEA-7998D896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Protocolo de comunicación del DHT22 o DHT11 con Arduino</a:t>
            </a:r>
          </a:p>
        </p:txBody>
      </p:sp>
      <p:pic>
        <p:nvPicPr>
          <p:cNvPr id="2050" name="Picture 2" descr="https://www.geekfactory.mx/wp-content/uploads/2013/07/dht11_sensor_protocolo_inicio.jpg">
            <a:extLst>
              <a:ext uri="{FF2B5EF4-FFF2-40B4-BE49-F238E27FC236}">
                <a16:creationId xmlns:a16="http://schemas.microsoft.com/office/drawing/2014/main" id="{E839CFF6-3BD3-4C5E-BE5C-CB91C5C883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09" y="2104434"/>
            <a:ext cx="9501807" cy="39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5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AB5E8-03CC-4FF1-8676-9F8E70B9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Sensores Análogos </a:t>
            </a:r>
            <a:br>
              <a:rPr lang="es-ES" dirty="0"/>
            </a:br>
            <a:r>
              <a:rPr lang="es-ES" dirty="0"/>
              <a:t>Sensor de temperatura DTH11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D524DD4-20CF-4CF8-B693-4FBD61757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444" y="1458443"/>
            <a:ext cx="6494186" cy="50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5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B6A52-FFA1-45A8-A790-B1FB427A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Sensores Análogos </a:t>
            </a:r>
            <a:br>
              <a:rPr lang="es-ES" dirty="0"/>
            </a:br>
            <a:r>
              <a:rPr lang="es-ES" dirty="0"/>
              <a:t>Sensor de temperatura DTH11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B3ED1D-7360-4B71-B975-DFEED1FA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/>
          <a:lstStyle/>
          <a:p>
            <a:r>
              <a:rPr lang="es-ES" dirty="0">
                <a:hlinkClick r:id="rId2"/>
              </a:rPr>
              <a:t>https://www.geekfactory.mx/tutoriales/tutoriales-arduino/dht11-con-arduino/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5424C9-CD2B-4FBE-A71F-D1B851393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029" y="2187436"/>
            <a:ext cx="7224425" cy="412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3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99502-4C1A-4FE0-B586-6E5B06CD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783"/>
            <a:ext cx="10515600" cy="927653"/>
          </a:xfrm>
        </p:spPr>
        <p:txBody>
          <a:bodyPr/>
          <a:lstStyle/>
          <a:p>
            <a:r>
              <a:rPr lang="es-ES" dirty="0"/>
              <a:t>Sensor temperatura DTH11- Instalar Librería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F6FF7FE-5F61-4403-A4EF-9253DF856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402" y="1126436"/>
            <a:ext cx="7453195" cy="53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21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52162-CEB8-44CF-8423-E7752329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Sensor temperatura DTH11- Código Arduino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C62A38-0102-42A0-875C-2705C61B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"</a:t>
            </a:r>
            <a:r>
              <a:rPr lang="es-ES" dirty="0" err="1"/>
              <a:t>DHT.h</a:t>
            </a:r>
            <a:r>
              <a:rPr lang="es-ES" dirty="0"/>
              <a:t>"</a:t>
            </a:r>
          </a:p>
          <a:p>
            <a:pPr marL="0" indent="0">
              <a:buNone/>
            </a:pPr>
            <a:r>
              <a:rPr lang="es-ES" dirty="0"/>
              <a:t>#define DHTPIN 7   </a:t>
            </a:r>
          </a:p>
          <a:p>
            <a:pPr marL="0" indent="0">
              <a:buNone/>
            </a:pPr>
            <a:r>
              <a:rPr lang="es-ES" dirty="0"/>
              <a:t>#define DHTTYPE DHT11 </a:t>
            </a:r>
          </a:p>
          <a:p>
            <a:pPr marL="0" indent="0">
              <a:buNone/>
            </a:pPr>
            <a:r>
              <a:rPr lang="es-ES" dirty="0"/>
              <a:t>DHT </a:t>
            </a:r>
            <a:r>
              <a:rPr lang="es-ES" dirty="0" err="1"/>
              <a:t>dht</a:t>
            </a:r>
            <a:r>
              <a:rPr lang="es-ES" dirty="0"/>
              <a:t>(DHTPIN, DHTTYPE);</a:t>
            </a:r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setup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 err="1"/>
              <a:t>Serial.begin</a:t>
            </a:r>
            <a:r>
              <a:rPr lang="es-ES" dirty="0"/>
              <a:t>(9600);</a:t>
            </a:r>
          </a:p>
          <a:p>
            <a:pPr marL="0" indent="0">
              <a:buNone/>
            </a:pPr>
            <a:r>
              <a:rPr lang="es-ES" dirty="0" err="1"/>
              <a:t>dht.begin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975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23B31-3726-4249-BA8D-D16A4194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pPr algn="ctr"/>
            <a:r>
              <a:rPr lang="es-ES" dirty="0"/>
              <a:t>Sensor temperatura DTH11- Código Arduino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849077-30D3-4460-B9DA-775DE022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330"/>
            <a:ext cx="10515600" cy="56056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float</a:t>
            </a:r>
            <a:r>
              <a:rPr lang="es-ES" dirty="0"/>
              <a:t> h = </a:t>
            </a:r>
            <a:r>
              <a:rPr lang="es-ES" dirty="0" err="1"/>
              <a:t>dht.readHumidity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float</a:t>
            </a:r>
            <a:r>
              <a:rPr lang="es-ES" dirty="0"/>
              <a:t> t = </a:t>
            </a:r>
            <a:r>
              <a:rPr lang="es-ES" dirty="0" err="1"/>
              <a:t>dht.readTemperature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isnan</a:t>
            </a:r>
            <a:r>
              <a:rPr lang="es-ES" dirty="0"/>
              <a:t>(t) || </a:t>
            </a:r>
            <a:r>
              <a:rPr lang="es-ES" dirty="0" err="1"/>
              <a:t>isnan</a:t>
            </a:r>
            <a:r>
              <a:rPr lang="es-ES" dirty="0"/>
              <a:t>(h)) </a:t>
            </a:r>
          </a:p>
          <a:p>
            <a:pPr marL="0" indent="0">
              <a:buNone/>
            </a:pP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Serial.println</a:t>
            </a:r>
            <a:r>
              <a:rPr lang="es-ES" dirty="0"/>
              <a:t>("</a:t>
            </a:r>
            <a:r>
              <a:rPr lang="es-ES" dirty="0" err="1"/>
              <a:t>Failed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DHT");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Serial.print</a:t>
            </a:r>
            <a:r>
              <a:rPr lang="es-ES" dirty="0"/>
              <a:t>("</a:t>
            </a:r>
            <a:r>
              <a:rPr lang="es-ES" dirty="0" err="1"/>
              <a:t>Temp</a:t>
            </a:r>
            <a:r>
              <a:rPr lang="es-ES" dirty="0"/>
              <a:t>=");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Serial.print</a:t>
            </a:r>
            <a:r>
              <a:rPr lang="es-ES" dirty="0"/>
              <a:t>(t);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Serial.print</a:t>
            </a:r>
            <a:r>
              <a:rPr lang="es-ES" dirty="0"/>
              <a:t>("*C");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Serial.print</a:t>
            </a:r>
            <a:r>
              <a:rPr lang="es-ES" dirty="0"/>
              <a:t>(" </a:t>
            </a:r>
            <a:r>
              <a:rPr lang="es-ES" dirty="0" err="1"/>
              <a:t>Humidity</a:t>
            </a:r>
            <a:r>
              <a:rPr lang="es-ES" dirty="0"/>
              <a:t>=");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Serial.print</a:t>
            </a:r>
            <a:r>
              <a:rPr lang="es-ES" dirty="0"/>
              <a:t>(h);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Serial.println</a:t>
            </a:r>
            <a:r>
              <a:rPr lang="es-ES" dirty="0"/>
              <a:t>("% ");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delay</a:t>
            </a:r>
            <a:r>
              <a:rPr lang="es-ES" dirty="0"/>
              <a:t>(500);</a:t>
            </a:r>
          </a:p>
          <a:p>
            <a:pPr marL="0" indent="0">
              <a:buNone/>
            </a:pPr>
            <a:r>
              <a:rPr lang="es-ES" dirty="0"/>
              <a:t>  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42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DFF67-422B-4453-8284-C22C28DF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Uso de Array de 8 valores diferentes - LED</a:t>
            </a:r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CF9B5A9C-01FF-4BC6-929E-515CAD1734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78" y="1825625"/>
            <a:ext cx="39081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789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5C8A3-7F3A-4617-8955-154B3C9F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LED RGB (Red, Green, Blue)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3FC28AC-4AC4-4D2B-B1B4-0F0ED5AA3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7" y="2182674"/>
            <a:ext cx="5096439" cy="2492651"/>
          </a:xfrm>
          <a:prstGeom prst="rect">
            <a:avLst/>
          </a:prstGeom>
        </p:spPr>
      </p:pic>
      <p:pic>
        <p:nvPicPr>
          <p:cNvPr id="4098" name="Picture 2" descr="Resultado de imagen para modulo led rgb">
            <a:extLst>
              <a:ext uri="{FF2B5EF4-FFF2-40B4-BE49-F238E27FC236}">
                <a16:creationId xmlns:a16="http://schemas.microsoft.com/office/drawing/2014/main" id="{9CFC5979-7DC5-4DA5-B20D-BF964542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907" y="1690688"/>
            <a:ext cx="4042638" cy="404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98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267F9-C7B9-4898-9AB2-C77BFBAD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Conexión LED RGB a Arduino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9609E30-C386-406E-BCE1-220AE6B11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422" y="1282699"/>
            <a:ext cx="721915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9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F0C94-89CE-4F68-8724-C3F618C3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404"/>
            <a:ext cx="10515600" cy="77456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Código Arduino para conexión LED RGB Potenciómetro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CE3B89-E5C4-4C6C-A6DA-42291813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885"/>
            <a:ext cx="10515600" cy="48119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analogPin</a:t>
            </a:r>
            <a:r>
              <a:rPr lang="es-ES" dirty="0"/>
              <a:t> = A0;</a:t>
            </a:r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ledR</a:t>
            </a:r>
            <a:r>
              <a:rPr lang="es-ES" dirty="0"/>
              <a:t> = 8;</a:t>
            </a:r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ledG</a:t>
            </a:r>
            <a:r>
              <a:rPr lang="es-ES" dirty="0"/>
              <a:t> = 12;</a:t>
            </a:r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ledB</a:t>
            </a:r>
            <a:r>
              <a:rPr lang="es-ES" dirty="0"/>
              <a:t> = 13;</a:t>
            </a:r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= 0;      //variable que almacena la lectura analógica raw</a:t>
            </a:r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position;   //</a:t>
            </a:r>
            <a:r>
              <a:rPr lang="es-ES" dirty="0" err="1"/>
              <a:t>posicion</a:t>
            </a:r>
            <a:r>
              <a:rPr lang="es-ES" dirty="0"/>
              <a:t> del </a:t>
            </a:r>
            <a:r>
              <a:rPr lang="es-ES" dirty="0" err="1"/>
              <a:t>potenciometro</a:t>
            </a:r>
            <a:r>
              <a:rPr lang="es-ES" dirty="0"/>
              <a:t> en tanto por ciento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setup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 err="1"/>
              <a:t>pinMode</a:t>
            </a:r>
            <a:r>
              <a:rPr lang="es-ES" dirty="0"/>
              <a:t>(</a:t>
            </a:r>
            <a:r>
              <a:rPr lang="es-ES" dirty="0" err="1"/>
              <a:t>ledR</a:t>
            </a:r>
            <a:r>
              <a:rPr lang="es-ES" dirty="0"/>
              <a:t>, OUTPUT);</a:t>
            </a:r>
          </a:p>
          <a:p>
            <a:pPr marL="0" indent="0">
              <a:buNone/>
            </a:pPr>
            <a:r>
              <a:rPr lang="es-ES" dirty="0" err="1"/>
              <a:t>pinMode</a:t>
            </a:r>
            <a:r>
              <a:rPr lang="es-ES" dirty="0"/>
              <a:t>(</a:t>
            </a:r>
            <a:r>
              <a:rPr lang="es-ES" dirty="0" err="1"/>
              <a:t>ledG</a:t>
            </a:r>
            <a:r>
              <a:rPr lang="es-ES" dirty="0"/>
              <a:t>, OUTPUT);</a:t>
            </a:r>
          </a:p>
          <a:p>
            <a:pPr marL="0" indent="0">
              <a:buNone/>
            </a:pPr>
            <a:r>
              <a:rPr lang="es-ES" dirty="0" err="1"/>
              <a:t>pinMode</a:t>
            </a:r>
            <a:r>
              <a:rPr lang="es-ES" dirty="0"/>
              <a:t>(</a:t>
            </a:r>
            <a:r>
              <a:rPr lang="es-ES" dirty="0" err="1"/>
              <a:t>ledB</a:t>
            </a:r>
            <a:r>
              <a:rPr lang="es-ES" dirty="0"/>
              <a:t>, OUTPUT);</a:t>
            </a:r>
          </a:p>
          <a:p>
            <a:pPr marL="0" indent="0">
              <a:buNone/>
            </a:pPr>
            <a:r>
              <a:rPr lang="es-ES" dirty="0" err="1"/>
              <a:t>Serial.begin</a:t>
            </a:r>
            <a:r>
              <a:rPr lang="es-ES" dirty="0"/>
              <a:t>(9600);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364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E7F9BD-B81C-4D65-9AC3-F827C7FC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63477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= </a:t>
            </a:r>
            <a:r>
              <a:rPr lang="es-ES" dirty="0" err="1"/>
              <a:t>analogRead</a:t>
            </a:r>
            <a:r>
              <a:rPr lang="es-ES" dirty="0"/>
              <a:t>(</a:t>
            </a:r>
            <a:r>
              <a:rPr lang="es-ES" dirty="0" err="1"/>
              <a:t>analogPin</a:t>
            </a:r>
            <a:r>
              <a:rPr lang="es-ES" dirty="0"/>
              <a:t>);          // realizar la lectura analógica raw</a:t>
            </a:r>
          </a:p>
          <a:p>
            <a:pPr marL="0" indent="0">
              <a:buNone/>
            </a:pPr>
            <a:r>
              <a:rPr lang="es-ES" dirty="0"/>
              <a:t> position = </a:t>
            </a:r>
            <a:r>
              <a:rPr lang="es-ES" dirty="0" err="1"/>
              <a:t>map</a:t>
            </a:r>
            <a:r>
              <a:rPr lang="es-ES" dirty="0"/>
              <a:t>(</a:t>
            </a:r>
            <a:r>
              <a:rPr lang="es-ES" dirty="0" err="1"/>
              <a:t>value</a:t>
            </a:r>
            <a:r>
              <a:rPr lang="es-ES" dirty="0"/>
              <a:t>, 0, 1023, 0, 50);  // convertir a porcentaje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if</a:t>
            </a:r>
            <a:r>
              <a:rPr lang="es-ES" dirty="0"/>
              <a:t> (position &gt; 25){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Serial.print</a:t>
            </a:r>
            <a:r>
              <a:rPr lang="es-ES" dirty="0"/>
              <a:t>("El valor </a:t>
            </a:r>
            <a:r>
              <a:rPr lang="es-ES" dirty="0" err="1"/>
              <a:t>analogo</a:t>
            </a:r>
            <a:r>
              <a:rPr lang="es-ES" dirty="0"/>
              <a:t> es:");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Serial.println</a:t>
            </a:r>
            <a:r>
              <a:rPr lang="es-ES" dirty="0"/>
              <a:t>(position);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digitalWrite</a:t>
            </a:r>
            <a:r>
              <a:rPr lang="es-ES" dirty="0"/>
              <a:t>(</a:t>
            </a:r>
            <a:r>
              <a:rPr lang="es-ES" dirty="0" err="1"/>
              <a:t>ledR</a:t>
            </a:r>
            <a:r>
              <a:rPr lang="es-ES" dirty="0"/>
              <a:t>, HIGH);   // </a:t>
            </a:r>
            <a:r>
              <a:rPr lang="es-ES" dirty="0" err="1"/>
              <a:t>turn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LED </a:t>
            </a:r>
            <a:r>
              <a:rPr lang="es-ES" dirty="0" err="1"/>
              <a:t>on</a:t>
            </a:r>
            <a:r>
              <a:rPr lang="es-ES" dirty="0"/>
              <a:t> (HIGH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voltage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digitalWrite</a:t>
            </a:r>
            <a:r>
              <a:rPr lang="es-ES" dirty="0"/>
              <a:t>(</a:t>
            </a:r>
            <a:r>
              <a:rPr lang="es-ES" dirty="0" err="1"/>
              <a:t>ledG</a:t>
            </a:r>
            <a:r>
              <a:rPr lang="es-ES" dirty="0"/>
              <a:t>, LOW);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digitalWrite</a:t>
            </a:r>
            <a:r>
              <a:rPr lang="es-ES" dirty="0"/>
              <a:t>(</a:t>
            </a:r>
            <a:r>
              <a:rPr lang="es-ES" dirty="0" err="1"/>
              <a:t>ledB</a:t>
            </a:r>
            <a:r>
              <a:rPr lang="es-ES" dirty="0"/>
              <a:t>, HIGH);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delay</a:t>
            </a:r>
            <a:r>
              <a:rPr lang="es-ES" dirty="0"/>
              <a:t>(1000);</a:t>
            </a:r>
          </a:p>
          <a:p>
            <a:pPr marL="0" indent="0">
              <a:buNone/>
            </a:pPr>
            <a:r>
              <a:rPr lang="es-ES" dirty="0"/>
              <a:t>     }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Serial.print</a:t>
            </a:r>
            <a:r>
              <a:rPr lang="es-ES" dirty="0"/>
              <a:t>("El valor </a:t>
            </a:r>
            <a:r>
              <a:rPr lang="es-ES" dirty="0" err="1"/>
              <a:t>analogo</a:t>
            </a:r>
            <a:r>
              <a:rPr lang="es-ES" dirty="0"/>
              <a:t> es:");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Serial.println</a:t>
            </a:r>
            <a:r>
              <a:rPr lang="es-ES" dirty="0"/>
              <a:t>(position);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digitalWrite</a:t>
            </a:r>
            <a:r>
              <a:rPr lang="es-ES" dirty="0"/>
              <a:t>(</a:t>
            </a:r>
            <a:r>
              <a:rPr lang="es-ES" dirty="0" err="1"/>
              <a:t>ledR</a:t>
            </a:r>
            <a:r>
              <a:rPr lang="es-ES" dirty="0"/>
              <a:t>, LOW);   // </a:t>
            </a:r>
            <a:r>
              <a:rPr lang="es-ES" dirty="0" err="1"/>
              <a:t>turn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LED </a:t>
            </a:r>
            <a:r>
              <a:rPr lang="es-ES" dirty="0" err="1"/>
              <a:t>on</a:t>
            </a:r>
            <a:r>
              <a:rPr lang="es-ES" dirty="0"/>
              <a:t> (HIGH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voltage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digitalWrite</a:t>
            </a:r>
            <a:r>
              <a:rPr lang="es-ES" dirty="0"/>
              <a:t>(</a:t>
            </a:r>
            <a:r>
              <a:rPr lang="es-ES" dirty="0" err="1"/>
              <a:t>ledG</a:t>
            </a:r>
            <a:r>
              <a:rPr lang="es-ES" dirty="0"/>
              <a:t>, HIGH);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digitalWrite</a:t>
            </a:r>
            <a:r>
              <a:rPr lang="es-ES" dirty="0"/>
              <a:t>(</a:t>
            </a:r>
            <a:r>
              <a:rPr lang="es-ES" dirty="0" err="1"/>
              <a:t>ledB</a:t>
            </a:r>
            <a:r>
              <a:rPr lang="es-ES" dirty="0"/>
              <a:t>, HIGH);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delay</a:t>
            </a:r>
            <a:r>
              <a:rPr lang="es-ES" dirty="0"/>
              <a:t>(1000);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473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494BC-F935-4E22-9899-5BC73840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ES" dirty="0"/>
              <a:t>Uso de Array de 8 valores diferentes - LED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8810F-B583-408E-BAC7-D14E1ED1D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4" y="1245704"/>
            <a:ext cx="11158331" cy="54201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 </a:t>
            </a:r>
            <a:r>
              <a:rPr lang="es-ES" dirty="0" err="1"/>
              <a:t>ledPin</a:t>
            </a:r>
            <a:r>
              <a:rPr lang="es-ES" dirty="0"/>
              <a:t>  =  10; //  Salida LED  en el PIN 10 </a:t>
            </a:r>
          </a:p>
          <a:p>
            <a:pPr marL="0" indent="0">
              <a:buNone/>
            </a:pPr>
            <a:r>
              <a:rPr lang="es-ES" dirty="0"/>
              <a:t>byte  parpadeo[]  =  {1800,  30,  1255,  200,  10,  900,  150,  960}; //  array de 8 valores  diferentes  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 </a:t>
            </a:r>
            <a:r>
              <a:rPr lang="es-ES" dirty="0" err="1"/>
              <a:t>setup</a:t>
            </a:r>
            <a:r>
              <a:rPr lang="es-ES" dirty="0"/>
              <a:t>()  </a:t>
            </a:r>
          </a:p>
          <a:p>
            <a:pPr marL="0" indent="0">
              <a:buNone/>
            </a:pPr>
            <a:r>
              <a:rPr lang="es-ES" dirty="0"/>
              <a:t>{ 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pinMode</a:t>
            </a:r>
            <a:r>
              <a:rPr lang="es-ES" dirty="0"/>
              <a:t>(</a:t>
            </a:r>
            <a:r>
              <a:rPr lang="es-ES" dirty="0" err="1"/>
              <a:t>ledPin</a:t>
            </a:r>
            <a:r>
              <a:rPr lang="es-ES" dirty="0"/>
              <a:t>,  OUTPUT); //configura la salida PIN 10 } 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 </a:t>
            </a:r>
            <a:r>
              <a:rPr lang="es-ES" dirty="0" err="1"/>
              <a:t>loop</a:t>
            </a:r>
            <a:r>
              <a:rPr lang="es-ES" dirty="0"/>
              <a:t>() </a:t>
            </a:r>
          </a:p>
          <a:p>
            <a:pPr marL="0" indent="0">
              <a:buNone/>
            </a:pPr>
            <a:r>
              <a:rPr lang="es-ES" dirty="0"/>
              <a:t>{ 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for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 i=0;  i&lt;8;  i++)  // crea un bucle tipo </a:t>
            </a:r>
            <a:r>
              <a:rPr lang="es-ES" b="1" dirty="0" err="1"/>
              <a:t>for</a:t>
            </a:r>
            <a:r>
              <a:rPr lang="es-ES" dirty="0"/>
              <a:t> utilizando la variable i de 0 a 7 </a:t>
            </a:r>
          </a:p>
          <a:p>
            <a:pPr marL="0" indent="0">
              <a:buNone/>
            </a:pPr>
            <a:r>
              <a:rPr lang="es-ES" dirty="0"/>
              <a:t>{ </a:t>
            </a:r>
          </a:p>
          <a:p>
            <a:pPr marL="0" indent="0">
              <a:buNone/>
            </a:pPr>
            <a:r>
              <a:rPr lang="es-ES" dirty="0" err="1"/>
              <a:t>analogWrite</a:t>
            </a:r>
            <a:r>
              <a:rPr lang="es-ES" dirty="0"/>
              <a:t>(</a:t>
            </a:r>
            <a:r>
              <a:rPr lang="es-ES" dirty="0" err="1"/>
              <a:t>ledPin</a:t>
            </a:r>
            <a:r>
              <a:rPr lang="es-ES" dirty="0"/>
              <a:t>,  parpadeo[i]);  //  escribe en la salida PIN 10 el valor al  que apunta i dentro del array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parpadeo[] </a:t>
            </a:r>
            <a:r>
              <a:rPr lang="es-ES" dirty="0" err="1"/>
              <a:t>delay</a:t>
            </a:r>
            <a:r>
              <a:rPr lang="es-ES" dirty="0"/>
              <a:t>(200); // espera  200ms </a:t>
            </a:r>
          </a:p>
          <a:p>
            <a:pPr marL="0" indent="0">
              <a:buNone/>
            </a:pPr>
            <a:r>
              <a:rPr lang="es-ES" dirty="0" err="1"/>
              <a:t>delay</a:t>
            </a:r>
            <a:r>
              <a:rPr lang="es-ES" dirty="0"/>
              <a:t> (1000); </a:t>
            </a:r>
          </a:p>
          <a:p>
            <a:pPr marL="0" indent="0">
              <a:buNone/>
            </a:pPr>
            <a:r>
              <a:rPr lang="es-ES" dirty="0"/>
              <a:t>  } 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94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9FC94-3B03-43F2-9F9B-65633625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pPr algn="ctr"/>
            <a:r>
              <a:rPr lang="es-ES" dirty="0"/>
              <a:t>Fotocelda - Arduino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E896AFB-5BB0-4C35-A6BB-06500A576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565" y="1481129"/>
            <a:ext cx="6824869" cy="46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0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629C2-5014-481C-B2DC-CE116D50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/>
          <a:lstStyle/>
          <a:p>
            <a:pPr algn="ctr"/>
            <a:r>
              <a:rPr lang="es-ES" dirty="0"/>
              <a:t>Código Arduino Fotocelda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B1FE27-90B0-4A62-A74B-2B8395C7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174"/>
            <a:ext cx="10515600" cy="54327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Medida = 0;</a:t>
            </a:r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LedPin</a:t>
            </a:r>
            <a:r>
              <a:rPr lang="es-ES" dirty="0"/>
              <a:t> = 8;</a:t>
            </a:r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pinLectura</a:t>
            </a:r>
            <a:r>
              <a:rPr lang="es-ES" dirty="0"/>
              <a:t> = A0;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setup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 err="1"/>
              <a:t>pinMode</a:t>
            </a:r>
            <a:r>
              <a:rPr lang="es-ES" dirty="0"/>
              <a:t> (</a:t>
            </a:r>
            <a:r>
              <a:rPr lang="es-ES" dirty="0" err="1"/>
              <a:t>LedPin</a:t>
            </a:r>
            <a:r>
              <a:rPr lang="es-ES" dirty="0"/>
              <a:t>, OUTPUT);</a:t>
            </a:r>
          </a:p>
          <a:p>
            <a:pPr marL="0" indent="0">
              <a:buNone/>
            </a:pPr>
            <a:r>
              <a:rPr lang="es-ES" dirty="0" err="1"/>
              <a:t>pinMode</a:t>
            </a:r>
            <a:r>
              <a:rPr lang="es-ES" dirty="0"/>
              <a:t> (</a:t>
            </a:r>
            <a:r>
              <a:rPr lang="es-ES" dirty="0" err="1"/>
              <a:t>pinLectura</a:t>
            </a:r>
            <a:r>
              <a:rPr lang="es-ES" dirty="0"/>
              <a:t>, INPUT);</a:t>
            </a:r>
          </a:p>
          <a:p>
            <a:pPr marL="0" indent="0">
              <a:buNone/>
            </a:pPr>
            <a:r>
              <a:rPr lang="es-ES" dirty="0" err="1"/>
              <a:t>Serial.begin</a:t>
            </a:r>
            <a:r>
              <a:rPr lang="es-ES" dirty="0"/>
              <a:t>(9600);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Medida=</a:t>
            </a:r>
            <a:r>
              <a:rPr lang="es-ES" dirty="0" err="1"/>
              <a:t>analogRead</a:t>
            </a:r>
            <a:r>
              <a:rPr lang="es-ES" dirty="0"/>
              <a:t>(</a:t>
            </a:r>
            <a:r>
              <a:rPr lang="es-ES" dirty="0" err="1"/>
              <a:t>pinLectura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Serial.print</a:t>
            </a:r>
            <a:r>
              <a:rPr lang="es-ES" dirty="0"/>
              <a:t>("El valor es: ");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Serial.println</a:t>
            </a:r>
            <a:r>
              <a:rPr lang="es-ES" dirty="0"/>
              <a:t>(Medida);</a:t>
            </a:r>
          </a:p>
          <a:p>
            <a:pPr marL="0" indent="0">
              <a:buNone/>
            </a:pPr>
            <a:r>
              <a:rPr lang="es-ES" dirty="0" err="1"/>
              <a:t>delay</a:t>
            </a:r>
            <a:r>
              <a:rPr lang="es-ES" dirty="0"/>
              <a:t>(1000);</a:t>
            </a:r>
          </a:p>
          <a:p>
            <a:pPr marL="0" indent="0">
              <a:buNone/>
            </a:pPr>
            <a:r>
              <a:rPr lang="es-E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159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5FEC1-2CC5-426B-A609-3A7B10C2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Código Arduino Fotocelda + LED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2801FA-6F5D-44B0-B52E-7B8AA3B2F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7262"/>
          </a:xfrm>
        </p:spPr>
        <p:txBody>
          <a:bodyPr/>
          <a:lstStyle/>
          <a:p>
            <a:endParaRPr lang="es-ES" dirty="0"/>
          </a:p>
          <a:p>
            <a:pPr marL="0" indent="0">
              <a:buNone/>
            </a:pPr>
            <a:r>
              <a:rPr lang="es-ES" dirty="0"/>
              <a:t>¿Cómo se puede cambiar el código para que se encienda un LED cuando la luz disminuya hasta cierto nivel?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285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862A9-F574-494C-B5B2-1520C635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Sensores Análogos</a:t>
            </a:r>
            <a:br>
              <a:rPr lang="es-ES" dirty="0"/>
            </a:br>
            <a:r>
              <a:rPr lang="es-ES" dirty="0"/>
              <a:t>Sensor de proximidad HC-SR04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36E916C-582C-4AC3-B915-3922AAAF5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1627188"/>
            <a:ext cx="72580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2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B25A4-B2B3-4880-88F1-C3C38B86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Sensores Análogos</a:t>
            </a:r>
            <a:br>
              <a:rPr lang="es-ES" dirty="0"/>
            </a:br>
            <a:r>
              <a:rPr lang="es-ES" dirty="0"/>
              <a:t>Sensor de proximidad HC-SR04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77C8A6-EA63-49D2-9FF7-BDF19DBA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825241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s-ES" dirty="0"/>
              <a:t>¿Cómo se comunica con Arduino el sensor HC-SR04?</a:t>
            </a:r>
          </a:p>
          <a:p>
            <a:pPr marL="0" indent="0" algn="just" fontAlgn="base">
              <a:buNone/>
            </a:pPr>
            <a:r>
              <a:rPr lang="es-ES" dirty="0"/>
              <a:t>La interfaz del sensor HC-SR04 y arduino se logra mediante 2 pines digitales: el pin de disparo (</a:t>
            </a:r>
            <a:r>
              <a:rPr lang="es-ES" dirty="0" err="1"/>
              <a:t>trigger</a:t>
            </a:r>
            <a:r>
              <a:rPr lang="es-ES" dirty="0"/>
              <a:t>) y eco (echo). La función de cada uno de estos pines es la siguiente:</a:t>
            </a:r>
          </a:p>
          <a:p>
            <a:pPr marL="0" indent="0" algn="just" fontAlgn="base">
              <a:buNone/>
            </a:pPr>
            <a:r>
              <a:rPr lang="es-ES" b="1" dirty="0"/>
              <a:t>El pin </a:t>
            </a:r>
            <a:r>
              <a:rPr lang="es-ES" b="1" dirty="0" err="1"/>
              <a:t>trigger</a:t>
            </a:r>
            <a:r>
              <a:rPr lang="es-ES" dirty="0"/>
              <a:t> recibe un pulso de habilitación de parte del microcontrolador, mediante el cual se le indica al módulo que comience a realizar la medición de distancia.</a:t>
            </a:r>
          </a:p>
          <a:p>
            <a:pPr marL="0" indent="0" algn="just" fontAlgn="base">
              <a:buNone/>
            </a:pPr>
            <a:r>
              <a:rPr lang="es-ES" b="1" dirty="0"/>
              <a:t>En el pin echo</a:t>
            </a:r>
            <a:r>
              <a:rPr lang="es-ES" dirty="0"/>
              <a:t> el sensor devuelve al microcontrolador un puso cuyo ancho es proporcional al tiempo que tarda el sonido en viajar del transductor al obstáculo y luego de vuelta al módulo.</a:t>
            </a:r>
          </a:p>
          <a:p>
            <a:pPr marL="0" indent="0" algn="just" fontAlgn="base">
              <a:buNone/>
            </a:pPr>
            <a:r>
              <a:rPr lang="es-ES" dirty="0"/>
              <a:t>Mediante una sencilla formula puede estimarse entonces la distancia entre el sensor y el obstáculo si se conoce el tiempo de viaje del sonido así como la velocidad de propagación de la onda sonora. La siguiente imagen muestra los pulsos recibidos y enviados por el sensor, de acuerdo a la hoja de datos del sensor que colocamos más arriba para su descarga.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05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CD30C-DEA3-4F42-BD4E-B22AB54B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Sensores Análogos</a:t>
            </a:r>
            <a:br>
              <a:rPr lang="es-ES" dirty="0"/>
            </a:br>
            <a:r>
              <a:rPr lang="es-ES" dirty="0"/>
              <a:t>Sensor de proximidad HC-SR04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A8AADB9-CF82-4ED9-9292-3C7B05D5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767" y="1443797"/>
            <a:ext cx="9669055" cy="504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4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1290</Words>
  <Application>Microsoft Office PowerPoint</Application>
  <PresentationFormat>Panorámica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Arduino Básico 2 parte</vt:lpstr>
      <vt:lpstr>Uso de Array de 8 valores diferentes - LED</vt:lpstr>
      <vt:lpstr>Uso de Array de 8 valores diferentes - LED</vt:lpstr>
      <vt:lpstr>Fotocelda - Arduino</vt:lpstr>
      <vt:lpstr>Código Arduino Fotocelda</vt:lpstr>
      <vt:lpstr>Código Arduino Fotocelda + LED</vt:lpstr>
      <vt:lpstr>Sensores Análogos Sensor de proximidad HC-SR04</vt:lpstr>
      <vt:lpstr>Sensores Análogos Sensor de proximidad HC-SR04</vt:lpstr>
      <vt:lpstr>Sensores Análogos Sensor de proximidad HC-SR04</vt:lpstr>
      <vt:lpstr>Sensores Análogos Sensor de proximidad HC-SR04</vt:lpstr>
      <vt:lpstr>Sensores Análogos Sensor de proximidad HC-SR04</vt:lpstr>
      <vt:lpstr>Sensores Análogos  Sensor de temperatura DTH11</vt:lpstr>
      <vt:lpstr>Protocolo de comunicación del DHT22 o DHT11 con Arduino </vt:lpstr>
      <vt:lpstr>Protocolo de comunicación del DHT22 o DHT11 con Arduino</vt:lpstr>
      <vt:lpstr>Sensores Análogos  Sensor de temperatura DTH11</vt:lpstr>
      <vt:lpstr>Sensores Análogos  Sensor de temperatura DTH11</vt:lpstr>
      <vt:lpstr>Sensor temperatura DTH11- Instalar Librería</vt:lpstr>
      <vt:lpstr>Sensor temperatura DTH11- Código Arduino</vt:lpstr>
      <vt:lpstr>Sensor temperatura DTH11- Código Arduino</vt:lpstr>
      <vt:lpstr>LED RGB (Red, Green, Blue)</vt:lpstr>
      <vt:lpstr>Conexión LED RGB a Arduino</vt:lpstr>
      <vt:lpstr>Código Arduino para conexión LED RGB Potenciómetro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Básico 2 parte</dc:title>
  <dc:creator>JUANPC</dc:creator>
  <cp:lastModifiedBy>Juan Carlos Hernandez</cp:lastModifiedBy>
  <cp:revision>16</cp:revision>
  <dcterms:created xsi:type="dcterms:W3CDTF">2018-09-27T17:00:32Z</dcterms:created>
  <dcterms:modified xsi:type="dcterms:W3CDTF">2020-10-28T15:29:35Z</dcterms:modified>
</cp:coreProperties>
</file>