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Proyecto Final – Reto 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Estrategia Integral de Ciberseguridad</a:t>
            </a:r>
          </a:p>
          <a:p>
            <a:r>
              <a:t>Empresa: CliniNova S.A.S.</a:t>
            </a:r>
          </a:p>
          <a:p>
            <a:r>
              <a:t>Ubicación: Barranquilla, Colombia</a:t>
            </a:r>
          </a:p>
          <a:p>
            <a:r>
              <a:t>Duración: 10 semanas (Mayo - Julio 2025)</a:t>
            </a:r>
          </a:p>
          <a:p>
            <a:r>
              <a:t>Presentado por: [Nombre del estudiante]</a:t>
            </a:r>
          </a:p>
          <a:p>
            <a:r>
              <a:t>Repositorio GitHub: github.com/[usuario]/ciberseguridad_clininova_final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 del Proyecto (Reto Macro)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Diseñar e implementar una estrategia integral de ciberseguridad para CliniNova S.A.S., simulando la protección de activos críticos en una empresa global del sector salud, bajo el enfoque de GlobalTech.</a:t>
            </a:r>
          </a:p>
          <a:p/>
          <a:p>
            <a:r>
              <a:t>- Protección de infraestructura TI distribuida.</a:t>
            </a:r>
          </a:p>
          <a:p>
            <a:r>
              <a:t>- Prevención de amenazas internas y externas.</a:t>
            </a:r>
          </a:p>
          <a:p>
            <a:r>
              <a:t>- Cumplimiento normativo (ISO 27001, normativas nacionales).</a:t>
            </a:r>
          </a:p>
          <a:p>
            <a:r>
              <a:t>- Simulación de escenarios reales (ransomware, phishing, fallas operativas).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Sesión 1 – Evaluación de Riesgos y Situación Actual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Objetivos:</a:t>
            </a:r>
          </a:p>
          <a:p>
            <a:r>
              <a:t>- Comprender el entorno operativo y los activos de CliniNova.</a:t>
            </a:r>
          </a:p>
          <a:p>
            <a:r>
              <a:t>- Identificar amenazas y vulnerabilidades.</a:t>
            </a:r>
          </a:p>
          <a:p>
            <a:r>
              <a:t>- Aplicar NIST SP 800-30 y análisis FODA.</a:t>
            </a:r>
          </a:p>
          <a:p/>
          <a:p>
            <a:r>
              <a:t>Entregables:</a:t>
            </a:r>
          </a:p>
          <a:p>
            <a:r>
              <a:t>- Briefing Inicial – CliniNova.pdf</a:t>
            </a:r>
          </a:p>
          <a:p>
            <a:r>
              <a:t>- Inventario de Activos Críticos – CliniNova.xlsx</a:t>
            </a:r>
          </a:p>
          <a:p>
            <a:r>
              <a:t>- Evaluación de Riesgos – CliniNova.pdf</a:t>
            </a:r>
          </a:p>
          <a:p>
            <a:r>
              <a:t>- Análisis FODA – CliniNova.pdf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Briefing Inicial (CliniNova)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Activos Identificados:</a:t>
            </a:r>
          </a:p>
          <a:p>
            <a:r>
              <a:t>- HCE-DB1 | Barranquilla | Base de datos historia clínica | Crítico</a:t>
            </a:r>
          </a:p>
          <a:p>
            <a:r>
              <a:t>- APP-SRV1 | Barranquilla | Aplicación de consulta externa | Crítico</a:t>
            </a:r>
          </a:p>
          <a:p>
            <a:r>
              <a:t>- Admin_Clini | Red interna | Cuenta administrativa TI | Crítico</a:t>
            </a:r>
          </a:p>
          <a:p/>
          <a:p>
            <a:r>
              <a:t>Amenazas Detectadas:</a:t>
            </a:r>
          </a:p>
          <a:p>
            <a:r>
              <a:t>- Ransomware dirigido a bases de datos clínicas.</a:t>
            </a:r>
          </a:p>
          <a:p>
            <a:r>
              <a:t>- Phishing a personal médico.</a:t>
            </a:r>
          </a:p>
          <a:p>
            <a:r>
              <a:t>- Accesos no autorizados por falta de MFA.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Inventario de Activos Críticos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HCE-DB1 | Barranquilla | Crítico | Operativo | Sin respaldo externo actualizado</a:t>
            </a:r>
          </a:p>
          <a:p>
            <a:r>
              <a:t>- APP-SRV1 | Barranquilla | Crítico | Activo | Software sin parches recientes</a:t>
            </a:r>
          </a:p>
          <a:p>
            <a:r>
              <a:t>- Admin_Clini | Red interna | Crítico | Activo | No se ha implementado MFA</a:t>
            </a:r>
          </a:p>
          <a:p>
            <a:r>
              <a:t>- BKP-HCE1 | Barranquilla | Alto | Obsoleto | Requiere actualización de hardware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Evaluación de Riesgos (NIST SP 800-30)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HCE-DB1 | Ransomware | 0.8 | 5 | 4.0 | Backup externo y pruebas de restauración</a:t>
            </a:r>
          </a:p>
          <a:p>
            <a:r>
              <a:t>- APP-SRV1 | Vulnerabilidad software | 0.6 | 4 | 2.4 | Aplicar parches y monitoreo continuo</a:t>
            </a:r>
          </a:p>
          <a:p>
            <a:r>
              <a:t>- Admin_Clini | Acceso no autorizado | 0.9 | 5 | 4.5 | Implementar MFA y monitoreo de accesos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Análisis FODA – CliniNova S.A.S.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Fortalezas:</a:t>
            </a:r>
          </a:p>
          <a:p>
            <a:r>
              <a:t>- Redundancia en infraestructura</a:t>
            </a:r>
          </a:p>
          <a:p>
            <a:r>
              <a:t>- Personal capacitado en TI</a:t>
            </a:r>
          </a:p>
          <a:p/>
          <a:p>
            <a:r>
              <a:t>Debilidades:</a:t>
            </a:r>
          </a:p>
          <a:p>
            <a:r>
              <a:t>- Falta de MFA en cuentas críticas</a:t>
            </a:r>
          </a:p>
          <a:p>
            <a:r>
              <a:t>- Backups incompletos</a:t>
            </a:r>
          </a:p>
          <a:p/>
          <a:p>
            <a:r>
              <a:t>Oportunidades:</a:t>
            </a:r>
          </a:p>
          <a:p>
            <a:r>
              <a:t>- Migración a Zero Trust</a:t>
            </a:r>
          </a:p>
          <a:p>
            <a:r>
              <a:t>- Automatización de auditorías</a:t>
            </a:r>
          </a:p>
          <a:p/>
          <a:p>
            <a:r>
              <a:t>Amenazas:</a:t>
            </a:r>
          </a:p>
          <a:p>
            <a:r>
              <a:t>- Phishing dirigido a personal clínico</a:t>
            </a:r>
          </a:p>
          <a:p>
            <a:r>
              <a:t>- Ransomware contra datos de pacientes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 y Resultados Esperados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Identificación y clasificación de activos críticos realizada.</a:t>
            </a:r>
          </a:p>
          <a:p>
            <a:r>
              <a:t>- Evaluación de riesgos con NIST aplicada correctamente.</a:t>
            </a:r>
          </a:p>
          <a:p>
            <a:r>
              <a:t>- Recomendaciones implementables identificadas.</a:t>
            </a:r>
          </a:p>
          <a:p>
            <a:r>
              <a:t>- Base para definir estrategias técnicas en siguientes sesiones.</a:t>
            </a:r>
          </a:p>
          <a:p/>
          <a:p>
            <a:r>
              <a:t>Próximo paso: Diseñar controles y medidas con base en este diagnóstico.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Evidencias y Documentos Subidos a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Repositorio: github.com/[usuario]/ciberseguridad_clininova_final</a:t>
            </a:r>
          </a:p>
          <a:p/>
          <a:p>
            <a:r>
              <a:t>- Briefing Inicial - CliniNova.pdf</a:t>
            </a:r>
          </a:p>
          <a:p>
            <a:r>
              <a:t>- Inventario Activos Críticos.xlsx</a:t>
            </a:r>
          </a:p>
          <a:p>
            <a:r>
              <a:t>- Evaluación de Riesgos.pdf</a:t>
            </a:r>
          </a:p>
          <a:p>
            <a:r>
              <a:t>- Análisis FODA.pdf</a:t>
            </a:r>
          </a:p>
          <a:p/>
          <a:p>
            <a:r>
              <a:t>Fin de la sesión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