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5A975"/>
    <a:srgbClr val="34F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92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3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20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3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7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31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6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84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6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26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DD97-EBCB-41A4-A904-CC315987F3BF}" type="datetimeFigureOut">
              <a:rPr lang="es-ES" smtClean="0"/>
              <a:t>01/10/2016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DE81-648E-4CE1-BE5B-D4966D16F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4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la: 5 puntas 3"/>
          <p:cNvSpPr/>
          <p:nvPr/>
        </p:nvSpPr>
        <p:spPr>
          <a:xfrm>
            <a:off x="3677578" y="1522790"/>
            <a:ext cx="2858236" cy="2554411"/>
          </a:xfrm>
          <a:prstGeom prst="star5">
            <a:avLst/>
          </a:prstGeom>
          <a:solidFill>
            <a:srgbClr val="34FC5A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rgbClr val="00FF0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endParaRPr lang="es-E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44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Full name</cp:lastModifiedBy>
  <cp:revision>3</cp:revision>
  <dcterms:created xsi:type="dcterms:W3CDTF">2016-10-01T18:55:13Z</dcterms:created>
  <dcterms:modified xsi:type="dcterms:W3CDTF">2016-10-01T19:33:38Z</dcterms:modified>
</cp:coreProperties>
</file>