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7" y="1788453"/>
            <a:ext cx="8361228" cy="2098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8"/>
            <a:ext cx="6831672" cy="1086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5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3" y="6453385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2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8"/>
            <a:ext cx="10674116" cy="5349670"/>
            <a:chOff x="752858" y="744468"/>
            <a:chExt cx="10674116" cy="5349670"/>
          </a:xfrm>
        </p:grpSpPr>
        <p:sp>
          <p:nvSpPr>
            <p:cNvPr id="19" name="Shape 19"/>
            <p:cNvSpPr/>
            <p:nvPr/>
          </p:nvSpPr>
          <p:spPr>
            <a:xfrm>
              <a:off x="8151961" y="1685651"/>
              <a:ext cx="3275012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8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7"/>
            <a:ext cx="3571874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59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buClr>
                <a:schemeClr val="lt2"/>
              </a:buClr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5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1" y="6453385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2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3" name="Shape 33" title="Crop Mark"/>
          <p:cNvSpPr/>
          <p:nvPr/>
        </p:nvSpPr>
        <p:spPr>
          <a:xfrm>
            <a:off x="8151961" y="1685651"/>
            <a:ext cx="3275012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5"/>
            <a:ext cx="5303520" cy="6857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19" y="685800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21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21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21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3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4" y="6453385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39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67" name="Shape 67" title="Divider Bar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5"/>
            <a:ext cx="5303520" cy="6857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19" y="0"/>
            <a:ext cx="665987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7"/>
            <a:ext cx="3855720" cy="3011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4" y="6453385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39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6" name="Shape 76" title="Divider Bar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3schools.com/htm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schools.com/cs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w3schools.com/j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127" y="1788453"/>
            <a:ext cx="8361228" cy="2098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DESARROLLO WEB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79906" y="3956278"/>
            <a:ext cx="6831672" cy="1086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Grupo de Interes</a:t>
            </a: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Camilo Mejia</a:t>
            </a: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Front-end? Back-end?</a:t>
            </a:r>
            <a:b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Quejeso?</a:t>
            </a:r>
          </a:p>
        </p:txBody>
      </p:sp>
      <p:pic>
        <p:nvPicPr>
          <p:cNvPr id="152" name="Shape 152"/>
          <p:cNvPicPr preferRelativeResize="0"/>
          <p:nvPr>
            <p:ph idx="1" type="body"/>
          </p:nvPr>
        </p:nvPicPr>
        <p:blipFill/>
        <p:spPr>
          <a:xfrm>
            <a:off x="3784600" y="2286000"/>
            <a:ext cx="4775200" cy="358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Front-end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Parte visual de una pagina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 con lo que usuario puede interactuar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todo lo que puede darle “click”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Animacion, alertas de mensajes, Responsive Design, Colores, Botones, etc…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Normalmente son personas muy creativas, buenos para el dibujo/diseño.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Back-end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Todos los servicios que se le presta a un cliente por medio de un interfaz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cliente no tiene como interactuar directamente con esta parte. Ocurre en el “background” de la pagina.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 como: interaccion bases de datos, servicios de login, transacciones, hash, etc.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gente mas cuadriculada, no con tanta creatividad (no todos, obvio)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funciones algo repetitivas, pero esenciales en cualquier pagina.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Editores de Texto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Cual usar? Cualquiera, todo son muy útiles!</a:t>
            </a:r>
          </a:p>
        </p:txBody>
      </p:sp>
      <p:pic>
        <p:nvPicPr>
          <p:cNvPr id="171" name="Shape 171"/>
          <p:cNvPicPr preferRelativeResize="0"/>
          <p:nvPr/>
        </p:nvPicPr>
        <p:blipFill/>
        <p:spPr>
          <a:xfrm>
            <a:off x="1143000" y="2914649"/>
            <a:ext cx="2350294" cy="13430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/>
        <p:spPr>
          <a:xfrm>
            <a:off x="4504489" y="3008916"/>
            <a:ext cx="1625684" cy="162568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/>
        <p:spPr>
          <a:xfrm>
            <a:off x="9263063" y="1547812"/>
            <a:ext cx="1919285" cy="191928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/>
        <p:spPr>
          <a:xfrm>
            <a:off x="1054895" y="5504592"/>
            <a:ext cx="4705348" cy="110575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/>
        <p:spPr>
          <a:xfrm>
            <a:off x="6667917" y="3462335"/>
            <a:ext cx="2019299" cy="14573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/>
        <p:spPr>
          <a:xfrm>
            <a:off x="9224961" y="4427867"/>
            <a:ext cx="2201529" cy="22015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Juguemos un poco con Chrome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es?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Toda la experiencia desde que el usuario escribe una pagina en una URL hasta que termina todas las acciones dentro de esta.</a:t>
            </a: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donde empezar?</a:t>
            </a:r>
            <a:b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camino coger?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https://coggle.it/diagram/Vz9LvW8byvN0I38x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HyperText Markup Language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Algunos lo consideran lenguajes (otros no…)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básica de cualquier pagina web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caracteriza por separar las diferentes partes del cuerpo de la pagina en &lt;&gt;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Muy intuitivo, fácil de usar, pero muy sencilla la pagina. 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s-CO" sz="2400"/>
              <a:t>Documentacion: </a:t>
            </a:r>
            <a:r>
              <a:rPr lang="es-CO" sz="2400" u="sng">
                <a:solidFill>
                  <a:schemeClr val="hlink"/>
                </a:solidFill>
                <a:hlinkClick r:id="rId3"/>
              </a:rPr>
              <a:t>http://www.w3schools.com/html/</a:t>
            </a:r>
            <a:r>
              <a:rPr lang="es-CO" sz="2400"/>
              <a:t> </a:t>
            </a:r>
          </a:p>
        </p:txBody>
      </p:sp>
      <p:pic>
        <p:nvPicPr>
          <p:cNvPr id="113" name="Shape 113"/>
          <p:cNvPicPr preferRelativeResize="0"/>
          <p:nvPr/>
        </p:nvPicPr>
        <p:blipFill/>
        <p:spPr>
          <a:xfrm>
            <a:off x="8801100" y="447675"/>
            <a:ext cx="2171700" cy="217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HTML5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como tal es un estándar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HTML5 es la 5ta versión (actual)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 general de expresar las paginas web (protocolo)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 DOM (objeto – árbol)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Cascading Style Sheets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Igual que HTML, es un “lenguaje”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Mas bien son propiedades visuales de la pagina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Infinidad de propiedades, no es necesario conocer todas, pero si tener en cuenta las mas importantes.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 hace posible Responsive Design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s-CO"/>
              <a:t>Documentacion: </a:t>
            </a:r>
            <a:r>
              <a:rPr lang="es-CO" u="sng">
                <a:solidFill>
                  <a:schemeClr val="hlink"/>
                </a:solidFill>
                <a:hlinkClick r:id="rId3"/>
              </a:rPr>
              <a:t>http://www.w3schools.com/css/</a:t>
            </a:r>
            <a:r>
              <a:rPr lang="es-CO"/>
              <a:t> 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6" name="Shape 126"/>
          <p:cNvPicPr preferRelativeResize="0"/>
          <p:nvPr/>
        </p:nvPicPr>
        <p:blipFill/>
        <p:spPr>
          <a:xfrm>
            <a:off x="8721884" y="368459"/>
            <a:ext cx="2539681" cy="253968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CSS3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3ra versión CSS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Mucho mas completa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Paginas mucho mas personalizables</a:t>
            </a:r>
          </a:p>
        </p:txBody>
      </p:sp>
      <p:pic>
        <p:nvPicPr>
          <p:cNvPr id="133" name="Shape 133"/>
          <p:cNvPicPr preferRelativeResize="0"/>
          <p:nvPr/>
        </p:nvPicPr>
        <p:blipFill/>
        <p:spPr>
          <a:xfrm>
            <a:off x="6305550" y="1314450"/>
            <a:ext cx="5200649" cy="52006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Lenguaje de alto nivel, dinamico, no-tipado e interpretado.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mayoría de paginas web lo tienen.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mauoria de navegadores están desarrollados con el, sin necesidad de plug-ins.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tiene relaciones alguna con Java (Si, no tiene lógica…)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Basado en Objetos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s-CO"/>
              <a:t>Documentacion: </a:t>
            </a:r>
            <a:r>
              <a:rPr lang="es-CO" u="sng">
                <a:solidFill>
                  <a:schemeClr val="hlink"/>
                </a:solidFill>
                <a:hlinkClick r:id="rId3"/>
              </a:rPr>
              <a:t>http://www.w3schools.com/js/</a:t>
            </a:r>
            <a:r>
              <a:rPr lang="es-CO"/>
              <a:t> </a:t>
            </a:r>
          </a:p>
        </p:txBody>
      </p:sp>
      <p:pic>
        <p:nvPicPr>
          <p:cNvPr id="140" name="Shape 140"/>
          <p:cNvPicPr preferRelativeResize="0"/>
          <p:nvPr/>
        </p:nvPicPr>
        <p:blipFill/>
        <p:spPr>
          <a:xfrm>
            <a:off x="9210675" y="430089"/>
            <a:ext cx="1762124" cy="199775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Construyamos una pagina web desde cero!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Solo usaremos: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HTML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CSS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s-CO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