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Desarrollo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Grupo </a:t>
            </a:r>
            <a:r>
              <a:rPr lang="es-CO" dirty="0" err="1"/>
              <a:t>Interes</a:t>
            </a:r>
            <a:endParaRPr lang="es-CO" dirty="0"/>
          </a:p>
          <a:p>
            <a:r>
              <a:rPr lang="es-CO" dirty="0"/>
              <a:t>Camilo Mejia</a:t>
            </a:r>
          </a:p>
          <a:p>
            <a:r>
              <a:rPr lang="es-CO" dirty="0"/>
              <a:t>Pedro Calle</a:t>
            </a:r>
          </a:p>
        </p:txBody>
      </p:sp>
    </p:spTree>
    <p:extLst>
      <p:ext uri="{BB962C8B-B14F-4D97-AF65-F5344CB8AC3E}">
        <p14:creationId xmlns:p14="http://schemas.microsoft.com/office/powerpoint/2010/main" val="274619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6000" dirty="0"/>
              <a:t>Preguntas sesión anterior?</a:t>
            </a:r>
            <a:br>
              <a:rPr lang="es-CO" sz="6000" dirty="0"/>
            </a:br>
            <a:br>
              <a:rPr lang="es-CO" sz="6000" dirty="0"/>
            </a:br>
            <a:r>
              <a:rPr lang="es-CO" sz="6000" dirty="0"/>
              <a:t>Alguien hizo algo y quiere mostrarlo?</a:t>
            </a:r>
            <a:br>
              <a:rPr lang="es-CO" sz="6000" dirty="0"/>
            </a:br>
            <a:br>
              <a:rPr lang="es-CO" sz="6000" dirty="0"/>
            </a:br>
            <a:r>
              <a:rPr lang="es-CO" sz="6000" dirty="0"/>
              <a:t>Profundizar en algo mas?</a:t>
            </a:r>
            <a:br>
              <a:rPr lang="es-CO" sz="6000" dirty="0"/>
            </a:br>
            <a:endParaRPr lang="es-CO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574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Task</a:t>
            </a:r>
            <a:r>
              <a:rPr lang="es-CO" dirty="0"/>
              <a:t> runners y </a:t>
            </a:r>
            <a:r>
              <a:rPr lang="es-CO" dirty="0" err="1"/>
              <a:t>frameworks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Dado que es muy común repetir funciones, se crearon herramientas que permiten hacer tareas repetitivas y cansonas, de una manera mas rápida y fácil.</a:t>
            </a:r>
          </a:p>
          <a:p>
            <a:r>
              <a:rPr lang="es-CO" dirty="0" err="1"/>
              <a:t>Frameworks</a:t>
            </a:r>
            <a:r>
              <a:rPr lang="es-CO" dirty="0"/>
              <a:t> normalmente recogen funciones repetitivas de un lenguaje y lo convierten a pocas líneas de código (normalmente en línea de comando)</a:t>
            </a:r>
          </a:p>
          <a:p>
            <a:r>
              <a:rPr lang="es-CO" dirty="0" err="1"/>
              <a:t>Task</a:t>
            </a:r>
            <a:r>
              <a:rPr lang="es-CO" dirty="0"/>
              <a:t> runners son funciones especificas que permiten un mayor rendimiento a la hora de organizar el proyecto (carpetas, librerías, </a:t>
            </a:r>
            <a:r>
              <a:rPr lang="es-CO" dirty="0" err="1"/>
              <a:t>modulos</a:t>
            </a:r>
            <a:r>
              <a:rPr lang="es-CO" dirty="0"/>
              <a:t>, optimización pagina, </a:t>
            </a:r>
            <a:r>
              <a:rPr lang="es-CO" dirty="0" err="1"/>
              <a:t>etc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311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Frameworks</a:t>
            </a:r>
            <a:r>
              <a:rPr lang="es-CO" dirty="0"/>
              <a:t> populares</a:t>
            </a:r>
            <a:br>
              <a:rPr lang="es-CO" dirty="0"/>
            </a:br>
            <a:r>
              <a:rPr lang="es-CO" dirty="0"/>
              <a:t>Front </a:t>
            </a:r>
            <a:r>
              <a:rPr lang="es-CO" dirty="0" err="1"/>
              <a:t>end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1775" y="4629149"/>
            <a:ext cx="2654300" cy="1990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275" y="1304925"/>
            <a:ext cx="2266950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600" y="2684741"/>
            <a:ext cx="4614900" cy="2517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475" y="5423232"/>
            <a:ext cx="3453625" cy="9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8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Frameworks</a:t>
            </a:r>
            <a:r>
              <a:rPr lang="es-CO" dirty="0"/>
              <a:t> populares</a:t>
            </a:r>
            <a:br>
              <a:rPr lang="es-CO" dirty="0"/>
            </a:br>
            <a:r>
              <a:rPr lang="es-CO" dirty="0"/>
              <a:t>Back </a:t>
            </a:r>
            <a:r>
              <a:rPr lang="es-CO" dirty="0" err="1"/>
              <a:t>end</a:t>
            </a:r>
            <a:endParaRPr lang="es-C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2280157"/>
            <a:ext cx="3778282" cy="13161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657" y="4159249"/>
            <a:ext cx="3348818" cy="2338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303" y="4159249"/>
            <a:ext cx="4322188" cy="2649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114" y="933450"/>
            <a:ext cx="2275322" cy="29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Twitter </a:t>
            </a:r>
            <a:r>
              <a:rPr lang="es-CO" dirty="0" err="1"/>
              <a:t>Bootstrap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By</a:t>
            </a:r>
            <a:r>
              <a:rPr lang="es-CO" dirty="0"/>
              <a:t> Peter (Pedro)</a:t>
            </a:r>
          </a:p>
        </p:txBody>
      </p:sp>
    </p:spTree>
    <p:extLst>
      <p:ext uri="{BB962C8B-B14F-4D97-AF65-F5344CB8AC3E}">
        <p14:creationId xmlns:p14="http://schemas.microsoft.com/office/powerpoint/2010/main" val="1355490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</TotalTime>
  <Words>106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Desarrollo Web</vt:lpstr>
      <vt:lpstr>Preguntas sesión anterior?  Alguien hizo algo y quiere mostrarlo?  Profundizar en algo mas? </vt:lpstr>
      <vt:lpstr>Task runners y frameworks</vt:lpstr>
      <vt:lpstr>Frameworks populares Front end</vt:lpstr>
      <vt:lpstr>Frameworks populares Back end</vt:lpstr>
      <vt:lpstr>Twitter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Camilo Mejia Gomez</dc:creator>
  <cp:lastModifiedBy>Camilo Mejia Gomez</cp:lastModifiedBy>
  <cp:revision>2</cp:revision>
  <dcterms:created xsi:type="dcterms:W3CDTF">2016-09-26T04:14:38Z</dcterms:created>
  <dcterms:modified xsi:type="dcterms:W3CDTF">2016-09-26T04:24:00Z</dcterms:modified>
</cp:coreProperties>
</file>