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CA837A6-3923-4A4A-8209-88068A99FAB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7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1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5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4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6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9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23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6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3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0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1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Desarrollo</a:t>
            </a:r>
            <a:r>
              <a:rPr lang="en-US" dirty="0"/>
              <a:t> Web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Camilo Mejia Gomez</a:t>
            </a:r>
          </a:p>
          <a:p>
            <a:r>
              <a:rPr lang="en-US" dirty="0"/>
              <a:t>Pedro </a:t>
            </a:r>
            <a:r>
              <a:rPr lang="en-US" dirty="0" err="1"/>
              <a:t>Calle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857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  <a:p>
            <a:r>
              <a:rPr lang="en-US" dirty="0" err="1"/>
              <a:t>Lenguaje</a:t>
            </a:r>
            <a:r>
              <a:rPr lang="en-US" dirty="0"/>
              <a:t> no-</a:t>
            </a:r>
            <a:r>
              <a:rPr lang="en-US" dirty="0" err="1"/>
              <a:t>tipado</a:t>
            </a:r>
            <a:r>
              <a:rPr lang="en-US" dirty="0"/>
              <a:t>, de alto </a:t>
            </a:r>
            <a:r>
              <a:rPr lang="en-US" dirty="0" err="1"/>
              <a:t>nivel</a:t>
            </a:r>
            <a:r>
              <a:rPr lang="en-US" dirty="0"/>
              <a:t>, </a:t>
            </a:r>
            <a:r>
              <a:rPr lang="en-US" dirty="0" err="1"/>
              <a:t>sencillo</a:t>
            </a:r>
            <a:r>
              <a:rPr lang="en-US" dirty="0"/>
              <a:t> e intuitive.</a:t>
            </a:r>
          </a:p>
          <a:p>
            <a:r>
              <a:rPr lang="en-US" dirty="0"/>
              <a:t>Browsers </a:t>
            </a:r>
            <a:r>
              <a:rPr lang="en-US" dirty="0" err="1"/>
              <a:t>soportan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de forma </a:t>
            </a:r>
            <a:r>
              <a:rPr lang="en-US" dirty="0" err="1"/>
              <a:t>predeterminada</a:t>
            </a:r>
            <a:r>
              <a:rPr lang="en-US" dirty="0"/>
              <a:t>.</a:t>
            </a:r>
          </a:p>
          <a:p>
            <a:r>
              <a:rPr lang="en-US" dirty="0" err="1"/>
              <a:t>Comunidad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.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librerias</a:t>
            </a:r>
            <a:r>
              <a:rPr lang="en-U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30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Libreria</a:t>
            </a:r>
            <a:r>
              <a:rPr lang="en-US" dirty="0"/>
              <a:t> de front end que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minupulacion</a:t>
            </a:r>
            <a:r>
              <a:rPr lang="en-US" dirty="0"/>
              <a:t> del DOM.</a:t>
            </a:r>
          </a:p>
          <a:p>
            <a:r>
              <a:rPr lang="en-US" dirty="0"/>
              <a:t>DOM: Document Object Model</a:t>
            </a:r>
          </a:p>
          <a:p>
            <a:r>
              <a:rPr lang="en-US" dirty="0"/>
              <a:t>Como </a:t>
            </a:r>
            <a:r>
              <a:rPr lang="en-US" dirty="0" err="1"/>
              <a:t>interactuan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y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relacionan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y document.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056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89" y="1634065"/>
            <a:ext cx="6082770" cy="33178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27" y="982132"/>
            <a:ext cx="3857271" cy="51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5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69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Orgánico</vt:lpstr>
      <vt:lpstr>Desarrollo Web</vt:lpstr>
      <vt:lpstr>Javascript</vt:lpstr>
      <vt:lpstr>Jquery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Camilo Mejia Gomez</dc:creator>
  <cp:lastModifiedBy>Camilo Mejia Gomez</cp:lastModifiedBy>
  <cp:revision>3</cp:revision>
  <dcterms:created xsi:type="dcterms:W3CDTF">2016-10-03T18:29:40Z</dcterms:created>
  <dcterms:modified xsi:type="dcterms:W3CDTF">2016-10-03T19:57:38Z</dcterms:modified>
</cp:coreProperties>
</file>