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Estructuras de datos para la eficiencia en la ganadería de precisión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Niño posando para una foto&#10;&#10;Descripción generada automáticamente con confianza media">
            <a:extLst>
              <a:ext uri="{FF2B5EF4-FFF2-40B4-BE49-F238E27FC236}">
                <a16:creationId xmlns:a16="http://schemas.microsoft.com/office/drawing/2014/main" id="{69563A06-27C7-44AD-A009-B9A23983F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5" y="1863938"/>
            <a:ext cx="2351992" cy="2304127"/>
          </a:xfrm>
          <a:prstGeom prst="rect">
            <a:avLst/>
          </a:prstGeom>
        </p:spPr>
      </p:pic>
      <p:pic>
        <p:nvPicPr>
          <p:cNvPr id="7" name="Imagen 6" descr="Una persona parado de frente en un área abierta&#10;&#10;Descripción generada automáticamente">
            <a:extLst>
              <a:ext uri="{FF2B5EF4-FFF2-40B4-BE49-F238E27FC236}">
                <a16:creationId xmlns:a16="http://schemas.microsoft.com/office/drawing/2014/main" id="{5DA97E84-56F4-4253-B5F5-FE7FC13E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71" y="1803084"/>
            <a:ext cx="2872122" cy="2436497"/>
          </a:xfrm>
          <a:prstGeom prst="rect">
            <a:avLst/>
          </a:prstGeom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Camilo Monsalve 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803880" y="4180680"/>
            <a:ext cx="202392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Manuel Arango G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85592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https://github.com/camilomonsalvem/ST0245-001/tree/master/proyecto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8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20;p2">
            <a:extLst>
              <a:ext uri="{FF2B5EF4-FFF2-40B4-BE49-F238E27FC236}">
                <a16:creationId xmlns:a16="http://schemas.microsoft.com/office/drawing/2014/main" id="{ACC839A9-1EA1-4CAF-9E96-0A6009FFB927}"/>
              </a:ext>
            </a:extLst>
          </p:cNvPr>
          <p:cNvSpPr/>
          <p:nvPr/>
        </p:nvSpPr>
        <p:spPr>
          <a:xfrm>
            <a:off x="2979585" y="1630384"/>
            <a:ext cx="3383640" cy="2636976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Google Shape;220;p2">
            <a:extLst>
              <a:ext uri="{FF2B5EF4-FFF2-40B4-BE49-F238E27FC236}">
                <a16:creationId xmlns:a16="http://schemas.microsoft.com/office/drawing/2014/main" id="{ECE7FCED-92DE-4A16-AEE4-C45228791722}"/>
              </a:ext>
            </a:extLst>
          </p:cNvPr>
          <p:cNvSpPr/>
          <p:nvPr/>
        </p:nvSpPr>
        <p:spPr>
          <a:xfrm>
            <a:off x="2994480" y="1579472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220;p2">
            <a:extLst>
              <a:ext uri="{FF2B5EF4-FFF2-40B4-BE49-F238E27FC236}">
                <a16:creationId xmlns:a16="http://schemas.microsoft.com/office/drawing/2014/main" id="{A88961EF-A724-4948-96AA-FA67F19C7DCC}"/>
              </a:ext>
            </a:extLst>
          </p:cNvPr>
          <p:cNvSpPr/>
          <p:nvPr/>
        </p:nvSpPr>
        <p:spPr>
          <a:xfrm>
            <a:off x="121755" y="1602626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segundo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entregable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1055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Camilo Monsalve Montes</cp:lastModifiedBy>
  <cp:revision>3</cp:revision>
  <dcterms:created xsi:type="dcterms:W3CDTF">2020-06-26T14:36:07Z</dcterms:created>
  <dcterms:modified xsi:type="dcterms:W3CDTF">2021-08-16T20:08:38Z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