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7F450AE-1220-4381-B682-8311E5AE43C3}" type="datetimeFigureOut">
              <a:rPr lang="es-CL" smtClean="0"/>
              <a:t>19-09-2016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C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65D7321-E7B0-4F3F-BB3E-FFD7D7CBE989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8458200" cy="1470025"/>
          </a:xfrm>
        </p:spPr>
        <p:txBody>
          <a:bodyPr/>
          <a:lstStyle/>
          <a:p>
            <a:r>
              <a:rPr lang="es-CL" dirty="0" smtClean="0"/>
              <a:t>Proyecto: Tienda Online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Integrantes:</a:t>
            </a:r>
            <a:br>
              <a:rPr lang="es-CL" dirty="0" smtClean="0"/>
            </a:br>
            <a:r>
              <a:rPr lang="es-CL" dirty="0" smtClean="0"/>
              <a:t>Camilo </a:t>
            </a:r>
            <a:r>
              <a:rPr lang="es-CL" dirty="0" err="1" smtClean="0"/>
              <a:t>Riffo</a:t>
            </a:r>
            <a:endParaRPr lang="es-CL" dirty="0" smtClean="0"/>
          </a:p>
          <a:p>
            <a:r>
              <a:rPr lang="es-CL" dirty="0" smtClean="0"/>
              <a:t>Rigoberto Torres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398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Tienda Online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Características</a:t>
            </a:r>
          </a:p>
          <a:p>
            <a:r>
              <a:rPr lang="es-CL" dirty="0" smtClean="0"/>
              <a:t>Tipo de productos</a:t>
            </a:r>
          </a:p>
          <a:p>
            <a:r>
              <a:rPr lang="es-CL" dirty="0" smtClean="0"/>
              <a:t>Problemas Resueltos</a:t>
            </a:r>
          </a:p>
          <a:p>
            <a:endParaRPr lang="es-CL" dirty="0"/>
          </a:p>
        </p:txBody>
      </p:sp>
      <p:pic>
        <p:nvPicPr>
          <p:cNvPr id="1026" name="Picture 2" descr="C:\xampp\htdocs\tiendaOnline\TiendaOnline\img\canel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45024"/>
            <a:ext cx="2914105" cy="291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xampp\htdocs\tiendaOnline\TiendaOnline\img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93" y="908720"/>
            <a:ext cx="1763489" cy="17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4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212976"/>
            <a:ext cx="1882552" cy="10668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Modelo </a:t>
            </a:r>
            <a:br>
              <a:rPr lang="es-CL" dirty="0" smtClean="0"/>
            </a:br>
            <a:r>
              <a:rPr lang="es-CL" dirty="0" smtClean="0"/>
              <a:t>BD</a:t>
            </a:r>
            <a:endParaRPr lang="es-CL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836712"/>
            <a:ext cx="5916370" cy="5832648"/>
          </a:xfrm>
        </p:spPr>
      </p:pic>
    </p:spTree>
    <p:extLst>
      <p:ext uri="{BB962C8B-B14F-4D97-AF65-F5344CB8AC3E}">
        <p14:creationId xmlns:p14="http://schemas.microsoft.com/office/powerpoint/2010/main" val="166948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996952"/>
            <a:ext cx="2088232" cy="10668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Maqueta </a:t>
            </a:r>
            <a:br>
              <a:rPr lang="es-CL" dirty="0" smtClean="0"/>
            </a:br>
            <a:r>
              <a:rPr lang="es-CL" dirty="0" smtClean="0"/>
              <a:t>del Sitio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87448"/>
            <a:ext cx="6111765" cy="6355309"/>
          </a:xfrm>
        </p:spPr>
      </p:pic>
    </p:spTree>
    <p:extLst>
      <p:ext uri="{BB962C8B-B14F-4D97-AF65-F5344CB8AC3E}">
        <p14:creationId xmlns:p14="http://schemas.microsoft.com/office/powerpoint/2010/main" val="83018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40226"/>
            <a:ext cx="8229600" cy="1066800"/>
          </a:xfrm>
        </p:spPr>
        <p:txBody>
          <a:bodyPr/>
          <a:lstStyle/>
          <a:p>
            <a:r>
              <a:rPr lang="es-CL" dirty="0" smtClean="0"/>
              <a:t>Mapa del Sitio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 descr="C:\Users\Camilo-PC\Downloads\MapaSit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4056"/>
            <a:ext cx="6313165" cy="50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r>
              <a:rPr lang="es-CL" dirty="0" smtClean="0"/>
              <a:t>Casos y Usos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70845"/>
            <a:ext cx="6309121" cy="4455356"/>
          </a:xfrm>
        </p:spPr>
      </p:pic>
    </p:spTree>
    <p:extLst>
      <p:ext uri="{BB962C8B-B14F-4D97-AF65-F5344CB8AC3E}">
        <p14:creationId xmlns:p14="http://schemas.microsoft.com/office/powerpoint/2010/main" val="264203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Presentación Avance I</a:t>
            </a:r>
            <a:endParaRPr lang="es-C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6488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</TotalTime>
  <Words>25</Words>
  <Application>Microsoft Office PowerPoint</Application>
  <PresentationFormat>Presentación en pantalla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Urbano</vt:lpstr>
      <vt:lpstr>Proyecto: Tienda Online</vt:lpstr>
      <vt:lpstr>Tienda Online</vt:lpstr>
      <vt:lpstr>Modelo  BD</vt:lpstr>
      <vt:lpstr>Maqueta  del Sitio</vt:lpstr>
      <vt:lpstr>Mapa del Sitio</vt:lpstr>
      <vt:lpstr>Casos y Usos</vt:lpstr>
      <vt:lpstr>Presentación Avance I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Tienda Online</dc:title>
  <dc:creator>Camilo-PC</dc:creator>
  <cp:lastModifiedBy>Camilo-PC</cp:lastModifiedBy>
  <cp:revision>4</cp:revision>
  <dcterms:created xsi:type="dcterms:W3CDTF">2016-09-19T16:59:59Z</dcterms:created>
  <dcterms:modified xsi:type="dcterms:W3CDTF">2016-09-19T20:14:33Z</dcterms:modified>
</cp:coreProperties>
</file>