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65" r:id="rId3"/>
    <p:sldId id="256" r:id="rId4"/>
    <p:sldId id="257" r:id="rId5"/>
    <p:sldId id="258" r:id="rId6"/>
    <p:sldId id="262" r:id="rId7"/>
    <p:sldId id="261" r:id="rId8"/>
    <p:sldId id="263" r:id="rId9"/>
    <p:sldId id="260" r:id="rId10"/>
    <p:sldId id="259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93245-A031-494C-ABE4-4683570A20E9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9B46-182A-4718-A139-C84F2D1806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49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39B46-182A-4718-A139-C84F2D18065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954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BBC12-BEC0-4E14-8C13-377EA3023101}" type="datetimeFigureOut">
              <a:rPr lang="es-PE" smtClean="0"/>
              <a:t>17/09/2013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4A8A36-A3A2-4105-8B1C-9A42A44ED61F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Asignación de caja chica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2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Rendición de Cuentas</a:t>
            </a:r>
            <a:endParaRPr lang="es-PE" dirty="0"/>
          </a:p>
        </p:txBody>
      </p:sp>
      <p:grpSp>
        <p:nvGrpSpPr>
          <p:cNvPr id="11" name="10 Grupo"/>
          <p:cNvGrpSpPr/>
          <p:nvPr/>
        </p:nvGrpSpPr>
        <p:grpSpPr>
          <a:xfrm>
            <a:off x="647564" y="2347037"/>
            <a:ext cx="1728192" cy="2096492"/>
            <a:chOff x="646922" y="2101601"/>
            <a:chExt cx="1728192" cy="2096492"/>
          </a:xfrm>
        </p:grpSpPr>
        <p:pic>
          <p:nvPicPr>
            <p:cNvPr id="3075" name="Picture 3" descr="C:\Users\user\Desktop\Caja Chica\cojiendo diner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22" y="2469901"/>
              <a:ext cx="1728192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CuadroTexto"/>
            <p:cNvSpPr txBox="1"/>
            <p:nvPr/>
          </p:nvSpPr>
          <p:spPr>
            <a:xfrm>
              <a:off x="647564" y="2101601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Rinde Cuentas</a:t>
              </a:r>
              <a:endParaRPr lang="es-PE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6408204" y="2469901"/>
            <a:ext cx="2016224" cy="1655176"/>
            <a:chOff x="6408204" y="2469901"/>
            <a:chExt cx="2016224" cy="1655176"/>
          </a:xfrm>
        </p:grpSpPr>
        <p:pic>
          <p:nvPicPr>
            <p:cNvPr id="3074" name="Picture 2" descr="C:\Users\user\Desktop\Caja Chica\tesorero 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924944"/>
              <a:ext cx="1800200" cy="1200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CuadroTexto"/>
            <p:cNvSpPr txBox="1"/>
            <p:nvPr/>
          </p:nvSpPr>
          <p:spPr>
            <a:xfrm>
              <a:off x="6408204" y="2469901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Revisa Rendición</a:t>
              </a:r>
              <a:endParaRPr lang="es-PE" dirty="0"/>
            </a:p>
          </p:txBody>
        </p:sp>
      </p:grpSp>
      <p:sp>
        <p:nvSpPr>
          <p:cNvPr id="16" name="15 Flecha derecha"/>
          <p:cNvSpPr/>
          <p:nvPr/>
        </p:nvSpPr>
        <p:spPr>
          <a:xfrm>
            <a:off x="2843808" y="3092713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Flecha derecha"/>
          <p:cNvSpPr/>
          <p:nvPr/>
        </p:nvSpPr>
        <p:spPr>
          <a:xfrm>
            <a:off x="5738322" y="3152967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9" name="18 Grupo"/>
          <p:cNvGrpSpPr/>
          <p:nvPr/>
        </p:nvGrpSpPr>
        <p:grpSpPr>
          <a:xfrm>
            <a:off x="3635896" y="2555693"/>
            <a:ext cx="1894793" cy="1679179"/>
            <a:chOff x="3552594" y="3333997"/>
            <a:chExt cx="1894793" cy="1679179"/>
          </a:xfrm>
        </p:grpSpPr>
        <p:sp>
          <p:nvSpPr>
            <p:cNvPr id="13" name="12 CuadroTexto"/>
            <p:cNvSpPr txBox="1"/>
            <p:nvPr/>
          </p:nvSpPr>
          <p:spPr>
            <a:xfrm>
              <a:off x="3635896" y="3333997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/>
                <a:t>Comprobantes</a:t>
              </a:r>
              <a:endParaRPr lang="es-PE" dirty="0"/>
            </a:p>
          </p:txBody>
        </p:sp>
        <p:pic>
          <p:nvPicPr>
            <p:cNvPr id="3077" name="Picture 5" descr="C:\Users\user\Desktop\Caja Chica\cuenta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94" y="3749981"/>
              <a:ext cx="1894793" cy="126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82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s-PE" dirty="0" smtClean="0"/>
              <a:t>Creación de caja chica</a:t>
            </a:r>
            <a:endParaRPr lang="es-PE" dirty="0"/>
          </a:p>
        </p:txBody>
      </p:sp>
      <p:grpSp>
        <p:nvGrpSpPr>
          <p:cNvPr id="24" name="23 Grupo"/>
          <p:cNvGrpSpPr/>
          <p:nvPr/>
        </p:nvGrpSpPr>
        <p:grpSpPr>
          <a:xfrm>
            <a:off x="3510362" y="4388488"/>
            <a:ext cx="1924941" cy="1704808"/>
            <a:chOff x="6000811" y="4249839"/>
            <a:chExt cx="2206545" cy="192807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811" y="4509120"/>
              <a:ext cx="2206545" cy="1668794"/>
            </a:xfrm>
            <a:prstGeom prst="rect">
              <a:avLst/>
            </a:prstGeom>
          </p:spPr>
        </p:pic>
        <p:sp>
          <p:nvSpPr>
            <p:cNvPr id="21" name="20 Rectángulo"/>
            <p:cNvSpPr/>
            <p:nvPr/>
          </p:nvSpPr>
          <p:spPr>
            <a:xfrm>
              <a:off x="6655732" y="4249839"/>
              <a:ext cx="1218784" cy="365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smtClean="0"/>
                <a:t>Caja Chica</a:t>
              </a:r>
              <a:endParaRPr lang="es-PE" sz="1500" dirty="0"/>
            </a:p>
          </p:txBody>
        </p:sp>
      </p:grpSp>
      <p:sp>
        <p:nvSpPr>
          <p:cNvPr id="3" name="2 Rectángulo redondeado"/>
          <p:cNvSpPr/>
          <p:nvPr/>
        </p:nvSpPr>
        <p:spPr>
          <a:xfrm>
            <a:off x="467544" y="2782403"/>
            <a:ext cx="1766742" cy="595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Elegir serie de desembolso</a:t>
            </a:r>
            <a:endParaRPr lang="es-PE" dirty="0"/>
          </a:p>
        </p:txBody>
      </p:sp>
      <p:sp>
        <p:nvSpPr>
          <p:cNvPr id="5" name="4 Cruz"/>
          <p:cNvSpPr/>
          <p:nvPr/>
        </p:nvSpPr>
        <p:spPr>
          <a:xfrm>
            <a:off x="2589243" y="2871233"/>
            <a:ext cx="581941" cy="528627"/>
          </a:xfrm>
          <a:prstGeom prst="plus">
            <a:avLst>
              <a:gd name="adj" fmla="val 354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errar llave"/>
          <p:cNvSpPr/>
          <p:nvPr/>
        </p:nvSpPr>
        <p:spPr>
          <a:xfrm rot="5400000">
            <a:off x="4322314" y="671593"/>
            <a:ext cx="570186" cy="6336704"/>
          </a:xfrm>
          <a:prstGeom prst="rightBrace">
            <a:avLst>
              <a:gd name="adj1" fmla="val 68172"/>
              <a:gd name="adj2" fmla="val 50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1" name="10 Grupo"/>
          <p:cNvGrpSpPr/>
          <p:nvPr/>
        </p:nvGrpSpPr>
        <p:grpSpPr>
          <a:xfrm>
            <a:off x="3491880" y="2263631"/>
            <a:ext cx="5071447" cy="1291221"/>
            <a:chOff x="3491880" y="2263631"/>
            <a:chExt cx="5071447" cy="1291221"/>
          </a:xfrm>
        </p:grpSpPr>
        <p:sp>
          <p:nvSpPr>
            <p:cNvPr id="8" name="7 Rectángulo redondeado"/>
            <p:cNvSpPr/>
            <p:nvPr/>
          </p:nvSpPr>
          <p:spPr>
            <a:xfrm>
              <a:off x="3491880" y="2643525"/>
              <a:ext cx="5071447" cy="9113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3589462" y="2804580"/>
              <a:ext cx="1766742" cy="59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Elegir responsable </a:t>
              </a:r>
              <a:endParaRPr lang="es-PE" dirty="0"/>
            </a:p>
          </p:txBody>
        </p:sp>
        <p:sp>
          <p:nvSpPr>
            <p:cNvPr id="34" name="33 Rectángulo redondeado"/>
            <p:cNvSpPr/>
            <p:nvPr/>
          </p:nvSpPr>
          <p:spPr>
            <a:xfrm>
              <a:off x="6660232" y="2792040"/>
              <a:ext cx="1766742" cy="595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Elegir lugar/Obra</a:t>
              </a:r>
              <a:endParaRPr lang="es-PE" dirty="0"/>
            </a:p>
          </p:txBody>
        </p:sp>
        <p:sp>
          <p:nvSpPr>
            <p:cNvPr id="35" name="34 Cruz"/>
            <p:cNvSpPr/>
            <p:nvPr/>
          </p:nvSpPr>
          <p:spPr>
            <a:xfrm>
              <a:off x="5649386" y="2837906"/>
              <a:ext cx="581941" cy="528627"/>
            </a:xfrm>
            <a:prstGeom prst="plus">
              <a:avLst>
                <a:gd name="adj" fmla="val 3544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886206" y="2263631"/>
              <a:ext cx="210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 configurable</a:t>
              </a:r>
              <a:endParaRPr lang="es-P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4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Proceso de Cajas chicas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25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Ingreso de </a:t>
            </a:r>
            <a:r>
              <a:rPr lang="es-PE" dirty="0"/>
              <a:t>d</a:t>
            </a:r>
            <a:r>
              <a:rPr lang="es-PE" dirty="0" smtClean="0"/>
              <a:t>inero a caja chica</a:t>
            </a:r>
            <a:endParaRPr lang="es-PE" dirty="0"/>
          </a:p>
        </p:txBody>
      </p:sp>
      <p:grpSp>
        <p:nvGrpSpPr>
          <p:cNvPr id="17" name="16 Grupo"/>
          <p:cNvGrpSpPr/>
          <p:nvPr/>
        </p:nvGrpSpPr>
        <p:grpSpPr>
          <a:xfrm>
            <a:off x="463309" y="2097217"/>
            <a:ext cx="2222596" cy="1679368"/>
            <a:chOff x="543591" y="2052573"/>
            <a:chExt cx="2222596" cy="1679368"/>
          </a:xfrm>
        </p:grpSpPr>
        <p:pic>
          <p:nvPicPr>
            <p:cNvPr id="1026" name="Picture 2" descr="C:\Users\user\Desktop\Caja Chica\registrador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96" y="2451953"/>
              <a:ext cx="2073806" cy="1279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15 Rectángulo"/>
            <p:cNvSpPr/>
            <p:nvPr/>
          </p:nvSpPr>
          <p:spPr>
            <a:xfrm>
              <a:off x="543591" y="2052573"/>
              <a:ext cx="222259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caja solicita </a:t>
              </a:r>
              <a:r>
                <a:rPr lang="es-PE" sz="1500" dirty="0"/>
                <a:t>d</a:t>
              </a:r>
              <a:r>
                <a:rPr lang="es-PE" sz="1500" dirty="0" smtClean="0"/>
                <a:t>inero</a:t>
              </a:r>
              <a:endParaRPr lang="es-PE" sz="1500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335554" y="4501647"/>
            <a:ext cx="2214566" cy="2281059"/>
            <a:chOff x="3090906" y="2323235"/>
            <a:chExt cx="2214566" cy="2281059"/>
          </a:xfrm>
        </p:grpSpPr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906" y="2642135"/>
              <a:ext cx="1962159" cy="1962159"/>
            </a:xfrm>
            <a:prstGeom prst="rect">
              <a:avLst/>
            </a:prstGeom>
          </p:spPr>
        </p:pic>
        <p:sp>
          <p:nvSpPr>
            <p:cNvPr id="20" name="19 Rectángulo"/>
            <p:cNvSpPr/>
            <p:nvPr/>
          </p:nvSpPr>
          <p:spPr>
            <a:xfrm>
              <a:off x="3103394" y="2323235"/>
              <a:ext cx="220207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smtClean="0"/>
                <a:t>Gerencia revisa solicitud</a:t>
              </a:r>
              <a:endParaRPr lang="es-PE" sz="15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63841" y="4242366"/>
            <a:ext cx="2422136" cy="1928075"/>
            <a:chOff x="6000811" y="4249839"/>
            <a:chExt cx="2422136" cy="192807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811" y="4509120"/>
              <a:ext cx="2358720" cy="1668794"/>
            </a:xfrm>
            <a:prstGeom prst="rect">
              <a:avLst/>
            </a:prstGeom>
          </p:spPr>
        </p:pic>
        <p:sp>
          <p:nvSpPr>
            <p:cNvPr id="21" name="20 Rectángulo"/>
            <p:cNvSpPr/>
            <p:nvPr/>
          </p:nvSpPr>
          <p:spPr>
            <a:xfrm>
              <a:off x="6056658" y="4249839"/>
              <a:ext cx="236628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Caja registra </a:t>
              </a:r>
              <a:r>
                <a:rPr lang="es-PE" sz="1500" dirty="0"/>
                <a:t>i</a:t>
              </a:r>
              <a:r>
                <a:rPr lang="es-PE" sz="1500" dirty="0" smtClean="0"/>
                <a:t>ngreso</a:t>
              </a:r>
              <a:endParaRPr lang="es-PE" sz="1500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3052546" y="2476334"/>
            <a:ext cx="2049728" cy="1970127"/>
            <a:chOff x="450304" y="4462989"/>
            <a:chExt cx="2049728" cy="1970127"/>
          </a:xfrm>
        </p:grpSpPr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3" y="4797695"/>
              <a:ext cx="1455524" cy="1635421"/>
            </a:xfrm>
            <a:prstGeom prst="rect">
              <a:avLst/>
            </a:prstGeom>
          </p:spPr>
        </p:pic>
        <p:sp>
          <p:nvSpPr>
            <p:cNvPr id="22" name="21 Rectángulo"/>
            <p:cNvSpPr/>
            <p:nvPr/>
          </p:nvSpPr>
          <p:spPr>
            <a:xfrm>
              <a:off x="450304" y="4462989"/>
              <a:ext cx="20497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smtClean="0"/>
                <a:t> </a:t>
              </a:r>
              <a:r>
                <a:rPr lang="es-PE" sz="1500" dirty="0" smtClean="0"/>
                <a:t>Tesorería </a:t>
              </a:r>
              <a:r>
                <a:rPr lang="es-PE" sz="1500" dirty="0" smtClean="0"/>
                <a:t> desembolsa</a:t>
              </a:r>
              <a:endParaRPr lang="es-PE" sz="1500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5865398" y="2052573"/>
            <a:ext cx="2720619" cy="1508474"/>
            <a:chOff x="5356973" y="940758"/>
            <a:chExt cx="3225297" cy="1698339"/>
          </a:xfrm>
        </p:grpSpPr>
        <p:pic>
          <p:nvPicPr>
            <p:cNvPr id="1028" name="Picture 4" descr="C:\Users\user\Desktop\Caja Chica\Recibiendo Diner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973" y="1291310"/>
              <a:ext cx="1823198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22 Rectángulo"/>
            <p:cNvSpPr/>
            <p:nvPr/>
          </p:nvSpPr>
          <p:spPr>
            <a:xfrm>
              <a:off x="5356973" y="940758"/>
              <a:ext cx="3225297" cy="363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caja verifica desembolso </a:t>
              </a:r>
              <a:endParaRPr lang="es-PE" sz="1500" dirty="0"/>
            </a:p>
          </p:txBody>
        </p:sp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813" y="1327003"/>
              <a:ext cx="1749457" cy="1312093"/>
            </a:xfrm>
            <a:prstGeom prst="rect">
              <a:avLst/>
            </a:prstGeom>
          </p:spPr>
        </p:pic>
      </p:grpSp>
      <p:sp>
        <p:nvSpPr>
          <p:cNvPr id="29" name="28 Flecha abajo"/>
          <p:cNvSpPr/>
          <p:nvPr/>
        </p:nvSpPr>
        <p:spPr>
          <a:xfrm>
            <a:off x="1074318" y="3973785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30" name="29 Flecha abajo"/>
          <p:cNvSpPr/>
          <p:nvPr/>
        </p:nvSpPr>
        <p:spPr>
          <a:xfrm>
            <a:off x="6960517" y="37291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  <p:sp>
        <p:nvSpPr>
          <p:cNvPr id="31" name="30 Flecha derecha"/>
          <p:cNvSpPr/>
          <p:nvPr/>
        </p:nvSpPr>
        <p:spPr>
          <a:xfrm rot="20091219">
            <a:off x="5124291" y="3219082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3</a:t>
            </a:r>
            <a:endParaRPr lang="es-PE" sz="1600" dirty="0"/>
          </a:p>
        </p:txBody>
      </p:sp>
      <p:sp>
        <p:nvSpPr>
          <p:cNvPr id="32" name="31 Flecha derecha"/>
          <p:cNvSpPr/>
          <p:nvPr/>
        </p:nvSpPr>
        <p:spPr>
          <a:xfrm rot="20054179">
            <a:off x="2765652" y="4405339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092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Egreso de </a:t>
            </a:r>
            <a:r>
              <a:rPr lang="es-PE" dirty="0" smtClean="0"/>
              <a:t>dinero de caja chica</a:t>
            </a:r>
            <a:endParaRPr lang="es-PE" dirty="0"/>
          </a:p>
        </p:txBody>
      </p:sp>
      <p:grpSp>
        <p:nvGrpSpPr>
          <p:cNvPr id="21" name="20 Grupo"/>
          <p:cNvGrpSpPr/>
          <p:nvPr/>
        </p:nvGrpSpPr>
        <p:grpSpPr>
          <a:xfrm>
            <a:off x="162910" y="2744930"/>
            <a:ext cx="2118722" cy="1877385"/>
            <a:chOff x="162910" y="2744930"/>
            <a:chExt cx="2118722" cy="1877385"/>
          </a:xfrm>
        </p:grpSpPr>
        <p:pic>
          <p:nvPicPr>
            <p:cNvPr id="2050" name="Picture 2" descr="C:\Users\user\Desktop\Imagenes Ingreso salida almacen\Almacenero 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" y="3103555"/>
              <a:ext cx="1909056" cy="151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19 Rectángulo"/>
            <p:cNvSpPr/>
            <p:nvPr/>
          </p:nvSpPr>
          <p:spPr>
            <a:xfrm>
              <a:off x="162910" y="2744930"/>
              <a:ext cx="2118722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smtClean="0"/>
                <a:t>Personal solicita dinero</a:t>
              </a:r>
              <a:endParaRPr lang="es-PE" sz="1500" dirty="0"/>
            </a:p>
          </p:txBody>
        </p:sp>
      </p:grpSp>
      <p:grpSp>
        <p:nvGrpSpPr>
          <p:cNvPr id="2048" name="2047 Grupo"/>
          <p:cNvGrpSpPr/>
          <p:nvPr/>
        </p:nvGrpSpPr>
        <p:grpSpPr>
          <a:xfrm>
            <a:off x="6208793" y="1949132"/>
            <a:ext cx="2026925" cy="1667594"/>
            <a:chOff x="6208793" y="1949132"/>
            <a:chExt cx="2026925" cy="1667594"/>
          </a:xfrm>
        </p:grpSpPr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793" y="2318464"/>
              <a:ext cx="1835000" cy="1298262"/>
            </a:xfrm>
            <a:prstGeom prst="rect">
              <a:avLst/>
            </a:prstGeom>
          </p:spPr>
        </p:pic>
        <p:sp>
          <p:nvSpPr>
            <p:cNvPr id="23" name="22 Rectángulo"/>
            <p:cNvSpPr/>
            <p:nvPr/>
          </p:nvSpPr>
          <p:spPr>
            <a:xfrm>
              <a:off x="6215037" y="1949132"/>
              <a:ext cx="202068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</a:t>
              </a:r>
              <a:r>
                <a:rPr lang="es-PE" sz="1500" dirty="0"/>
                <a:t>c</a:t>
              </a:r>
              <a:r>
                <a:rPr lang="es-PE" sz="1500" dirty="0" smtClean="0"/>
                <a:t>aja desembolsa</a:t>
              </a:r>
              <a:endParaRPr lang="es-PE" sz="1500" dirty="0"/>
            </a:p>
          </p:txBody>
        </p:sp>
      </p:grpSp>
      <p:grpSp>
        <p:nvGrpSpPr>
          <p:cNvPr id="2049" name="2048 Grupo"/>
          <p:cNvGrpSpPr/>
          <p:nvPr/>
        </p:nvGrpSpPr>
        <p:grpSpPr>
          <a:xfrm>
            <a:off x="6215036" y="4252982"/>
            <a:ext cx="2244718" cy="1912322"/>
            <a:chOff x="6215036" y="4252982"/>
            <a:chExt cx="2244718" cy="166759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036" y="4622315"/>
              <a:ext cx="2101379" cy="1298262"/>
            </a:xfrm>
            <a:prstGeom prst="rect">
              <a:avLst/>
            </a:prstGeom>
          </p:spPr>
        </p:pic>
        <p:sp>
          <p:nvSpPr>
            <p:cNvPr id="24" name="23 Rectángulo"/>
            <p:cNvSpPr/>
            <p:nvPr/>
          </p:nvSpPr>
          <p:spPr>
            <a:xfrm>
              <a:off x="6215037" y="4252982"/>
              <a:ext cx="224471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</a:t>
              </a:r>
              <a:r>
                <a:rPr lang="es-PE" sz="1500" dirty="0"/>
                <a:t>c</a:t>
              </a:r>
              <a:r>
                <a:rPr lang="es-PE" sz="1500" dirty="0" smtClean="0"/>
                <a:t>aja r</a:t>
              </a:r>
              <a:r>
                <a:rPr lang="es-PE" sz="1500" dirty="0" smtClean="0"/>
                <a:t>egistra </a:t>
              </a:r>
              <a:r>
                <a:rPr lang="es-PE" sz="1500" dirty="0"/>
                <a:t>e</a:t>
              </a:r>
              <a:r>
                <a:rPr lang="es-PE" sz="1500" dirty="0" smtClean="0"/>
                <a:t>greso</a:t>
              </a:r>
              <a:endParaRPr lang="es-PE" sz="1500" dirty="0"/>
            </a:p>
          </p:txBody>
        </p:sp>
      </p:grpSp>
      <p:sp>
        <p:nvSpPr>
          <p:cNvPr id="26" name="25 Flecha abajo"/>
          <p:cNvSpPr/>
          <p:nvPr/>
        </p:nvSpPr>
        <p:spPr>
          <a:xfrm>
            <a:off x="6960517" y="37291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27" name="26 Flecha derecha"/>
          <p:cNvSpPr/>
          <p:nvPr/>
        </p:nvSpPr>
        <p:spPr>
          <a:xfrm>
            <a:off x="2281632" y="3620619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28" name="27 Flecha derecha"/>
          <p:cNvSpPr/>
          <p:nvPr/>
        </p:nvSpPr>
        <p:spPr>
          <a:xfrm rot="20054260">
            <a:off x="5255280" y="3123058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grpSp>
        <p:nvGrpSpPr>
          <p:cNvPr id="29" name="28 Grupo"/>
          <p:cNvGrpSpPr/>
          <p:nvPr/>
        </p:nvGrpSpPr>
        <p:grpSpPr>
          <a:xfrm>
            <a:off x="2951514" y="2768067"/>
            <a:ext cx="2351829" cy="2295921"/>
            <a:chOff x="2853803" y="2308373"/>
            <a:chExt cx="2143890" cy="2295921"/>
          </a:xfrm>
        </p:grpSpPr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176" y="2642135"/>
              <a:ext cx="1979043" cy="1962159"/>
            </a:xfrm>
            <a:prstGeom prst="rect">
              <a:avLst/>
            </a:prstGeom>
          </p:spPr>
        </p:pic>
        <p:sp>
          <p:nvSpPr>
            <p:cNvPr id="31" name="30 Rectángulo"/>
            <p:cNvSpPr/>
            <p:nvPr/>
          </p:nvSpPr>
          <p:spPr>
            <a:xfrm>
              <a:off x="2853803" y="2308373"/>
              <a:ext cx="214389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500" dirty="0" smtClean="0">
                  <a:solidFill>
                    <a:srgbClr val="FF0000"/>
                  </a:solidFill>
                </a:rPr>
                <a:t>Gerencia r</a:t>
              </a:r>
              <a:r>
                <a:rPr lang="es-PE" sz="1500" dirty="0" smtClean="0">
                  <a:solidFill>
                    <a:srgbClr val="FF0000"/>
                  </a:solidFill>
                </a:rPr>
                <a:t>evisa solicitud</a:t>
              </a:r>
              <a:endParaRPr lang="es-PE" sz="15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6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Autofit/>
          </a:bodyPr>
          <a:lstStyle/>
          <a:p>
            <a:r>
              <a:rPr lang="es-PE" sz="4000" dirty="0" smtClean="0"/>
              <a:t>Egreso de </a:t>
            </a:r>
            <a:r>
              <a:rPr lang="es-PE" sz="4000" dirty="0" smtClean="0"/>
              <a:t>dinero de caja chica - Obra</a:t>
            </a:r>
            <a:endParaRPr lang="es-PE" sz="4000" dirty="0"/>
          </a:p>
        </p:txBody>
      </p:sp>
      <p:grpSp>
        <p:nvGrpSpPr>
          <p:cNvPr id="2048" name="2047 Grupo"/>
          <p:cNvGrpSpPr/>
          <p:nvPr/>
        </p:nvGrpSpPr>
        <p:grpSpPr>
          <a:xfrm>
            <a:off x="6208793" y="1949132"/>
            <a:ext cx="2026925" cy="1667594"/>
            <a:chOff x="6208793" y="1949132"/>
            <a:chExt cx="2026925" cy="1667594"/>
          </a:xfrm>
        </p:grpSpPr>
        <p:pic>
          <p:nvPicPr>
            <p:cNvPr id="10" name="9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793" y="2318464"/>
              <a:ext cx="1835000" cy="1298262"/>
            </a:xfrm>
            <a:prstGeom prst="rect">
              <a:avLst/>
            </a:prstGeom>
          </p:spPr>
        </p:pic>
        <p:sp>
          <p:nvSpPr>
            <p:cNvPr id="23" name="22 Rectángulo"/>
            <p:cNvSpPr/>
            <p:nvPr/>
          </p:nvSpPr>
          <p:spPr>
            <a:xfrm>
              <a:off x="6215037" y="1949132"/>
              <a:ext cx="202068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</a:t>
              </a:r>
              <a:r>
                <a:rPr lang="es-PE" sz="1500" dirty="0"/>
                <a:t>c</a:t>
              </a:r>
              <a:r>
                <a:rPr lang="es-PE" sz="1500" dirty="0" smtClean="0"/>
                <a:t>aja desembolsa</a:t>
              </a:r>
              <a:endParaRPr lang="es-PE" sz="1500" dirty="0"/>
            </a:p>
          </p:txBody>
        </p:sp>
      </p:grpSp>
      <p:grpSp>
        <p:nvGrpSpPr>
          <p:cNvPr id="2049" name="2048 Grupo"/>
          <p:cNvGrpSpPr/>
          <p:nvPr/>
        </p:nvGrpSpPr>
        <p:grpSpPr>
          <a:xfrm>
            <a:off x="6215036" y="4252982"/>
            <a:ext cx="2244718" cy="1912322"/>
            <a:chOff x="6215036" y="4252982"/>
            <a:chExt cx="2244718" cy="166759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036" y="4622315"/>
              <a:ext cx="2101379" cy="1298262"/>
            </a:xfrm>
            <a:prstGeom prst="rect">
              <a:avLst/>
            </a:prstGeom>
          </p:spPr>
        </p:pic>
        <p:sp>
          <p:nvSpPr>
            <p:cNvPr id="24" name="23 Rectángulo"/>
            <p:cNvSpPr/>
            <p:nvPr/>
          </p:nvSpPr>
          <p:spPr>
            <a:xfrm>
              <a:off x="6215037" y="4252982"/>
              <a:ext cx="224471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err="1" smtClean="0"/>
                <a:t>Adm</a:t>
              </a:r>
              <a:r>
                <a:rPr lang="es-PE" sz="1500" dirty="0" smtClean="0"/>
                <a:t>. </a:t>
              </a:r>
              <a:r>
                <a:rPr lang="es-PE" sz="1500" dirty="0"/>
                <a:t>c</a:t>
              </a:r>
              <a:r>
                <a:rPr lang="es-PE" sz="1500" dirty="0" smtClean="0"/>
                <a:t>aja r</a:t>
              </a:r>
              <a:r>
                <a:rPr lang="es-PE" sz="1500" dirty="0" smtClean="0"/>
                <a:t>egistra </a:t>
              </a:r>
              <a:r>
                <a:rPr lang="es-PE" sz="1500" dirty="0"/>
                <a:t>e</a:t>
              </a:r>
              <a:r>
                <a:rPr lang="es-PE" sz="1500" dirty="0" smtClean="0"/>
                <a:t>greso</a:t>
              </a:r>
              <a:endParaRPr lang="es-PE" sz="1500" dirty="0"/>
            </a:p>
          </p:txBody>
        </p:sp>
      </p:grpSp>
      <p:sp>
        <p:nvSpPr>
          <p:cNvPr id="26" name="25 Flecha abajo"/>
          <p:cNvSpPr/>
          <p:nvPr/>
        </p:nvSpPr>
        <p:spPr>
          <a:xfrm>
            <a:off x="6960517" y="37291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sp>
        <p:nvSpPr>
          <p:cNvPr id="28" name="27 Flecha derecha"/>
          <p:cNvSpPr/>
          <p:nvPr/>
        </p:nvSpPr>
        <p:spPr>
          <a:xfrm rot="20054260">
            <a:off x="5255280" y="3123058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grpSp>
        <p:nvGrpSpPr>
          <p:cNvPr id="18" name="17 Grupo"/>
          <p:cNvGrpSpPr/>
          <p:nvPr/>
        </p:nvGrpSpPr>
        <p:grpSpPr>
          <a:xfrm>
            <a:off x="287354" y="2142833"/>
            <a:ext cx="1735051" cy="1831021"/>
            <a:chOff x="467544" y="2587102"/>
            <a:chExt cx="1656185" cy="1721285"/>
          </a:xfrm>
        </p:grpSpPr>
        <p:pic>
          <p:nvPicPr>
            <p:cNvPr id="19" name="Picture 4" descr="C:\Users\user\Desktop\Imagenes Ingreso salida almacen\Almacenero laptop 0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5" y="2967412"/>
              <a:ext cx="1656184" cy="134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21 Rectángulo"/>
            <p:cNvSpPr/>
            <p:nvPr/>
          </p:nvSpPr>
          <p:spPr>
            <a:xfrm>
              <a:off x="467544" y="2587102"/>
              <a:ext cx="1656184" cy="303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500" dirty="0" smtClean="0"/>
                <a:t>Solicita dinero</a:t>
              </a:r>
              <a:endParaRPr lang="es-PE" sz="1500" dirty="0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182772" y="4070265"/>
            <a:ext cx="1944216" cy="957300"/>
            <a:chOff x="179512" y="5013801"/>
            <a:chExt cx="1944216" cy="957300"/>
          </a:xfrm>
        </p:grpSpPr>
        <p:sp>
          <p:nvSpPr>
            <p:cNvPr id="4" name="3 Rectángulo redondeado"/>
            <p:cNvSpPr/>
            <p:nvPr/>
          </p:nvSpPr>
          <p:spPr>
            <a:xfrm>
              <a:off x="179512" y="5013801"/>
              <a:ext cx="1944216" cy="9573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79173" y="5099106"/>
              <a:ext cx="1743232" cy="3218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Elige caja chica</a:t>
              </a:r>
              <a:endParaRPr lang="es-PE" sz="1600" dirty="0"/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279172" y="5492451"/>
              <a:ext cx="1743232" cy="384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dirty="0" smtClean="0"/>
                <a:t>Elige obra /gasto</a:t>
              </a:r>
              <a:endParaRPr lang="es-PE" sz="1600" dirty="0"/>
            </a:p>
          </p:txBody>
        </p:sp>
      </p:grpSp>
      <p:sp>
        <p:nvSpPr>
          <p:cNvPr id="34" name="33 Flecha derecha"/>
          <p:cNvSpPr/>
          <p:nvPr/>
        </p:nvSpPr>
        <p:spPr>
          <a:xfrm>
            <a:off x="2306074" y="3733755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grpSp>
        <p:nvGrpSpPr>
          <p:cNvPr id="35" name="34 Grupo"/>
          <p:cNvGrpSpPr/>
          <p:nvPr/>
        </p:nvGrpSpPr>
        <p:grpSpPr>
          <a:xfrm>
            <a:off x="3021859" y="2678033"/>
            <a:ext cx="1909056" cy="1877385"/>
            <a:chOff x="162910" y="2744930"/>
            <a:chExt cx="1909056" cy="1877385"/>
          </a:xfrm>
        </p:grpSpPr>
        <p:pic>
          <p:nvPicPr>
            <p:cNvPr id="36" name="Picture 2" descr="C:\Users\user\Desktop\Imagenes Ingreso salida almacen\Almacenero 3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" y="3103555"/>
              <a:ext cx="1909056" cy="151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36 Rectángulo"/>
            <p:cNvSpPr/>
            <p:nvPr/>
          </p:nvSpPr>
          <p:spPr>
            <a:xfrm>
              <a:off x="380729" y="2744930"/>
              <a:ext cx="1473417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1500" dirty="0" smtClean="0">
                  <a:solidFill>
                    <a:srgbClr val="FF0000"/>
                  </a:solidFill>
                </a:rPr>
                <a:t>Revisa</a:t>
              </a:r>
              <a:r>
                <a:rPr lang="es-PE" sz="1500" dirty="0" smtClean="0"/>
                <a:t> </a:t>
              </a:r>
              <a:r>
                <a:rPr lang="es-PE" sz="1500" dirty="0" smtClean="0">
                  <a:solidFill>
                    <a:srgbClr val="FF0000"/>
                  </a:solidFill>
                </a:rPr>
                <a:t>solicitud</a:t>
              </a:r>
              <a:endParaRPr lang="es-PE" sz="15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5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293992" cy="50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Sugerencias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Todas las salidas de Dinero se deben hacer con una solicitud de caja aprobada por Gerencia.</a:t>
            </a:r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En Obra se debe asignar un responsable de Caja Chica, similar a Maribel.</a:t>
            </a:r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07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665</TotalTime>
  <Words>153</Words>
  <Application>Microsoft Office PowerPoint</Application>
  <PresentationFormat>Presentación en pantalla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Asignación de caja chica</vt:lpstr>
      <vt:lpstr>Creación de caja chica</vt:lpstr>
      <vt:lpstr>Proceso de Cajas chicas</vt:lpstr>
      <vt:lpstr>Ingreso de dinero a caja chica</vt:lpstr>
      <vt:lpstr>Egreso de dinero de caja chica</vt:lpstr>
      <vt:lpstr>Egreso de dinero de caja chica - Obra</vt:lpstr>
      <vt:lpstr>FIN</vt:lpstr>
      <vt:lpstr>Presentación de PowerPoint</vt:lpstr>
      <vt:lpstr>Sugerencias</vt:lpstr>
      <vt:lpstr>Rendición de Cuentas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39</cp:revision>
  <dcterms:created xsi:type="dcterms:W3CDTF">2013-09-02T15:08:58Z</dcterms:created>
  <dcterms:modified xsi:type="dcterms:W3CDTF">2013-09-17T21:56:08Z</dcterms:modified>
</cp:coreProperties>
</file>