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CBBC12-BEC0-4E14-8C13-377EA302310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Proceso de Cajas chicas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25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Ingreso de Dinero</a:t>
            </a:r>
            <a:endParaRPr lang="es-PE" dirty="0"/>
          </a:p>
        </p:txBody>
      </p:sp>
      <p:grpSp>
        <p:nvGrpSpPr>
          <p:cNvPr id="17" name="16 Grupo"/>
          <p:cNvGrpSpPr/>
          <p:nvPr/>
        </p:nvGrpSpPr>
        <p:grpSpPr>
          <a:xfrm>
            <a:off x="450304" y="2152004"/>
            <a:ext cx="1719656" cy="1679368"/>
            <a:chOff x="543591" y="2052573"/>
            <a:chExt cx="1719656" cy="1679368"/>
          </a:xfrm>
        </p:grpSpPr>
        <p:pic>
          <p:nvPicPr>
            <p:cNvPr id="1026" name="Picture 2" descr="C:\Users\user\Desktop\Caja Chica\registrador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596" y="2451953"/>
              <a:ext cx="1706651" cy="1279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15 Rectángulo"/>
            <p:cNvSpPr/>
            <p:nvPr/>
          </p:nvSpPr>
          <p:spPr>
            <a:xfrm>
              <a:off x="543591" y="2052573"/>
              <a:ext cx="16664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dirty="0" smtClean="0"/>
                <a:t>Solicita Dinero</a:t>
              </a:r>
              <a:endParaRPr lang="es-PE" dirty="0"/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335554" y="4501647"/>
            <a:ext cx="1962159" cy="2281059"/>
            <a:chOff x="3090906" y="2323235"/>
            <a:chExt cx="1962159" cy="2281059"/>
          </a:xfrm>
        </p:grpSpPr>
        <p:pic>
          <p:nvPicPr>
            <p:cNvPr id="14" name="1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906" y="2642135"/>
              <a:ext cx="1962159" cy="1962159"/>
            </a:xfrm>
            <a:prstGeom prst="rect">
              <a:avLst/>
            </a:prstGeom>
          </p:spPr>
        </p:pic>
        <p:sp>
          <p:nvSpPr>
            <p:cNvPr id="20" name="19 Rectángulo"/>
            <p:cNvSpPr/>
            <p:nvPr/>
          </p:nvSpPr>
          <p:spPr>
            <a:xfrm>
              <a:off x="3193989" y="2323235"/>
              <a:ext cx="1755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dirty="0" smtClean="0"/>
                <a:t>Revisa Gerencia</a:t>
              </a:r>
              <a:endParaRPr lang="es-PE" dirty="0"/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5963841" y="4227489"/>
            <a:ext cx="2358720" cy="1942952"/>
            <a:chOff x="6000811" y="4234962"/>
            <a:chExt cx="2358720" cy="1942952"/>
          </a:xfrm>
        </p:grpSpPr>
        <p:pic>
          <p:nvPicPr>
            <p:cNvPr id="13" name="12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811" y="4509120"/>
              <a:ext cx="2358720" cy="1668794"/>
            </a:xfrm>
            <a:prstGeom prst="rect">
              <a:avLst/>
            </a:prstGeom>
          </p:spPr>
        </p:pic>
        <p:sp>
          <p:nvSpPr>
            <p:cNvPr id="21" name="20 Rectángulo"/>
            <p:cNvSpPr/>
            <p:nvPr/>
          </p:nvSpPr>
          <p:spPr>
            <a:xfrm>
              <a:off x="6346962" y="4234962"/>
              <a:ext cx="17856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dirty="0" smtClean="0"/>
                <a:t>Registra Ingreso</a:t>
              </a:r>
              <a:endParaRPr lang="es-PE" dirty="0"/>
            </a:p>
          </p:txBody>
        </p:sp>
      </p:grpSp>
      <p:grpSp>
        <p:nvGrpSpPr>
          <p:cNvPr id="18" name="17 Grupo"/>
          <p:cNvGrpSpPr/>
          <p:nvPr/>
        </p:nvGrpSpPr>
        <p:grpSpPr>
          <a:xfrm>
            <a:off x="3052546" y="2984392"/>
            <a:ext cx="2156937" cy="1970127"/>
            <a:chOff x="450304" y="4462989"/>
            <a:chExt cx="2156937" cy="1970127"/>
          </a:xfrm>
        </p:grpSpPr>
        <p:pic>
          <p:nvPicPr>
            <p:cNvPr id="7" name="6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3" y="4797695"/>
              <a:ext cx="1455524" cy="1635421"/>
            </a:xfrm>
            <a:prstGeom prst="rect">
              <a:avLst/>
            </a:prstGeom>
          </p:spPr>
        </p:pic>
        <p:sp>
          <p:nvSpPr>
            <p:cNvPr id="22" name="21 Rectángulo"/>
            <p:cNvSpPr/>
            <p:nvPr/>
          </p:nvSpPr>
          <p:spPr>
            <a:xfrm>
              <a:off x="450304" y="4462989"/>
              <a:ext cx="21569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dirty="0" smtClean="0"/>
                <a:t>Realiza Desembolso</a:t>
              </a:r>
              <a:endParaRPr lang="es-PE" dirty="0"/>
            </a:p>
          </p:txBody>
        </p:sp>
      </p:grpSp>
      <p:grpSp>
        <p:nvGrpSpPr>
          <p:cNvPr id="25" name="24 Grupo"/>
          <p:cNvGrpSpPr/>
          <p:nvPr/>
        </p:nvGrpSpPr>
        <p:grpSpPr>
          <a:xfrm>
            <a:off x="5796393" y="2052573"/>
            <a:ext cx="2809784" cy="1520443"/>
            <a:chOff x="5275172" y="940758"/>
            <a:chExt cx="3331005" cy="1711815"/>
          </a:xfrm>
        </p:grpSpPr>
        <p:pic>
          <p:nvPicPr>
            <p:cNvPr id="1028" name="Picture 4" descr="C:\Users\user\Desktop\Caja Chica\Recibiendo Dinero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172" y="1279795"/>
              <a:ext cx="1904999" cy="1347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22 Rectángulo"/>
            <p:cNvSpPr/>
            <p:nvPr/>
          </p:nvSpPr>
          <p:spPr>
            <a:xfrm>
              <a:off x="5796393" y="940758"/>
              <a:ext cx="21508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dirty="0" smtClean="0"/>
                <a:t>Realiza transacción </a:t>
              </a:r>
              <a:endParaRPr lang="es-PE" dirty="0"/>
            </a:p>
          </p:txBody>
        </p:sp>
        <p:pic>
          <p:nvPicPr>
            <p:cNvPr id="10" name="9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720" y="1340480"/>
              <a:ext cx="1749457" cy="1312093"/>
            </a:xfrm>
            <a:prstGeom prst="rect">
              <a:avLst/>
            </a:prstGeom>
          </p:spPr>
        </p:pic>
      </p:grpSp>
      <p:sp>
        <p:nvSpPr>
          <p:cNvPr id="29" name="28 Flecha abajo"/>
          <p:cNvSpPr/>
          <p:nvPr/>
        </p:nvSpPr>
        <p:spPr>
          <a:xfrm>
            <a:off x="1074318" y="3973785"/>
            <a:ext cx="484632" cy="4892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29 Flecha abajo"/>
          <p:cNvSpPr/>
          <p:nvPr/>
        </p:nvSpPr>
        <p:spPr>
          <a:xfrm>
            <a:off x="6960517" y="3729183"/>
            <a:ext cx="484632" cy="4892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30 Flecha derecha"/>
          <p:cNvSpPr/>
          <p:nvPr/>
        </p:nvSpPr>
        <p:spPr>
          <a:xfrm rot="20091219">
            <a:off x="5124290" y="3176265"/>
            <a:ext cx="66988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31 Flecha derecha"/>
          <p:cNvSpPr/>
          <p:nvPr/>
        </p:nvSpPr>
        <p:spPr>
          <a:xfrm rot="20054179">
            <a:off x="2765652" y="4405339"/>
            <a:ext cx="66988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929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Egreso de Dinero</a:t>
            </a:r>
            <a:endParaRPr lang="es-PE" dirty="0"/>
          </a:p>
        </p:txBody>
      </p:sp>
      <p:grpSp>
        <p:nvGrpSpPr>
          <p:cNvPr id="21" name="20 Grupo"/>
          <p:cNvGrpSpPr/>
          <p:nvPr/>
        </p:nvGrpSpPr>
        <p:grpSpPr>
          <a:xfrm>
            <a:off x="162910" y="2744930"/>
            <a:ext cx="1909056" cy="1877385"/>
            <a:chOff x="162910" y="2744930"/>
            <a:chExt cx="1909056" cy="1877385"/>
          </a:xfrm>
        </p:grpSpPr>
        <p:pic>
          <p:nvPicPr>
            <p:cNvPr id="2050" name="Picture 2" descr="C:\Users\user\Desktop\Imagenes Ingreso salida almacen\Almacenero 3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10" y="3103555"/>
              <a:ext cx="1909056" cy="1518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19 Rectángulo"/>
            <p:cNvSpPr/>
            <p:nvPr/>
          </p:nvSpPr>
          <p:spPr>
            <a:xfrm>
              <a:off x="284229" y="2744930"/>
              <a:ext cx="16664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dirty="0" smtClean="0"/>
                <a:t>Solicita Dinero</a:t>
              </a:r>
              <a:endParaRPr lang="es-PE" dirty="0"/>
            </a:p>
          </p:txBody>
        </p:sp>
      </p:grpSp>
      <p:grpSp>
        <p:nvGrpSpPr>
          <p:cNvPr id="2048" name="2047 Grupo"/>
          <p:cNvGrpSpPr/>
          <p:nvPr/>
        </p:nvGrpSpPr>
        <p:grpSpPr>
          <a:xfrm>
            <a:off x="6208793" y="1949132"/>
            <a:ext cx="1835000" cy="1667594"/>
            <a:chOff x="6208793" y="1949132"/>
            <a:chExt cx="1835000" cy="1667594"/>
          </a:xfrm>
        </p:grpSpPr>
        <p:pic>
          <p:nvPicPr>
            <p:cNvPr id="10" name="9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8793" y="2318464"/>
              <a:ext cx="1835000" cy="1298262"/>
            </a:xfrm>
            <a:prstGeom prst="rect">
              <a:avLst/>
            </a:prstGeom>
          </p:spPr>
        </p:pic>
        <p:sp>
          <p:nvSpPr>
            <p:cNvPr id="23" name="22 Rectángulo"/>
            <p:cNvSpPr/>
            <p:nvPr/>
          </p:nvSpPr>
          <p:spPr>
            <a:xfrm>
              <a:off x="6377375" y="1949132"/>
              <a:ext cx="14453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dirty="0" smtClean="0"/>
                <a:t>Desembolsa</a:t>
              </a:r>
              <a:endParaRPr lang="es-PE" dirty="0"/>
            </a:p>
          </p:txBody>
        </p:sp>
      </p:grpSp>
      <p:grpSp>
        <p:nvGrpSpPr>
          <p:cNvPr id="2049" name="2048 Grupo"/>
          <p:cNvGrpSpPr/>
          <p:nvPr/>
        </p:nvGrpSpPr>
        <p:grpSpPr>
          <a:xfrm>
            <a:off x="6215037" y="4252983"/>
            <a:ext cx="1835000" cy="1667594"/>
            <a:chOff x="6215037" y="4252983"/>
            <a:chExt cx="1835000" cy="1667594"/>
          </a:xfrm>
        </p:grpSpPr>
        <p:pic>
          <p:nvPicPr>
            <p:cNvPr id="16" name="15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5037" y="4622315"/>
              <a:ext cx="1835000" cy="1298262"/>
            </a:xfrm>
            <a:prstGeom prst="rect">
              <a:avLst/>
            </a:prstGeom>
          </p:spPr>
        </p:pic>
        <p:sp>
          <p:nvSpPr>
            <p:cNvPr id="24" name="23 Rectángulo"/>
            <p:cNvSpPr/>
            <p:nvPr/>
          </p:nvSpPr>
          <p:spPr>
            <a:xfrm>
              <a:off x="6278970" y="4252983"/>
              <a:ext cx="17071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dirty="0" smtClean="0"/>
                <a:t>Registra Egreso</a:t>
              </a:r>
              <a:endParaRPr lang="es-PE" dirty="0"/>
            </a:p>
          </p:txBody>
        </p:sp>
      </p:grpSp>
      <p:sp>
        <p:nvSpPr>
          <p:cNvPr id="26" name="25 Flecha abajo"/>
          <p:cNvSpPr/>
          <p:nvPr/>
        </p:nvSpPr>
        <p:spPr>
          <a:xfrm>
            <a:off x="6960517" y="3729183"/>
            <a:ext cx="484632" cy="4892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26 Flecha derecha"/>
          <p:cNvSpPr/>
          <p:nvPr/>
        </p:nvSpPr>
        <p:spPr>
          <a:xfrm>
            <a:off x="2342376" y="3620619"/>
            <a:ext cx="66988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27 Flecha derecha"/>
          <p:cNvSpPr/>
          <p:nvPr/>
        </p:nvSpPr>
        <p:spPr>
          <a:xfrm rot="20054260">
            <a:off x="5255280" y="3123058"/>
            <a:ext cx="66988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9" name="28 Grupo"/>
          <p:cNvGrpSpPr/>
          <p:nvPr/>
        </p:nvGrpSpPr>
        <p:grpSpPr>
          <a:xfrm>
            <a:off x="3193989" y="2782929"/>
            <a:ext cx="1962159" cy="2281059"/>
            <a:chOff x="3090906" y="2323235"/>
            <a:chExt cx="1962159" cy="2281059"/>
          </a:xfrm>
        </p:grpSpPr>
        <p:pic>
          <p:nvPicPr>
            <p:cNvPr id="30" name="29 Image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906" y="2642135"/>
              <a:ext cx="1962159" cy="1962159"/>
            </a:xfrm>
            <a:prstGeom prst="rect">
              <a:avLst/>
            </a:prstGeom>
          </p:spPr>
        </p:pic>
        <p:sp>
          <p:nvSpPr>
            <p:cNvPr id="31" name="30 Rectángulo"/>
            <p:cNvSpPr/>
            <p:nvPr/>
          </p:nvSpPr>
          <p:spPr>
            <a:xfrm>
              <a:off x="3193989" y="2323235"/>
              <a:ext cx="1755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dirty="0" smtClean="0">
                  <a:solidFill>
                    <a:srgbClr val="FF0000"/>
                  </a:solidFill>
                </a:rPr>
                <a:t>Revisa Gerencia</a:t>
              </a:r>
              <a:endParaRPr lang="es-P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63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Rendición de Cuentas</a:t>
            </a:r>
            <a:endParaRPr lang="es-PE" dirty="0"/>
          </a:p>
        </p:txBody>
      </p:sp>
      <p:grpSp>
        <p:nvGrpSpPr>
          <p:cNvPr id="11" name="10 Grupo"/>
          <p:cNvGrpSpPr/>
          <p:nvPr/>
        </p:nvGrpSpPr>
        <p:grpSpPr>
          <a:xfrm>
            <a:off x="647564" y="2347037"/>
            <a:ext cx="1728192" cy="2096492"/>
            <a:chOff x="646922" y="2101601"/>
            <a:chExt cx="1728192" cy="2096492"/>
          </a:xfrm>
        </p:grpSpPr>
        <p:pic>
          <p:nvPicPr>
            <p:cNvPr id="3075" name="Picture 3" descr="C:\Users\user\Desktop\Caja Chica\cojiendo dinero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922" y="2469901"/>
              <a:ext cx="1728192" cy="172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5 CuadroTexto"/>
            <p:cNvSpPr txBox="1"/>
            <p:nvPr/>
          </p:nvSpPr>
          <p:spPr>
            <a:xfrm>
              <a:off x="647564" y="2101601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/>
                <a:t>Rinde Cuentas</a:t>
              </a:r>
              <a:endParaRPr lang="es-PE" dirty="0"/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6408204" y="2469901"/>
            <a:ext cx="2016224" cy="1655176"/>
            <a:chOff x="6408204" y="2469901"/>
            <a:chExt cx="2016224" cy="1655176"/>
          </a:xfrm>
        </p:grpSpPr>
        <p:pic>
          <p:nvPicPr>
            <p:cNvPr id="3074" name="Picture 2" descr="C:\Users\user\Desktop\Caja Chica\tesorero 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2924944"/>
              <a:ext cx="1800200" cy="1200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14 CuadroTexto"/>
            <p:cNvSpPr txBox="1"/>
            <p:nvPr/>
          </p:nvSpPr>
          <p:spPr>
            <a:xfrm>
              <a:off x="6408204" y="2469901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/>
                <a:t>Revisa Rendición</a:t>
              </a:r>
              <a:endParaRPr lang="es-PE" dirty="0"/>
            </a:p>
          </p:txBody>
        </p:sp>
      </p:grpSp>
      <p:sp>
        <p:nvSpPr>
          <p:cNvPr id="16" name="15 Flecha derecha"/>
          <p:cNvSpPr/>
          <p:nvPr/>
        </p:nvSpPr>
        <p:spPr>
          <a:xfrm>
            <a:off x="2843808" y="3092713"/>
            <a:ext cx="66988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16 Flecha derecha"/>
          <p:cNvSpPr/>
          <p:nvPr/>
        </p:nvSpPr>
        <p:spPr>
          <a:xfrm>
            <a:off x="5738322" y="3152967"/>
            <a:ext cx="66988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9" name="18 Grupo"/>
          <p:cNvGrpSpPr/>
          <p:nvPr/>
        </p:nvGrpSpPr>
        <p:grpSpPr>
          <a:xfrm>
            <a:off x="3635896" y="2555693"/>
            <a:ext cx="1894793" cy="1679179"/>
            <a:chOff x="3552594" y="3333997"/>
            <a:chExt cx="1894793" cy="1679179"/>
          </a:xfrm>
        </p:grpSpPr>
        <p:sp>
          <p:nvSpPr>
            <p:cNvPr id="13" name="12 CuadroTexto"/>
            <p:cNvSpPr txBox="1"/>
            <p:nvPr/>
          </p:nvSpPr>
          <p:spPr>
            <a:xfrm>
              <a:off x="3635896" y="3333997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/>
                <a:t>Comprobantes</a:t>
              </a:r>
              <a:endParaRPr lang="es-PE" dirty="0"/>
            </a:p>
          </p:txBody>
        </p:sp>
        <p:pic>
          <p:nvPicPr>
            <p:cNvPr id="3077" name="Picture 5" descr="C:\Users\user\Desktop\Caja Chica\cuentas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594" y="3749981"/>
              <a:ext cx="1894793" cy="1263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828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Sugerencias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Todas las salidas de Dinero se deben hacer con una solicitud de caja aprobada por Gerencia.</a:t>
            </a:r>
          </a:p>
          <a:p>
            <a:pPr marL="0" indent="0">
              <a:buNone/>
            </a:pPr>
            <a:endParaRPr lang="es-PE" dirty="0" smtClean="0"/>
          </a:p>
          <a:p>
            <a:r>
              <a:rPr lang="es-PE" dirty="0" smtClean="0"/>
              <a:t>En Obra se debe asignar un responsable de Caja Chica, similar a Maribel.</a:t>
            </a:r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907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253</TotalTime>
  <Words>68</Words>
  <Application>Microsoft Office PowerPoint</Application>
  <PresentationFormat>Presentación en pantalla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Flujo</vt:lpstr>
      <vt:lpstr>Proceso de Cajas chicas</vt:lpstr>
      <vt:lpstr>Ingreso de Dinero</vt:lpstr>
      <vt:lpstr>Egreso de Dinero</vt:lpstr>
      <vt:lpstr>Rendición de Cuentas</vt:lpstr>
      <vt:lpstr>Sugerencias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20</cp:revision>
  <dcterms:created xsi:type="dcterms:W3CDTF">2013-09-02T15:08:58Z</dcterms:created>
  <dcterms:modified xsi:type="dcterms:W3CDTF">2013-09-02T19:22:55Z</dcterms:modified>
</cp:coreProperties>
</file>