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68" r:id="rId9"/>
    <p:sldId id="269" r:id="rId10"/>
    <p:sldId id="271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 varScale="1">
        <p:scale>
          <a:sx n="70" d="100"/>
          <a:sy n="70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246C2-18B6-4791-9396-9077228E5E13}" type="doc">
      <dgm:prSet loTypeId="urn:microsoft.com/office/officeart/2009/3/layout/PlusandMinus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7CE851C-6F29-4F2C-BFD8-F289351E3C02}">
      <dgm:prSet phldrT="[Texto]"/>
      <dgm:spPr/>
      <dgm:t>
        <a:bodyPr/>
        <a:lstStyle/>
        <a:p>
          <a:r>
            <a:rPr lang="es-PE" dirty="0" smtClean="0"/>
            <a:t>EGRESOS</a:t>
          </a:r>
          <a:endParaRPr lang="es-PE" dirty="0"/>
        </a:p>
      </dgm:t>
    </dgm:pt>
    <dgm:pt modelId="{26865A12-6CE4-462B-97FB-6F5A65EB7A1B}" type="parTrans" cxnId="{BEC994D7-EB22-4751-B750-55660B0550BE}">
      <dgm:prSet/>
      <dgm:spPr/>
      <dgm:t>
        <a:bodyPr/>
        <a:lstStyle/>
        <a:p>
          <a:endParaRPr lang="es-PE"/>
        </a:p>
      </dgm:t>
    </dgm:pt>
    <dgm:pt modelId="{EB5F97C7-F61B-427C-9AFD-ADD5AA77B5B3}" type="sibTrans" cxnId="{BEC994D7-EB22-4751-B750-55660B0550BE}">
      <dgm:prSet/>
      <dgm:spPr/>
      <dgm:t>
        <a:bodyPr/>
        <a:lstStyle/>
        <a:p>
          <a:endParaRPr lang="es-PE"/>
        </a:p>
      </dgm:t>
    </dgm:pt>
    <dgm:pt modelId="{8B7CC3A3-7CB0-4494-87B8-5704D02AB9E3}">
      <dgm:prSet phldrT="[Texto]"/>
      <dgm:spPr/>
      <dgm:t>
        <a:bodyPr/>
        <a:lstStyle/>
        <a:p>
          <a:r>
            <a:rPr lang="es-PE" smtClean="0"/>
            <a:t>INGRESOS</a:t>
          </a:r>
          <a:endParaRPr lang="es-PE" dirty="0"/>
        </a:p>
      </dgm:t>
    </dgm:pt>
    <dgm:pt modelId="{B1CCB37D-BF4F-4B42-857D-B4B6D2056895}" type="parTrans" cxnId="{A15084BB-C816-4D3F-99E8-E94ABDE519F7}">
      <dgm:prSet/>
      <dgm:spPr/>
      <dgm:t>
        <a:bodyPr/>
        <a:lstStyle/>
        <a:p>
          <a:endParaRPr lang="es-PE"/>
        </a:p>
      </dgm:t>
    </dgm:pt>
    <dgm:pt modelId="{D38AE123-A342-48B7-A96D-98031E5008D1}" type="sibTrans" cxnId="{A15084BB-C816-4D3F-99E8-E94ABDE519F7}">
      <dgm:prSet/>
      <dgm:spPr/>
      <dgm:t>
        <a:bodyPr/>
        <a:lstStyle/>
        <a:p>
          <a:endParaRPr lang="es-PE"/>
        </a:p>
      </dgm:t>
    </dgm:pt>
    <dgm:pt modelId="{63401501-A18E-4B98-AE31-2CC73264C694}" type="pres">
      <dgm:prSet presAssocID="{C9A246C2-18B6-4791-9396-9077228E5E13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B71F6E2D-EE05-464E-B679-D00A8673C32A}" type="pres">
      <dgm:prSet presAssocID="{C9A246C2-18B6-4791-9396-9077228E5E13}" presName="Background" presStyleLbl="bgImgPlace1" presStyleIdx="0" presStyleCnt="1" custScaleY="81084"/>
      <dgm:spPr/>
    </dgm:pt>
    <dgm:pt modelId="{31D8EE6F-5774-49F9-81B7-2CF64DEE0608}" type="pres">
      <dgm:prSet presAssocID="{C9A246C2-18B6-4791-9396-9077228E5E13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A486854-2DF4-432A-A07B-4704734FB42C}" type="pres">
      <dgm:prSet presAssocID="{C9A246C2-18B6-4791-9396-9077228E5E13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628FD9-B8D7-4230-8C5B-513643167D58}" type="pres">
      <dgm:prSet presAssocID="{C9A246C2-18B6-4791-9396-9077228E5E13}" presName="Plus" presStyleLbl="alignNode1" presStyleIdx="0" presStyleCnt="2" custLinFactX="211053" custLinFactNeighborX="300000" custLinFactNeighborY="1380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</dgm:pt>
    <dgm:pt modelId="{7F505EB0-95CA-4664-8C28-3C3F3EDF4FD1}" type="pres">
      <dgm:prSet presAssocID="{C9A246C2-18B6-4791-9396-9077228E5E13}" presName="Minus" presStyleLbl="alignNode1" presStyleIdx="1" presStyleCnt="2" custLinFactX="-200000" custLinFactNeighborX="-265481" custLinFactNeighborY="7613"/>
      <dgm:spPr>
        <a:solidFill>
          <a:srgbClr val="C00000"/>
        </a:solidFill>
        <a:ln>
          <a:solidFill>
            <a:srgbClr val="C00000"/>
          </a:solidFill>
        </a:ln>
      </dgm:spPr>
    </dgm:pt>
    <dgm:pt modelId="{4F871EA8-0587-4992-A237-1642AEC0D1FF}" type="pres">
      <dgm:prSet presAssocID="{C9A246C2-18B6-4791-9396-9077228E5E13}" presName="Divider" presStyleLbl="parChTrans1D1" presStyleIdx="0" presStyleCnt="1"/>
      <dgm:spPr/>
    </dgm:pt>
  </dgm:ptLst>
  <dgm:cxnLst>
    <dgm:cxn modelId="{D9A6FF5B-7A72-4F02-AF31-D3E63D276F79}" type="presOf" srcId="{8B7CC3A3-7CB0-4494-87B8-5704D02AB9E3}" destId="{FA486854-2DF4-432A-A07B-4704734FB42C}" srcOrd="0" destOrd="0" presId="urn:microsoft.com/office/officeart/2009/3/layout/PlusandMinus"/>
    <dgm:cxn modelId="{5F69EED8-FC2F-48C6-A361-DE1838947800}" type="presOf" srcId="{C9A246C2-18B6-4791-9396-9077228E5E13}" destId="{63401501-A18E-4B98-AE31-2CC73264C694}" srcOrd="0" destOrd="0" presId="urn:microsoft.com/office/officeart/2009/3/layout/PlusandMinus"/>
    <dgm:cxn modelId="{A15084BB-C816-4D3F-99E8-E94ABDE519F7}" srcId="{C9A246C2-18B6-4791-9396-9077228E5E13}" destId="{8B7CC3A3-7CB0-4494-87B8-5704D02AB9E3}" srcOrd="1" destOrd="0" parTransId="{B1CCB37D-BF4F-4B42-857D-B4B6D2056895}" sibTransId="{D38AE123-A342-48B7-A96D-98031E5008D1}"/>
    <dgm:cxn modelId="{BEC994D7-EB22-4751-B750-55660B0550BE}" srcId="{C9A246C2-18B6-4791-9396-9077228E5E13}" destId="{77CE851C-6F29-4F2C-BFD8-F289351E3C02}" srcOrd="0" destOrd="0" parTransId="{26865A12-6CE4-462B-97FB-6F5A65EB7A1B}" sibTransId="{EB5F97C7-F61B-427C-9AFD-ADD5AA77B5B3}"/>
    <dgm:cxn modelId="{9F6056C2-6E87-4718-96D1-924AC7DD743F}" type="presOf" srcId="{77CE851C-6F29-4F2C-BFD8-F289351E3C02}" destId="{31D8EE6F-5774-49F9-81B7-2CF64DEE0608}" srcOrd="0" destOrd="0" presId="urn:microsoft.com/office/officeart/2009/3/layout/PlusandMinus"/>
    <dgm:cxn modelId="{A8139E32-77D8-4DF0-BA82-05293951583F}" type="presParOf" srcId="{63401501-A18E-4B98-AE31-2CC73264C694}" destId="{B71F6E2D-EE05-464E-B679-D00A8673C32A}" srcOrd="0" destOrd="0" presId="urn:microsoft.com/office/officeart/2009/3/layout/PlusandMinus"/>
    <dgm:cxn modelId="{F2FA9385-2DD3-4CBE-BA5C-FAB22524D32E}" type="presParOf" srcId="{63401501-A18E-4B98-AE31-2CC73264C694}" destId="{31D8EE6F-5774-49F9-81B7-2CF64DEE0608}" srcOrd="1" destOrd="0" presId="urn:microsoft.com/office/officeart/2009/3/layout/PlusandMinus"/>
    <dgm:cxn modelId="{7AE257B1-789B-40F9-98C7-554FF38AEB44}" type="presParOf" srcId="{63401501-A18E-4B98-AE31-2CC73264C694}" destId="{FA486854-2DF4-432A-A07B-4704734FB42C}" srcOrd="2" destOrd="0" presId="urn:microsoft.com/office/officeart/2009/3/layout/PlusandMinus"/>
    <dgm:cxn modelId="{CB6FE8C3-9407-4288-A76B-530B5FEBDA3A}" type="presParOf" srcId="{63401501-A18E-4B98-AE31-2CC73264C694}" destId="{0E628FD9-B8D7-4230-8C5B-513643167D58}" srcOrd="3" destOrd="0" presId="urn:microsoft.com/office/officeart/2009/3/layout/PlusandMinus"/>
    <dgm:cxn modelId="{8D30C132-DDFD-4688-9716-2358928047C4}" type="presParOf" srcId="{63401501-A18E-4B98-AE31-2CC73264C694}" destId="{7F505EB0-95CA-4664-8C28-3C3F3EDF4FD1}" srcOrd="4" destOrd="0" presId="urn:microsoft.com/office/officeart/2009/3/layout/PlusandMinus"/>
    <dgm:cxn modelId="{A4DE18B2-793E-4831-9CD5-460928C97AFA}" type="presParOf" srcId="{63401501-A18E-4B98-AE31-2CC73264C694}" destId="{4F871EA8-0587-4992-A237-1642AEC0D1F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98A3E-3896-42E8-B558-AB87CC277D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201DA42-108B-41F6-966E-FE6BC46CEC36}">
      <dgm:prSet phldrT="[Texto]"/>
      <dgm:spPr>
        <a:solidFill>
          <a:srgbClr val="C00000"/>
        </a:solidFill>
      </dgm:spPr>
      <dgm:t>
        <a:bodyPr/>
        <a:lstStyle/>
        <a:p>
          <a:r>
            <a:rPr lang="es-PE" dirty="0" smtClean="0"/>
            <a:t>Clasificación</a:t>
          </a:r>
          <a:endParaRPr lang="es-PE" dirty="0"/>
        </a:p>
      </dgm:t>
    </dgm:pt>
    <dgm:pt modelId="{5AE75C04-9BE6-4E68-8AFD-02B4A5C9147D}" type="parTrans" cxnId="{F504E56E-1FD6-4667-8585-8671AE07D042}">
      <dgm:prSet/>
      <dgm:spPr/>
      <dgm:t>
        <a:bodyPr/>
        <a:lstStyle/>
        <a:p>
          <a:endParaRPr lang="es-PE"/>
        </a:p>
      </dgm:t>
    </dgm:pt>
    <dgm:pt modelId="{F29AC0EC-7922-4A79-AAF4-0AF02262B369}" type="sibTrans" cxnId="{F504E56E-1FD6-4667-8585-8671AE07D042}">
      <dgm:prSet/>
      <dgm:spPr/>
      <dgm:t>
        <a:bodyPr/>
        <a:lstStyle/>
        <a:p>
          <a:endParaRPr lang="es-PE"/>
        </a:p>
      </dgm:t>
    </dgm:pt>
    <dgm:pt modelId="{583A0536-A5C2-4094-93A9-FB54F10938CB}">
      <dgm:prSet phldrT="[Texto]"/>
      <dgm:spPr/>
      <dgm:t>
        <a:bodyPr/>
        <a:lstStyle/>
        <a:p>
          <a:r>
            <a:rPr lang="es-PE" dirty="0" smtClean="0"/>
            <a:t>Impuestos</a:t>
          </a:r>
          <a:endParaRPr lang="es-PE" dirty="0"/>
        </a:p>
      </dgm:t>
    </dgm:pt>
    <dgm:pt modelId="{19C3F7EA-95C8-4807-B92F-AC2AA42EA5D8}" type="parTrans" cxnId="{5D0F3A39-E17A-45D7-A0AB-9A34E0898A5C}">
      <dgm:prSet/>
      <dgm:spPr/>
      <dgm:t>
        <a:bodyPr/>
        <a:lstStyle/>
        <a:p>
          <a:endParaRPr lang="es-PE"/>
        </a:p>
      </dgm:t>
    </dgm:pt>
    <dgm:pt modelId="{9BCBCCC8-FD7F-4BEA-8CDC-42C98BADE86F}" type="sibTrans" cxnId="{5D0F3A39-E17A-45D7-A0AB-9A34E0898A5C}">
      <dgm:prSet/>
      <dgm:spPr/>
      <dgm:t>
        <a:bodyPr/>
        <a:lstStyle/>
        <a:p>
          <a:endParaRPr lang="es-PE"/>
        </a:p>
      </dgm:t>
    </dgm:pt>
    <dgm:pt modelId="{0AA173E5-A3BD-4DE5-951A-47556D0DD7BE}">
      <dgm:prSet phldrT="[Texto]"/>
      <dgm:spPr/>
      <dgm:t>
        <a:bodyPr/>
        <a:lstStyle/>
        <a:p>
          <a:r>
            <a:rPr lang="es-PE" dirty="0" smtClean="0"/>
            <a:t>Activos</a:t>
          </a:r>
          <a:endParaRPr lang="es-PE" dirty="0"/>
        </a:p>
      </dgm:t>
    </dgm:pt>
    <dgm:pt modelId="{5177D4DE-1C0A-485B-A386-A544E8A87AB4}" type="parTrans" cxnId="{88127A76-C880-48EE-8973-823F951FA425}">
      <dgm:prSet/>
      <dgm:spPr/>
      <dgm:t>
        <a:bodyPr/>
        <a:lstStyle/>
        <a:p>
          <a:endParaRPr lang="es-PE"/>
        </a:p>
      </dgm:t>
    </dgm:pt>
    <dgm:pt modelId="{797489AF-3173-489B-A6FD-5584ABDCFD84}" type="sibTrans" cxnId="{88127A76-C880-48EE-8973-823F951FA425}">
      <dgm:prSet/>
      <dgm:spPr/>
      <dgm:t>
        <a:bodyPr/>
        <a:lstStyle/>
        <a:p>
          <a:endParaRPr lang="es-PE"/>
        </a:p>
      </dgm:t>
    </dgm:pt>
    <dgm:pt modelId="{79800AC8-F050-46E8-811B-0EE55DED7C28}">
      <dgm:prSet phldrT="[Texto]"/>
      <dgm:spPr/>
      <dgm:t>
        <a:bodyPr/>
        <a:lstStyle/>
        <a:p>
          <a:r>
            <a:rPr lang="es-PE" dirty="0" smtClean="0"/>
            <a:t>Prestamos</a:t>
          </a:r>
          <a:endParaRPr lang="es-PE" dirty="0"/>
        </a:p>
      </dgm:t>
    </dgm:pt>
    <dgm:pt modelId="{1888C934-8736-446C-90F5-F3EFB3415A67}" type="parTrans" cxnId="{175919E6-E8FF-4A14-AA1E-BB0B42F119C7}">
      <dgm:prSet/>
      <dgm:spPr/>
      <dgm:t>
        <a:bodyPr/>
        <a:lstStyle/>
        <a:p>
          <a:endParaRPr lang="es-PE"/>
        </a:p>
      </dgm:t>
    </dgm:pt>
    <dgm:pt modelId="{3EFCCC65-48EA-4191-98CB-2538D1702F8E}" type="sibTrans" cxnId="{175919E6-E8FF-4A14-AA1E-BB0B42F119C7}">
      <dgm:prSet/>
      <dgm:spPr/>
      <dgm:t>
        <a:bodyPr/>
        <a:lstStyle/>
        <a:p>
          <a:endParaRPr lang="es-PE"/>
        </a:p>
      </dgm:t>
    </dgm:pt>
    <dgm:pt modelId="{318C88C3-F596-4772-B87C-9C1DDB15A8FA}">
      <dgm:prSet phldrT="[Texto]"/>
      <dgm:spPr/>
      <dgm:t>
        <a:bodyPr/>
        <a:lstStyle/>
        <a:p>
          <a:r>
            <a:rPr lang="es-PE" dirty="0" smtClean="0"/>
            <a:t>Caja Chica</a:t>
          </a:r>
          <a:endParaRPr lang="es-PE" dirty="0"/>
        </a:p>
      </dgm:t>
    </dgm:pt>
    <dgm:pt modelId="{A52B561B-26A5-4C09-9FF2-F230715719D4}" type="parTrans" cxnId="{AEB4E5C3-D18A-474D-A095-576822068575}">
      <dgm:prSet/>
      <dgm:spPr/>
      <dgm:t>
        <a:bodyPr/>
        <a:lstStyle/>
        <a:p>
          <a:endParaRPr lang="es-PE"/>
        </a:p>
      </dgm:t>
    </dgm:pt>
    <dgm:pt modelId="{DEC8ED8C-DD1F-4995-B28A-DB9E85159332}" type="sibTrans" cxnId="{AEB4E5C3-D18A-474D-A095-576822068575}">
      <dgm:prSet/>
      <dgm:spPr/>
      <dgm:t>
        <a:bodyPr/>
        <a:lstStyle/>
        <a:p>
          <a:endParaRPr lang="es-PE"/>
        </a:p>
      </dgm:t>
    </dgm:pt>
    <dgm:pt modelId="{FC486AD5-76F2-46BA-8165-12CE0698091A}">
      <dgm:prSet phldrT="[Texto]"/>
      <dgm:spPr/>
      <dgm:t>
        <a:bodyPr/>
        <a:lstStyle/>
        <a:p>
          <a:r>
            <a:rPr lang="es-PE" dirty="0" smtClean="0"/>
            <a:t>Retenciones</a:t>
          </a:r>
          <a:endParaRPr lang="es-PE" dirty="0"/>
        </a:p>
      </dgm:t>
    </dgm:pt>
    <dgm:pt modelId="{EE46B64E-34CD-424D-9AEB-058F18051844}" type="parTrans" cxnId="{999B8402-AEC3-4210-888E-4E01AF98B480}">
      <dgm:prSet/>
      <dgm:spPr/>
      <dgm:t>
        <a:bodyPr/>
        <a:lstStyle/>
        <a:p>
          <a:endParaRPr lang="es-PE"/>
        </a:p>
      </dgm:t>
    </dgm:pt>
    <dgm:pt modelId="{F757C42E-AEFC-4FE4-B047-CB32DE17CD1B}" type="sibTrans" cxnId="{999B8402-AEC3-4210-888E-4E01AF98B480}">
      <dgm:prSet/>
      <dgm:spPr/>
      <dgm:t>
        <a:bodyPr/>
        <a:lstStyle/>
        <a:p>
          <a:endParaRPr lang="es-PE"/>
        </a:p>
      </dgm:t>
    </dgm:pt>
    <dgm:pt modelId="{94FC43FD-2960-449C-A886-EB2BD8AF839A}">
      <dgm:prSet phldrT="[Texto]"/>
      <dgm:spPr/>
      <dgm:t>
        <a:bodyPr/>
        <a:lstStyle/>
        <a:p>
          <a:r>
            <a:rPr lang="es-PE" dirty="0" smtClean="0"/>
            <a:t>Obras (Proveedores)</a:t>
          </a:r>
          <a:endParaRPr lang="es-PE" dirty="0"/>
        </a:p>
      </dgm:t>
    </dgm:pt>
    <dgm:pt modelId="{432E6BBA-E52A-44BB-8CF2-51607DB5A992}" type="parTrans" cxnId="{F938D45D-D593-4938-9B7A-47168F84FCF3}">
      <dgm:prSet/>
      <dgm:spPr/>
      <dgm:t>
        <a:bodyPr/>
        <a:lstStyle/>
        <a:p>
          <a:endParaRPr lang="es-PE"/>
        </a:p>
      </dgm:t>
    </dgm:pt>
    <dgm:pt modelId="{237053DF-1FBF-4409-9295-64318312FF40}" type="sibTrans" cxnId="{F938D45D-D593-4938-9B7A-47168F84FCF3}">
      <dgm:prSet/>
      <dgm:spPr/>
      <dgm:t>
        <a:bodyPr/>
        <a:lstStyle/>
        <a:p>
          <a:endParaRPr lang="es-PE"/>
        </a:p>
      </dgm:t>
    </dgm:pt>
    <dgm:pt modelId="{8DA85BB0-154E-4787-873D-D21C61FB43C1}">
      <dgm:prSet phldrT="[Texto]"/>
      <dgm:spPr/>
      <dgm:t>
        <a:bodyPr/>
        <a:lstStyle/>
        <a:p>
          <a:r>
            <a:rPr lang="es-PE" dirty="0" smtClean="0"/>
            <a:t>Comisiones</a:t>
          </a:r>
          <a:endParaRPr lang="es-PE" dirty="0"/>
        </a:p>
      </dgm:t>
    </dgm:pt>
    <dgm:pt modelId="{EEB34D82-F908-48DD-8E6B-21CC6C0BA6B9}" type="parTrans" cxnId="{F2DBCC22-CD29-4B78-B779-1D3BDC4FE8AD}">
      <dgm:prSet/>
      <dgm:spPr/>
      <dgm:t>
        <a:bodyPr/>
        <a:lstStyle/>
        <a:p>
          <a:endParaRPr lang="es-PE"/>
        </a:p>
      </dgm:t>
    </dgm:pt>
    <dgm:pt modelId="{54A13B6B-CBAA-4A1A-96D7-F84ED74A95D9}" type="sibTrans" cxnId="{F2DBCC22-CD29-4B78-B779-1D3BDC4FE8AD}">
      <dgm:prSet/>
      <dgm:spPr/>
      <dgm:t>
        <a:bodyPr/>
        <a:lstStyle/>
        <a:p>
          <a:endParaRPr lang="es-PE"/>
        </a:p>
      </dgm:t>
    </dgm:pt>
    <dgm:pt modelId="{59B7590F-FB87-4D94-8477-2C1831402786}">
      <dgm:prSet phldrT="[Texto]"/>
      <dgm:spPr/>
      <dgm:t>
        <a:bodyPr/>
        <a:lstStyle/>
        <a:p>
          <a:r>
            <a:rPr lang="es-PE" dirty="0" smtClean="0"/>
            <a:t>Transferencia Egreso Cuenta</a:t>
          </a:r>
          <a:endParaRPr lang="es-PE" dirty="0"/>
        </a:p>
      </dgm:t>
    </dgm:pt>
    <dgm:pt modelId="{219A7C5A-DA32-4E74-AF13-1A8049EF7A9D}" type="parTrans" cxnId="{8280C8ED-89E7-44A6-8170-107D77EA919C}">
      <dgm:prSet/>
      <dgm:spPr/>
      <dgm:t>
        <a:bodyPr/>
        <a:lstStyle/>
        <a:p>
          <a:endParaRPr lang="es-PE"/>
        </a:p>
      </dgm:t>
    </dgm:pt>
    <dgm:pt modelId="{BD517F64-DBB7-49A3-A410-45515B26581A}" type="sibTrans" cxnId="{8280C8ED-89E7-44A6-8170-107D77EA919C}">
      <dgm:prSet/>
      <dgm:spPr/>
      <dgm:t>
        <a:bodyPr/>
        <a:lstStyle/>
        <a:p>
          <a:endParaRPr lang="es-PE"/>
        </a:p>
      </dgm:t>
    </dgm:pt>
    <dgm:pt modelId="{27EAFDF9-156E-49EA-9221-3BE154981C90}">
      <dgm:prSet phldrT="[Texto]"/>
      <dgm:spPr/>
      <dgm:t>
        <a:bodyPr/>
        <a:lstStyle/>
        <a:p>
          <a:r>
            <a:rPr lang="es-PE" dirty="0" smtClean="0"/>
            <a:t>Sueldos</a:t>
          </a:r>
          <a:endParaRPr lang="es-PE" dirty="0"/>
        </a:p>
      </dgm:t>
    </dgm:pt>
    <dgm:pt modelId="{CB87D06B-664D-406C-AC38-76E06A077A19}" type="parTrans" cxnId="{754B84B5-8724-4C11-AFBA-2F9D050ABF9A}">
      <dgm:prSet/>
      <dgm:spPr/>
    </dgm:pt>
    <dgm:pt modelId="{E656DC58-8B14-4D82-952B-F813983094C6}" type="sibTrans" cxnId="{754B84B5-8724-4C11-AFBA-2F9D050ABF9A}">
      <dgm:prSet/>
      <dgm:spPr/>
    </dgm:pt>
    <dgm:pt modelId="{73E41B72-0479-41C9-AA04-2F477C524C27}">
      <dgm:prSet phldrT="[Texto]"/>
      <dgm:spPr/>
      <dgm:t>
        <a:bodyPr/>
        <a:lstStyle/>
        <a:p>
          <a:r>
            <a:rPr lang="es-PE" smtClean="0"/>
            <a:t>Aportaciones</a:t>
          </a:r>
          <a:endParaRPr lang="es-PE" dirty="0"/>
        </a:p>
      </dgm:t>
    </dgm:pt>
    <dgm:pt modelId="{98478536-EC91-4EE7-B1D2-E9291637F718}" type="parTrans" cxnId="{0209E66C-F704-4E17-92EC-D7ECC33BC288}">
      <dgm:prSet/>
      <dgm:spPr/>
    </dgm:pt>
    <dgm:pt modelId="{1798AD0C-8AAF-4692-BB12-DA1CEE999B72}" type="sibTrans" cxnId="{0209E66C-F704-4E17-92EC-D7ECC33BC288}">
      <dgm:prSet/>
      <dgm:spPr/>
    </dgm:pt>
    <dgm:pt modelId="{600ECE96-0485-4528-9800-0DD4B50AC1AB}" type="pres">
      <dgm:prSet presAssocID="{95998A3E-3896-42E8-B558-AB87CC277DAA}" presName="linear" presStyleCnt="0">
        <dgm:presLayoutVars>
          <dgm:animLvl val="lvl"/>
          <dgm:resizeHandles val="exact"/>
        </dgm:presLayoutVars>
      </dgm:prSet>
      <dgm:spPr/>
    </dgm:pt>
    <dgm:pt modelId="{613FDD27-6D18-4DAD-B7D5-07A7762F86B9}" type="pres">
      <dgm:prSet presAssocID="{B201DA42-108B-41F6-966E-FE6BC46CEC3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A8A4578-661E-45CC-882E-63B4AF9B5FAC}" type="pres">
      <dgm:prSet presAssocID="{B201DA42-108B-41F6-966E-FE6BC46CEC3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280C8ED-89E7-44A6-8170-107D77EA919C}" srcId="{B201DA42-108B-41F6-966E-FE6BC46CEC36}" destId="{59B7590F-FB87-4D94-8477-2C1831402786}" srcOrd="9" destOrd="0" parTransId="{219A7C5A-DA32-4E74-AF13-1A8049EF7A9D}" sibTransId="{BD517F64-DBB7-49A3-A410-45515B26581A}"/>
    <dgm:cxn modelId="{999B8402-AEC3-4210-888E-4E01AF98B480}" srcId="{B201DA42-108B-41F6-966E-FE6BC46CEC36}" destId="{FC486AD5-76F2-46BA-8165-12CE0698091A}" srcOrd="6" destOrd="0" parTransId="{EE46B64E-34CD-424D-9AEB-058F18051844}" sibTransId="{F757C42E-AEFC-4FE4-B047-CB32DE17CD1B}"/>
    <dgm:cxn modelId="{F2DBCC22-CD29-4B78-B779-1D3BDC4FE8AD}" srcId="{B201DA42-108B-41F6-966E-FE6BC46CEC36}" destId="{8DA85BB0-154E-4787-873D-D21C61FB43C1}" srcOrd="8" destOrd="0" parTransId="{EEB34D82-F908-48DD-8E6B-21CC6C0BA6B9}" sibTransId="{54A13B6B-CBAA-4A1A-96D7-F84ED74A95D9}"/>
    <dgm:cxn modelId="{534C2AFA-9646-427A-8E6B-3BB38E39FD0C}" type="presOf" srcId="{27EAFDF9-156E-49EA-9221-3BE154981C90}" destId="{AA8A4578-661E-45CC-882E-63B4AF9B5FAC}" srcOrd="0" destOrd="1" presId="urn:microsoft.com/office/officeart/2005/8/layout/vList2"/>
    <dgm:cxn modelId="{0209E66C-F704-4E17-92EC-D7ECC33BC288}" srcId="{B201DA42-108B-41F6-966E-FE6BC46CEC36}" destId="{73E41B72-0479-41C9-AA04-2F477C524C27}" srcOrd="2" destOrd="0" parTransId="{98478536-EC91-4EE7-B1D2-E9291637F718}" sibTransId="{1798AD0C-8AAF-4692-BB12-DA1CEE999B72}"/>
    <dgm:cxn modelId="{FC9D3798-982C-4859-B173-2355FB0C1D4F}" type="presOf" srcId="{94FC43FD-2960-449C-A886-EB2BD8AF839A}" destId="{AA8A4578-661E-45CC-882E-63B4AF9B5FAC}" srcOrd="0" destOrd="7" presId="urn:microsoft.com/office/officeart/2005/8/layout/vList2"/>
    <dgm:cxn modelId="{754B84B5-8724-4C11-AFBA-2F9D050ABF9A}" srcId="{B201DA42-108B-41F6-966E-FE6BC46CEC36}" destId="{27EAFDF9-156E-49EA-9221-3BE154981C90}" srcOrd="1" destOrd="0" parTransId="{CB87D06B-664D-406C-AC38-76E06A077A19}" sibTransId="{E656DC58-8B14-4D82-952B-F813983094C6}"/>
    <dgm:cxn modelId="{96C0222E-9983-46AC-906C-3760F105D57A}" type="presOf" srcId="{73E41B72-0479-41C9-AA04-2F477C524C27}" destId="{AA8A4578-661E-45CC-882E-63B4AF9B5FAC}" srcOrd="0" destOrd="2" presId="urn:microsoft.com/office/officeart/2005/8/layout/vList2"/>
    <dgm:cxn modelId="{E80CC26B-00A1-4E1B-B41E-8F79BE5D7C73}" type="presOf" srcId="{8DA85BB0-154E-4787-873D-D21C61FB43C1}" destId="{AA8A4578-661E-45CC-882E-63B4AF9B5FAC}" srcOrd="0" destOrd="8" presId="urn:microsoft.com/office/officeart/2005/8/layout/vList2"/>
    <dgm:cxn modelId="{88127A76-C880-48EE-8973-823F951FA425}" srcId="{B201DA42-108B-41F6-966E-FE6BC46CEC36}" destId="{0AA173E5-A3BD-4DE5-951A-47556D0DD7BE}" srcOrd="3" destOrd="0" parTransId="{5177D4DE-1C0A-485B-A386-A544E8A87AB4}" sibTransId="{797489AF-3173-489B-A6FD-5584ABDCFD84}"/>
    <dgm:cxn modelId="{F504E56E-1FD6-4667-8585-8671AE07D042}" srcId="{95998A3E-3896-42E8-B558-AB87CC277DAA}" destId="{B201DA42-108B-41F6-966E-FE6BC46CEC36}" srcOrd="0" destOrd="0" parTransId="{5AE75C04-9BE6-4E68-8AFD-02B4A5C9147D}" sibTransId="{F29AC0EC-7922-4A79-AAF4-0AF02262B369}"/>
    <dgm:cxn modelId="{F938D45D-D593-4938-9B7A-47168F84FCF3}" srcId="{B201DA42-108B-41F6-966E-FE6BC46CEC36}" destId="{94FC43FD-2960-449C-A886-EB2BD8AF839A}" srcOrd="7" destOrd="0" parTransId="{432E6BBA-E52A-44BB-8CF2-51607DB5A992}" sibTransId="{237053DF-1FBF-4409-9295-64318312FF40}"/>
    <dgm:cxn modelId="{906E710A-7E98-4994-9BDD-5CA9C5E95A67}" type="presOf" srcId="{79800AC8-F050-46E8-811B-0EE55DED7C28}" destId="{AA8A4578-661E-45CC-882E-63B4AF9B5FAC}" srcOrd="0" destOrd="4" presId="urn:microsoft.com/office/officeart/2005/8/layout/vList2"/>
    <dgm:cxn modelId="{8CCD50E8-6ADF-4CA2-AEAE-CB4FFCF84130}" type="presOf" srcId="{318C88C3-F596-4772-B87C-9C1DDB15A8FA}" destId="{AA8A4578-661E-45CC-882E-63B4AF9B5FAC}" srcOrd="0" destOrd="5" presId="urn:microsoft.com/office/officeart/2005/8/layout/vList2"/>
    <dgm:cxn modelId="{89EEA439-A1C5-403D-A1C5-8879E9FA3D6C}" type="presOf" srcId="{0AA173E5-A3BD-4DE5-951A-47556D0DD7BE}" destId="{AA8A4578-661E-45CC-882E-63B4AF9B5FAC}" srcOrd="0" destOrd="3" presId="urn:microsoft.com/office/officeart/2005/8/layout/vList2"/>
    <dgm:cxn modelId="{AEB4E5C3-D18A-474D-A095-576822068575}" srcId="{B201DA42-108B-41F6-966E-FE6BC46CEC36}" destId="{318C88C3-F596-4772-B87C-9C1DDB15A8FA}" srcOrd="5" destOrd="0" parTransId="{A52B561B-26A5-4C09-9FF2-F230715719D4}" sibTransId="{DEC8ED8C-DD1F-4995-B28A-DB9E85159332}"/>
    <dgm:cxn modelId="{B629DBF1-8C6D-4CAA-AF0B-1725C67335B6}" type="presOf" srcId="{59B7590F-FB87-4D94-8477-2C1831402786}" destId="{AA8A4578-661E-45CC-882E-63B4AF9B5FAC}" srcOrd="0" destOrd="9" presId="urn:microsoft.com/office/officeart/2005/8/layout/vList2"/>
    <dgm:cxn modelId="{A796D6CB-2670-40BF-8957-1A5CDC9F937A}" type="presOf" srcId="{95998A3E-3896-42E8-B558-AB87CC277DAA}" destId="{600ECE96-0485-4528-9800-0DD4B50AC1AB}" srcOrd="0" destOrd="0" presId="urn:microsoft.com/office/officeart/2005/8/layout/vList2"/>
    <dgm:cxn modelId="{175919E6-E8FF-4A14-AA1E-BB0B42F119C7}" srcId="{B201DA42-108B-41F6-966E-FE6BC46CEC36}" destId="{79800AC8-F050-46E8-811B-0EE55DED7C28}" srcOrd="4" destOrd="0" parTransId="{1888C934-8736-446C-90F5-F3EFB3415A67}" sibTransId="{3EFCCC65-48EA-4191-98CB-2538D1702F8E}"/>
    <dgm:cxn modelId="{100327D3-2242-428A-97B3-2AFB74DCE28F}" type="presOf" srcId="{583A0536-A5C2-4094-93A9-FB54F10938CB}" destId="{AA8A4578-661E-45CC-882E-63B4AF9B5FAC}" srcOrd="0" destOrd="0" presId="urn:microsoft.com/office/officeart/2005/8/layout/vList2"/>
    <dgm:cxn modelId="{D27FE07E-FCB3-49CF-84D5-8DBA49E4D026}" type="presOf" srcId="{FC486AD5-76F2-46BA-8165-12CE0698091A}" destId="{AA8A4578-661E-45CC-882E-63B4AF9B5FAC}" srcOrd="0" destOrd="6" presId="urn:microsoft.com/office/officeart/2005/8/layout/vList2"/>
    <dgm:cxn modelId="{5D0F3A39-E17A-45D7-A0AB-9A34E0898A5C}" srcId="{B201DA42-108B-41F6-966E-FE6BC46CEC36}" destId="{583A0536-A5C2-4094-93A9-FB54F10938CB}" srcOrd="0" destOrd="0" parTransId="{19C3F7EA-95C8-4807-B92F-AC2AA42EA5D8}" sibTransId="{9BCBCCC8-FD7F-4BEA-8CDC-42C98BADE86F}"/>
    <dgm:cxn modelId="{FFF716C3-5192-4ABA-A13F-DDC983438561}" type="presOf" srcId="{B201DA42-108B-41F6-966E-FE6BC46CEC36}" destId="{613FDD27-6D18-4DAD-B7D5-07A7762F86B9}" srcOrd="0" destOrd="0" presId="urn:microsoft.com/office/officeart/2005/8/layout/vList2"/>
    <dgm:cxn modelId="{6EC12DBB-FF3F-413A-9A2A-0A972E54E34F}" type="presParOf" srcId="{600ECE96-0485-4528-9800-0DD4B50AC1AB}" destId="{613FDD27-6D18-4DAD-B7D5-07A7762F86B9}" srcOrd="0" destOrd="0" presId="urn:microsoft.com/office/officeart/2005/8/layout/vList2"/>
    <dgm:cxn modelId="{2D18A704-D938-4A0A-AC29-6A16DA97C24F}" type="presParOf" srcId="{600ECE96-0485-4528-9800-0DD4B50AC1AB}" destId="{AA8A4578-661E-45CC-882E-63B4AF9B5F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0A0C5B-E92A-4755-A5D1-DB4EDB96D5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CE44541-6555-41B2-9A48-30F06AEACEB3}">
      <dgm:prSet phldrT="[Texto]"/>
      <dgm:spPr/>
      <dgm:t>
        <a:bodyPr/>
        <a:lstStyle/>
        <a:p>
          <a:r>
            <a:rPr lang="es-PE" dirty="0" smtClean="0"/>
            <a:t>Impuestos</a:t>
          </a:r>
          <a:endParaRPr lang="es-PE" dirty="0"/>
        </a:p>
      </dgm:t>
    </dgm:pt>
    <dgm:pt modelId="{94AC9F02-742E-4F7A-A451-3B9E5B98DCBB}" type="parTrans" cxnId="{42AC1E85-53CA-4705-9110-8CA3F6BB8BB7}">
      <dgm:prSet/>
      <dgm:spPr/>
      <dgm:t>
        <a:bodyPr/>
        <a:lstStyle/>
        <a:p>
          <a:endParaRPr lang="es-PE"/>
        </a:p>
      </dgm:t>
    </dgm:pt>
    <dgm:pt modelId="{733A5485-620C-4A27-A05D-0639B0CFE97B}" type="sibTrans" cxnId="{42AC1E85-53CA-4705-9110-8CA3F6BB8BB7}">
      <dgm:prSet/>
      <dgm:spPr/>
      <dgm:t>
        <a:bodyPr/>
        <a:lstStyle/>
        <a:p>
          <a:endParaRPr lang="es-PE"/>
        </a:p>
      </dgm:t>
    </dgm:pt>
    <dgm:pt modelId="{FABFB28D-A333-480A-BCCC-561EA5AA18B5}">
      <dgm:prSet phldrT="[Texto]"/>
      <dgm:spPr/>
      <dgm:t>
        <a:bodyPr/>
        <a:lstStyle/>
        <a:p>
          <a:r>
            <a:rPr lang="es-PE" dirty="0" smtClean="0"/>
            <a:t>IGV</a:t>
          </a:r>
          <a:endParaRPr lang="es-PE" dirty="0"/>
        </a:p>
      </dgm:t>
    </dgm:pt>
    <dgm:pt modelId="{8443699C-D93F-4EE7-BFEA-BD0BC949B805}" type="parTrans" cxnId="{E56174E7-E172-44D9-A263-F7A6D5C9B2E4}">
      <dgm:prSet/>
      <dgm:spPr/>
      <dgm:t>
        <a:bodyPr/>
        <a:lstStyle/>
        <a:p>
          <a:endParaRPr lang="es-PE"/>
        </a:p>
      </dgm:t>
    </dgm:pt>
    <dgm:pt modelId="{70DD88FF-738C-4E93-A238-CCE6A4DC8A04}" type="sibTrans" cxnId="{E56174E7-E172-44D9-A263-F7A6D5C9B2E4}">
      <dgm:prSet/>
      <dgm:spPr/>
      <dgm:t>
        <a:bodyPr/>
        <a:lstStyle/>
        <a:p>
          <a:endParaRPr lang="es-PE"/>
        </a:p>
      </dgm:t>
    </dgm:pt>
    <dgm:pt modelId="{502C1DDA-F9B2-4171-B580-0BB6B85C9056}">
      <dgm:prSet phldrT="[Texto]"/>
      <dgm:spPr/>
      <dgm:t>
        <a:bodyPr/>
        <a:lstStyle/>
        <a:p>
          <a:r>
            <a:rPr lang="es-PE" dirty="0" smtClean="0"/>
            <a:t>SENCICO</a:t>
          </a:r>
          <a:endParaRPr lang="es-PE" dirty="0"/>
        </a:p>
      </dgm:t>
    </dgm:pt>
    <dgm:pt modelId="{CA600B16-198C-459A-BEB7-44166C89B9F9}" type="parTrans" cxnId="{0EF26BA7-D202-40DC-90CE-8EF89E6DC9FA}">
      <dgm:prSet/>
      <dgm:spPr/>
      <dgm:t>
        <a:bodyPr/>
        <a:lstStyle/>
        <a:p>
          <a:endParaRPr lang="es-PE"/>
        </a:p>
      </dgm:t>
    </dgm:pt>
    <dgm:pt modelId="{94C54572-1BBD-40EE-8CFF-FF27307186ED}" type="sibTrans" cxnId="{0EF26BA7-D202-40DC-90CE-8EF89E6DC9FA}">
      <dgm:prSet/>
      <dgm:spPr/>
      <dgm:t>
        <a:bodyPr/>
        <a:lstStyle/>
        <a:p>
          <a:endParaRPr lang="es-PE"/>
        </a:p>
      </dgm:t>
    </dgm:pt>
    <dgm:pt modelId="{3BA64AB6-487F-4021-8AE6-17D96E793750}">
      <dgm:prSet phldrT="[Texto]"/>
      <dgm:spPr/>
      <dgm:t>
        <a:bodyPr/>
        <a:lstStyle/>
        <a:p>
          <a:r>
            <a:rPr lang="es-PE" dirty="0" smtClean="0"/>
            <a:t>Sueldos</a:t>
          </a:r>
          <a:endParaRPr lang="es-PE" dirty="0"/>
        </a:p>
      </dgm:t>
    </dgm:pt>
    <dgm:pt modelId="{9ED63E02-75EF-4341-B8EC-D98C5B8620DD}" type="parTrans" cxnId="{B78C9CFF-F348-40C0-9318-331387FBF8EA}">
      <dgm:prSet/>
      <dgm:spPr/>
      <dgm:t>
        <a:bodyPr/>
        <a:lstStyle/>
        <a:p>
          <a:endParaRPr lang="es-PE"/>
        </a:p>
      </dgm:t>
    </dgm:pt>
    <dgm:pt modelId="{8E9834F4-43F6-48BF-BFF4-64835FA83DB9}" type="sibTrans" cxnId="{B78C9CFF-F348-40C0-9318-331387FBF8EA}">
      <dgm:prSet/>
      <dgm:spPr/>
      <dgm:t>
        <a:bodyPr/>
        <a:lstStyle/>
        <a:p>
          <a:endParaRPr lang="es-PE"/>
        </a:p>
      </dgm:t>
    </dgm:pt>
    <dgm:pt modelId="{22998348-725F-4657-93D8-9EABDF67D44B}">
      <dgm:prSet phldrT="[Texto]"/>
      <dgm:spPr/>
      <dgm:t>
        <a:bodyPr/>
        <a:lstStyle/>
        <a:p>
          <a:r>
            <a:rPr lang="es-PE" dirty="0" smtClean="0"/>
            <a:t>CTS</a:t>
          </a:r>
          <a:endParaRPr lang="es-PE" dirty="0"/>
        </a:p>
      </dgm:t>
    </dgm:pt>
    <dgm:pt modelId="{371F7018-4B10-4E64-A86A-53028134BD63}" type="parTrans" cxnId="{FDE01029-3854-426D-A541-324FC87F3B2B}">
      <dgm:prSet/>
      <dgm:spPr/>
      <dgm:t>
        <a:bodyPr/>
        <a:lstStyle/>
        <a:p>
          <a:endParaRPr lang="es-PE"/>
        </a:p>
      </dgm:t>
    </dgm:pt>
    <dgm:pt modelId="{8750DE1B-BAED-44F8-AE49-9F341D4D70CB}" type="sibTrans" cxnId="{FDE01029-3854-426D-A541-324FC87F3B2B}">
      <dgm:prSet/>
      <dgm:spPr/>
      <dgm:t>
        <a:bodyPr/>
        <a:lstStyle/>
        <a:p>
          <a:endParaRPr lang="es-PE"/>
        </a:p>
      </dgm:t>
    </dgm:pt>
    <dgm:pt modelId="{DC883E68-30BD-41B0-9628-8AF4AF66F745}">
      <dgm:prSet phldrT="[Texto]"/>
      <dgm:spPr/>
      <dgm:t>
        <a:bodyPr/>
        <a:lstStyle/>
        <a:p>
          <a:r>
            <a:rPr lang="es-PE" dirty="0" smtClean="0"/>
            <a:t>Aportaciones</a:t>
          </a:r>
          <a:endParaRPr lang="es-PE" dirty="0"/>
        </a:p>
      </dgm:t>
    </dgm:pt>
    <dgm:pt modelId="{110A22A7-D907-4718-834D-DA7AE7365B8A}" type="parTrans" cxnId="{8D8EFECC-A9DD-4922-AD2F-7BC7E255425F}">
      <dgm:prSet/>
      <dgm:spPr/>
      <dgm:t>
        <a:bodyPr/>
        <a:lstStyle/>
        <a:p>
          <a:endParaRPr lang="es-PE"/>
        </a:p>
      </dgm:t>
    </dgm:pt>
    <dgm:pt modelId="{918B312B-CB6A-4D98-B907-116B90C3B0A2}" type="sibTrans" cxnId="{8D8EFECC-A9DD-4922-AD2F-7BC7E255425F}">
      <dgm:prSet/>
      <dgm:spPr/>
      <dgm:t>
        <a:bodyPr/>
        <a:lstStyle/>
        <a:p>
          <a:endParaRPr lang="es-PE"/>
        </a:p>
      </dgm:t>
    </dgm:pt>
    <dgm:pt modelId="{307DE3CF-4D59-4DFB-9F61-86B9771CC54D}">
      <dgm:prSet phldrT="[Texto]"/>
      <dgm:spPr/>
      <dgm:t>
        <a:bodyPr/>
        <a:lstStyle/>
        <a:p>
          <a:r>
            <a:rPr lang="es-PE" dirty="0" smtClean="0"/>
            <a:t>AFP </a:t>
          </a:r>
          <a:endParaRPr lang="es-PE" dirty="0"/>
        </a:p>
      </dgm:t>
    </dgm:pt>
    <dgm:pt modelId="{79AF8DDC-ABF4-451B-9507-20115D6BACBA}" type="parTrans" cxnId="{629C3241-E4B5-4D2F-A78F-6669798D1471}">
      <dgm:prSet/>
      <dgm:spPr/>
      <dgm:t>
        <a:bodyPr/>
        <a:lstStyle/>
        <a:p>
          <a:endParaRPr lang="es-PE"/>
        </a:p>
      </dgm:t>
    </dgm:pt>
    <dgm:pt modelId="{52895EB6-A7EB-4C04-AC8C-0826C73A1E2A}" type="sibTrans" cxnId="{629C3241-E4B5-4D2F-A78F-6669798D1471}">
      <dgm:prSet/>
      <dgm:spPr/>
      <dgm:t>
        <a:bodyPr/>
        <a:lstStyle/>
        <a:p>
          <a:endParaRPr lang="es-PE"/>
        </a:p>
      </dgm:t>
    </dgm:pt>
    <dgm:pt modelId="{CF0F6387-56C4-4A87-A394-32E15942059E}">
      <dgm:prSet phldrT="[Texto]"/>
      <dgm:spPr/>
      <dgm:t>
        <a:bodyPr/>
        <a:lstStyle/>
        <a:p>
          <a:r>
            <a:rPr lang="es-PE" dirty="0" smtClean="0"/>
            <a:t>CONAFOVICER</a:t>
          </a:r>
          <a:endParaRPr lang="es-PE" dirty="0"/>
        </a:p>
      </dgm:t>
    </dgm:pt>
    <dgm:pt modelId="{1C7635BA-4C07-411F-8D9E-BB6B87774975}" type="parTrans" cxnId="{03FE3622-F343-4AE0-9ECE-5968D87B0493}">
      <dgm:prSet/>
      <dgm:spPr/>
      <dgm:t>
        <a:bodyPr/>
        <a:lstStyle/>
        <a:p>
          <a:endParaRPr lang="es-PE"/>
        </a:p>
      </dgm:t>
    </dgm:pt>
    <dgm:pt modelId="{6C31E7A3-B055-4413-A54F-8DB0CB1EA9D2}" type="sibTrans" cxnId="{03FE3622-F343-4AE0-9ECE-5968D87B0493}">
      <dgm:prSet/>
      <dgm:spPr/>
      <dgm:t>
        <a:bodyPr/>
        <a:lstStyle/>
        <a:p>
          <a:endParaRPr lang="es-PE"/>
        </a:p>
      </dgm:t>
    </dgm:pt>
    <dgm:pt modelId="{86C1BB96-2467-4918-863D-FD8DA9BFA3CB}">
      <dgm:prSet phldrT="[Texto]"/>
      <dgm:spPr/>
      <dgm:t>
        <a:bodyPr/>
        <a:lstStyle/>
        <a:p>
          <a:r>
            <a:rPr lang="es-PE" dirty="0" smtClean="0"/>
            <a:t>Renta</a:t>
          </a:r>
          <a:endParaRPr lang="es-PE" dirty="0"/>
        </a:p>
      </dgm:t>
    </dgm:pt>
    <dgm:pt modelId="{B3FA1BA2-65CA-4488-9BB8-87F3AAC998D1}" type="parTrans" cxnId="{0078638E-2FD6-4732-9360-13C3B732F92F}">
      <dgm:prSet/>
      <dgm:spPr/>
      <dgm:t>
        <a:bodyPr/>
        <a:lstStyle/>
        <a:p>
          <a:endParaRPr lang="es-PE"/>
        </a:p>
      </dgm:t>
    </dgm:pt>
    <dgm:pt modelId="{D2BA31C8-B1CE-4B15-84F0-2647544F51C2}" type="sibTrans" cxnId="{0078638E-2FD6-4732-9360-13C3B732F92F}">
      <dgm:prSet/>
      <dgm:spPr/>
      <dgm:t>
        <a:bodyPr/>
        <a:lstStyle/>
        <a:p>
          <a:endParaRPr lang="es-PE"/>
        </a:p>
      </dgm:t>
    </dgm:pt>
    <dgm:pt modelId="{3DCEF928-8001-47DC-93B4-72CFE3E7FD6C}">
      <dgm:prSet phldrT="[Texto]"/>
      <dgm:spPr/>
      <dgm:t>
        <a:bodyPr/>
        <a:lstStyle/>
        <a:p>
          <a:r>
            <a:rPr lang="es-PE" dirty="0" smtClean="0"/>
            <a:t>Liquidación</a:t>
          </a:r>
          <a:endParaRPr lang="es-PE" dirty="0"/>
        </a:p>
      </dgm:t>
    </dgm:pt>
    <dgm:pt modelId="{108D6291-D118-406A-BBCC-C8A9C8DC3EC0}" type="parTrans" cxnId="{D7D61D45-857D-4BB7-A3F4-C5561D88D296}">
      <dgm:prSet/>
      <dgm:spPr/>
      <dgm:t>
        <a:bodyPr/>
        <a:lstStyle/>
        <a:p>
          <a:endParaRPr lang="es-PE"/>
        </a:p>
      </dgm:t>
    </dgm:pt>
    <dgm:pt modelId="{1F741DFC-CBC2-43BF-91B3-EF4FD5953FFB}" type="sibTrans" cxnId="{D7D61D45-857D-4BB7-A3F4-C5561D88D296}">
      <dgm:prSet/>
      <dgm:spPr/>
      <dgm:t>
        <a:bodyPr/>
        <a:lstStyle/>
        <a:p>
          <a:endParaRPr lang="es-PE"/>
        </a:p>
      </dgm:t>
    </dgm:pt>
    <dgm:pt modelId="{0737B583-3D3A-40D5-A167-4581B1C274B4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Sueldos</a:t>
          </a:r>
          <a:endParaRPr lang="es-PE" dirty="0">
            <a:solidFill>
              <a:srgbClr val="FF0000"/>
            </a:solidFill>
          </a:endParaRPr>
        </a:p>
      </dgm:t>
    </dgm:pt>
    <dgm:pt modelId="{0A91F7A4-5AD9-4543-B2BD-687DD3F325D2}" type="parTrans" cxnId="{64888F49-2D5C-40D6-9285-850D771FBF99}">
      <dgm:prSet/>
      <dgm:spPr/>
      <dgm:t>
        <a:bodyPr/>
        <a:lstStyle/>
        <a:p>
          <a:endParaRPr lang="es-PE"/>
        </a:p>
      </dgm:t>
    </dgm:pt>
    <dgm:pt modelId="{B4A67145-5121-46AE-93D2-AB815986BD12}" type="sibTrans" cxnId="{64888F49-2D5C-40D6-9285-850D771FBF99}">
      <dgm:prSet/>
      <dgm:spPr/>
      <dgm:t>
        <a:bodyPr/>
        <a:lstStyle/>
        <a:p>
          <a:endParaRPr lang="es-PE"/>
        </a:p>
      </dgm:t>
    </dgm:pt>
    <dgm:pt modelId="{4DE780B7-C1D1-426C-9915-0BE7BD1679BE}">
      <dgm:prSet phldrT="[Texto]"/>
      <dgm:spPr/>
      <dgm:t>
        <a:bodyPr/>
        <a:lstStyle/>
        <a:p>
          <a:r>
            <a:rPr lang="es-PE" dirty="0" smtClean="0"/>
            <a:t>ONP</a:t>
          </a:r>
          <a:endParaRPr lang="es-PE" dirty="0"/>
        </a:p>
      </dgm:t>
    </dgm:pt>
    <dgm:pt modelId="{80AB4386-F3B1-42DB-8E3C-52C301521247}" type="parTrans" cxnId="{FF4F9453-6CA4-4ADC-BD25-FED148553B79}">
      <dgm:prSet/>
      <dgm:spPr/>
      <dgm:t>
        <a:bodyPr/>
        <a:lstStyle/>
        <a:p>
          <a:endParaRPr lang="es-PE"/>
        </a:p>
      </dgm:t>
    </dgm:pt>
    <dgm:pt modelId="{70B7A1D1-1B15-48F0-B1E4-2A0FEE97971B}" type="sibTrans" cxnId="{FF4F9453-6CA4-4ADC-BD25-FED148553B79}">
      <dgm:prSet/>
      <dgm:spPr/>
      <dgm:t>
        <a:bodyPr/>
        <a:lstStyle/>
        <a:p>
          <a:endParaRPr lang="es-PE"/>
        </a:p>
      </dgm:t>
    </dgm:pt>
    <dgm:pt modelId="{882CC19D-D373-4DB9-B132-93F7AB41AA43}">
      <dgm:prSet phldrT="[Texto]"/>
      <dgm:spPr/>
      <dgm:t>
        <a:bodyPr/>
        <a:lstStyle/>
        <a:p>
          <a:r>
            <a:rPr lang="es-PE" dirty="0" err="1" smtClean="0"/>
            <a:t>EsSalud</a:t>
          </a:r>
          <a:endParaRPr lang="es-PE" dirty="0"/>
        </a:p>
      </dgm:t>
    </dgm:pt>
    <dgm:pt modelId="{2E431B00-4950-44F6-A1A4-E60A3BE52C1D}" type="parTrans" cxnId="{BEBCBB06-C47C-4CBB-B13D-19A03A4285D1}">
      <dgm:prSet/>
      <dgm:spPr/>
      <dgm:t>
        <a:bodyPr/>
        <a:lstStyle/>
        <a:p>
          <a:endParaRPr lang="es-PE"/>
        </a:p>
      </dgm:t>
    </dgm:pt>
    <dgm:pt modelId="{677E83C9-D3AC-49A9-963C-5734E9F1EB90}" type="sibTrans" cxnId="{BEBCBB06-C47C-4CBB-B13D-19A03A4285D1}">
      <dgm:prSet/>
      <dgm:spPr/>
      <dgm:t>
        <a:bodyPr/>
        <a:lstStyle/>
        <a:p>
          <a:endParaRPr lang="es-PE"/>
        </a:p>
      </dgm:t>
    </dgm:pt>
    <dgm:pt modelId="{591D092D-6879-4E0D-9A3F-0B11420D84F5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Impuesto</a:t>
          </a:r>
          <a:endParaRPr lang="es-PE" dirty="0">
            <a:solidFill>
              <a:srgbClr val="FF0000"/>
            </a:solidFill>
          </a:endParaRPr>
        </a:p>
      </dgm:t>
    </dgm:pt>
    <dgm:pt modelId="{EB2723A9-CF51-4D8D-AA6D-7ACC2088B35B}" type="parTrans" cxnId="{5255C7CB-A422-4D08-B0FA-25043A379E9E}">
      <dgm:prSet/>
      <dgm:spPr/>
      <dgm:t>
        <a:bodyPr/>
        <a:lstStyle/>
        <a:p>
          <a:endParaRPr lang="es-PE"/>
        </a:p>
      </dgm:t>
    </dgm:pt>
    <dgm:pt modelId="{93876C14-27CE-4F1F-BAF7-321EB5109954}" type="sibTrans" cxnId="{5255C7CB-A422-4D08-B0FA-25043A379E9E}">
      <dgm:prSet/>
      <dgm:spPr/>
      <dgm:t>
        <a:bodyPr/>
        <a:lstStyle/>
        <a:p>
          <a:endParaRPr lang="es-PE"/>
        </a:p>
      </dgm:t>
    </dgm:pt>
    <dgm:pt modelId="{6B277BE6-A864-4935-BA4C-FD72430EAFCC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Aportaciones</a:t>
          </a:r>
          <a:endParaRPr lang="es-PE" dirty="0">
            <a:solidFill>
              <a:srgbClr val="FF0000"/>
            </a:solidFill>
          </a:endParaRPr>
        </a:p>
      </dgm:t>
    </dgm:pt>
    <dgm:pt modelId="{CB44225C-5E27-44AA-8E9A-F4820692A0F7}" type="parTrans" cxnId="{BC6BB780-5364-4996-82D1-340D4EC33CCC}">
      <dgm:prSet/>
      <dgm:spPr/>
      <dgm:t>
        <a:bodyPr/>
        <a:lstStyle/>
        <a:p>
          <a:endParaRPr lang="es-PE"/>
        </a:p>
      </dgm:t>
    </dgm:pt>
    <dgm:pt modelId="{DCB527AE-A409-4C1C-9F5E-C333E4102EA2}" type="sibTrans" cxnId="{BC6BB780-5364-4996-82D1-340D4EC33CCC}">
      <dgm:prSet/>
      <dgm:spPr/>
      <dgm:t>
        <a:bodyPr/>
        <a:lstStyle/>
        <a:p>
          <a:endParaRPr lang="es-PE"/>
        </a:p>
      </dgm:t>
    </dgm:pt>
    <dgm:pt modelId="{606CD99E-1DF1-4BEF-82DE-BD0F86052708}" type="pres">
      <dgm:prSet presAssocID="{850A0C5B-E92A-4755-A5D1-DB4EDB96D5E9}" presName="Name0" presStyleCnt="0">
        <dgm:presLayoutVars>
          <dgm:dir/>
          <dgm:animLvl val="lvl"/>
          <dgm:resizeHandles val="exact"/>
        </dgm:presLayoutVars>
      </dgm:prSet>
      <dgm:spPr/>
    </dgm:pt>
    <dgm:pt modelId="{56A107F6-A454-4799-B198-FF839B281AF6}" type="pres">
      <dgm:prSet presAssocID="{9CE44541-6555-41B2-9A48-30F06AEACEB3}" presName="linNode" presStyleCnt="0"/>
      <dgm:spPr/>
    </dgm:pt>
    <dgm:pt modelId="{1B8CA7D1-EBE8-44DD-92C7-A7AA9D8EB6E8}" type="pres">
      <dgm:prSet presAssocID="{9CE44541-6555-41B2-9A48-30F06AEACEB3}" presName="parentText" presStyleLbl="node1" presStyleIdx="0" presStyleCnt="3" custLinFactNeighborX="-15542" custLinFactNeighborY="-15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11763C6-2042-4DE0-A373-C434280316AB}" type="pres">
      <dgm:prSet presAssocID="{9CE44541-6555-41B2-9A48-30F06AEACEB3}" presName="descendantText" presStyleLbl="alignAccFollowNode1" presStyleIdx="0" presStyleCnt="3" custAng="0" custScaleX="68505" custLinFactNeighborX="-27630" custLinFactNeighborY="-180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6CB3D56-75ED-4ABB-922F-334A418B865F}" type="pres">
      <dgm:prSet presAssocID="{733A5485-620C-4A27-A05D-0639B0CFE97B}" presName="sp" presStyleCnt="0"/>
      <dgm:spPr/>
    </dgm:pt>
    <dgm:pt modelId="{4B56F5BF-F387-4073-9B89-7DECD9FA546D}" type="pres">
      <dgm:prSet presAssocID="{3BA64AB6-487F-4021-8AE6-17D96E793750}" presName="linNode" presStyleCnt="0"/>
      <dgm:spPr/>
    </dgm:pt>
    <dgm:pt modelId="{C5FEA56A-745B-4B72-9FF8-18EC0A80F817}" type="pres">
      <dgm:prSet presAssocID="{3BA64AB6-487F-4021-8AE6-17D96E793750}" presName="parentText" presStyleLbl="node1" presStyleIdx="1" presStyleCnt="3" custLinFactNeighborX="-15542" custLinFactNeighborY="-1447">
        <dgm:presLayoutVars>
          <dgm:chMax val="1"/>
          <dgm:bulletEnabled val="1"/>
        </dgm:presLayoutVars>
      </dgm:prSet>
      <dgm:spPr/>
    </dgm:pt>
    <dgm:pt modelId="{5EBC0756-2246-422E-8938-9883A983D4E1}" type="pres">
      <dgm:prSet presAssocID="{3BA64AB6-487F-4021-8AE6-17D96E793750}" presName="descendantText" presStyleLbl="alignAccFollowNode1" presStyleIdx="1" presStyleCnt="3" custAng="0" custScaleX="68505" custLinFactNeighborX="-27630" custLinFactNeighborY="-180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174E35B-193D-467B-A5C9-2DD23B71D2C7}" type="pres">
      <dgm:prSet presAssocID="{8E9834F4-43F6-48BF-BFF4-64835FA83DB9}" presName="sp" presStyleCnt="0"/>
      <dgm:spPr/>
    </dgm:pt>
    <dgm:pt modelId="{C349D0CC-1A0B-4B1D-8172-4EF05961194D}" type="pres">
      <dgm:prSet presAssocID="{DC883E68-30BD-41B0-9628-8AF4AF66F745}" presName="linNode" presStyleCnt="0"/>
      <dgm:spPr/>
    </dgm:pt>
    <dgm:pt modelId="{AAADA8EB-CE87-41C1-81E0-8E80C986DAD3}" type="pres">
      <dgm:prSet presAssocID="{DC883E68-30BD-41B0-9628-8AF4AF66F745}" presName="parentText" presStyleLbl="node1" presStyleIdx="2" presStyleCnt="3" custLinFactNeighborX="-15542" custLinFactNeighborY="-1447">
        <dgm:presLayoutVars>
          <dgm:chMax val="1"/>
          <dgm:bulletEnabled val="1"/>
        </dgm:presLayoutVars>
      </dgm:prSet>
      <dgm:spPr/>
    </dgm:pt>
    <dgm:pt modelId="{B9267E56-C6FF-40AA-AC9B-B78AE7EAECF6}" type="pres">
      <dgm:prSet presAssocID="{DC883E68-30BD-41B0-9628-8AF4AF66F745}" presName="descendantText" presStyleLbl="alignAccFollowNode1" presStyleIdx="2" presStyleCnt="3" custAng="0" custScaleX="68505" custLinFactNeighborX="-27630" custLinFactNeighborY="-180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4888F49-2D5C-40D6-9285-850D771FBF99}" srcId="{3BA64AB6-487F-4021-8AE6-17D96E793750}" destId="{0737B583-3D3A-40D5-A167-4581B1C274B4}" srcOrd="0" destOrd="0" parTransId="{0A91F7A4-5AD9-4543-B2BD-687DD3F325D2}" sibTransId="{B4A67145-5121-46AE-93D2-AB815986BD12}"/>
    <dgm:cxn modelId="{5255C7CB-A422-4D08-B0FA-25043A379E9E}" srcId="{9CE44541-6555-41B2-9A48-30F06AEACEB3}" destId="{591D092D-6879-4E0D-9A3F-0B11420D84F5}" srcOrd="0" destOrd="0" parTransId="{EB2723A9-CF51-4D8D-AA6D-7ACC2088B35B}" sibTransId="{93876C14-27CE-4F1F-BAF7-321EB5109954}"/>
    <dgm:cxn modelId="{536704B4-36DF-4667-8A6A-5EE501D193A4}" type="presOf" srcId="{850A0C5B-E92A-4755-A5D1-DB4EDB96D5E9}" destId="{606CD99E-1DF1-4BEF-82DE-BD0F86052708}" srcOrd="0" destOrd="0" presId="urn:microsoft.com/office/officeart/2005/8/layout/vList5"/>
    <dgm:cxn modelId="{F972E23C-6D5D-4F1E-9985-E2968EA089CE}" type="presOf" srcId="{FABFB28D-A333-480A-BCCC-561EA5AA18B5}" destId="{811763C6-2042-4DE0-A373-C434280316AB}" srcOrd="0" destOrd="1" presId="urn:microsoft.com/office/officeart/2005/8/layout/vList5"/>
    <dgm:cxn modelId="{D7D61D45-857D-4BB7-A3F4-C5561D88D296}" srcId="{3BA64AB6-487F-4021-8AE6-17D96E793750}" destId="{3DCEF928-8001-47DC-93B4-72CFE3E7FD6C}" srcOrd="2" destOrd="0" parTransId="{108D6291-D118-406A-BBCC-C8A9C8DC3EC0}" sibTransId="{1F741DFC-CBC2-43BF-91B3-EF4FD5953FFB}"/>
    <dgm:cxn modelId="{14F384EE-F97A-4029-B20C-42CF13105198}" type="presOf" srcId="{86C1BB96-2467-4918-863D-FD8DA9BFA3CB}" destId="{811763C6-2042-4DE0-A373-C434280316AB}" srcOrd="0" destOrd="2" presId="urn:microsoft.com/office/officeart/2005/8/layout/vList5"/>
    <dgm:cxn modelId="{210ED328-5F1E-4610-BF13-679398BF0F17}" type="presOf" srcId="{591D092D-6879-4E0D-9A3F-0B11420D84F5}" destId="{811763C6-2042-4DE0-A373-C434280316AB}" srcOrd="0" destOrd="0" presId="urn:microsoft.com/office/officeart/2005/8/layout/vList5"/>
    <dgm:cxn modelId="{03FE3622-F343-4AE0-9ECE-5968D87B0493}" srcId="{DC883E68-30BD-41B0-9628-8AF4AF66F745}" destId="{CF0F6387-56C4-4A87-A394-32E15942059E}" srcOrd="4" destOrd="0" parTransId="{1C7635BA-4C07-411F-8D9E-BB6B87774975}" sibTransId="{6C31E7A3-B055-4413-A54F-8DB0CB1EA9D2}"/>
    <dgm:cxn modelId="{E56174E7-E172-44D9-A263-F7A6D5C9B2E4}" srcId="{9CE44541-6555-41B2-9A48-30F06AEACEB3}" destId="{FABFB28D-A333-480A-BCCC-561EA5AA18B5}" srcOrd="1" destOrd="0" parTransId="{8443699C-D93F-4EE7-BFEA-BD0BC949B805}" sibTransId="{70DD88FF-738C-4E93-A238-CCE6A4DC8A04}"/>
    <dgm:cxn modelId="{42AC1E85-53CA-4705-9110-8CA3F6BB8BB7}" srcId="{850A0C5B-E92A-4755-A5D1-DB4EDB96D5E9}" destId="{9CE44541-6555-41B2-9A48-30F06AEACEB3}" srcOrd="0" destOrd="0" parTransId="{94AC9F02-742E-4F7A-A451-3B9E5B98DCBB}" sibTransId="{733A5485-620C-4A27-A05D-0639B0CFE97B}"/>
    <dgm:cxn modelId="{BC6BB780-5364-4996-82D1-340D4EC33CCC}" srcId="{DC883E68-30BD-41B0-9628-8AF4AF66F745}" destId="{6B277BE6-A864-4935-BA4C-FD72430EAFCC}" srcOrd="0" destOrd="0" parTransId="{CB44225C-5E27-44AA-8E9A-F4820692A0F7}" sibTransId="{DCB527AE-A409-4C1C-9F5E-C333E4102EA2}"/>
    <dgm:cxn modelId="{BE483F2C-CC0B-4BCB-8119-0A39A3938015}" type="presOf" srcId="{4DE780B7-C1D1-426C-9915-0BE7BD1679BE}" destId="{B9267E56-C6FF-40AA-AC9B-B78AE7EAECF6}" srcOrd="0" destOrd="2" presId="urn:microsoft.com/office/officeart/2005/8/layout/vList5"/>
    <dgm:cxn modelId="{629C3241-E4B5-4D2F-A78F-6669798D1471}" srcId="{DC883E68-30BD-41B0-9628-8AF4AF66F745}" destId="{307DE3CF-4D59-4DFB-9F61-86B9771CC54D}" srcOrd="1" destOrd="0" parTransId="{79AF8DDC-ABF4-451B-9507-20115D6BACBA}" sibTransId="{52895EB6-A7EB-4C04-AC8C-0826C73A1E2A}"/>
    <dgm:cxn modelId="{525BAB62-D443-436F-8C9F-334F8C13F8F3}" type="presOf" srcId="{882CC19D-D373-4DB9-B132-93F7AB41AA43}" destId="{B9267E56-C6FF-40AA-AC9B-B78AE7EAECF6}" srcOrd="0" destOrd="3" presId="urn:microsoft.com/office/officeart/2005/8/layout/vList5"/>
    <dgm:cxn modelId="{BEBCBB06-C47C-4CBB-B13D-19A03A4285D1}" srcId="{DC883E68-30BD-41B0-9628-8AF4AF66F745}" destId="{882CC19D-D373-4DB9-B132-93F7AB41AA43}" srcOrd="3" destOrd="0" parTransId="{2E431B00-4950-44F6-A1A4-E60A3BE52C1D}" sibTransId="{677E83C9-D3AC-49A9-963C-5734E9F1EB90}"/>
    <dgm:cxn modelId="{B78C9CFF-F348-40C0-9318-331387FBF8EA}" srcId="{850A0C5B-E92A-4755-A5D1-DB4EDB96D5E9}" destId="{3BA64AB6-487F-4021-8AE6-17D96E793750}" srcOrd="1" destOrd="0" parTransId="{9ED63E02-75EF-4341-B8EC-D98C5B8620DD}" sibTransId="{8E9834F4-43F6-48BF-BFF4-64835FA83DB9}"/>
    <dgm:cxn modelId="{BEBEA354-1771-4501-B017-74FD64725E18}" type="presOf" srcId="{3BA64AB6-487F-4021-8AE6-17D96E793750}" destId="{C5FEA56A-745B-4B72-9FF8-18EC0A80F817}" srcOrd="0" destOrd="0" presId="urn:microsoft.com/office/officeart/2005/8/layout/vList5"/>
    <dgm:cxn modelId="{A35C1E25-A702-4341-B932-F5254229812C}" type="presOf" srcId="{22998348-725F-4657-93D8-9EABDF67D44B}" destId="{5EBC0756-2246-422E-8938-9883A983D4E1}" srcOrd="0" destOrd="1" presId="urn:microsoft.com/office/officeart/2005/8/layout/vList5"/>
    <dgm:cxn modelId="{C54DAF91-B23A-4211-A0FE-4E51C3ACB54E}" type="presOf" srcId="{CF0F6387-56C4-4A87-A394-32E15942059E}" destId="{B9267E56-C6FF-40AA-AC9B-B78AE7EAECF6}" srcOrd="0" destOrd="4" presId="urn:microsoft.com/office/officeart/2005/8/layout/vList5"/>
    <dgm:cxn modelId="{880DD16F-BE8A-40F2-AB1D-6FE7111EF7FB}" type="presOf" srcId="{9CE44541-6555-41B2-9A48-30F06AEACEB3}" destId="{1B8CA7D1-EBE8-44DD-92C7-A7AA9D8EB6E8}" srcOrd="0" destOrd="0" presId="urn:microsoft.com/office/officeart/2005/8/layout/vList5"/>
    <dgm:cxn modelId="{7E0F22BD-B14D-4D32-9A0F-F93FCBBA78EE}" type="presOf" srcId="{0737B583-3D3A-40D5-A167-4581B1C274B4}" destId="{5EBC0756-2246-422E-8938-9883A983D4E1}" srcOrd="0" destOrd="0" presId="urn:microsoft.com/office/officeart/2005/8/layout/vList5"/>
    <dgm:cxn modelId="{039AA97B-D1E7-4028-842D-97C12CDCB1D8}" type="presOf" srcId="{3DCEF928-8001-47DC-93B4-72CFE3E7FD6C}" destId="{5EBC0756-2246-422E-8938-9883A983D4E1}" srcOrd="0" destOrd="2" presId="urn:microsoft.com/office/officeart/2005/8/layout/vList5"/>
    <dgm:cxn modelId="{0EF26BA7-D202-40DC-90CE-8EF89E6DC9FA}" srcId="{9CE44541-6555-41B2-9A48-30F06AEACEB3}" destId="{502C1DDA-F9B2-4171-B580-0BB6B85C9056}" srcOrd="3" destOrd="0" parTransId="{CA600B16-198C-459A-BEB7-44166C89B9F9}" sibTransId="{94C54572-1BBD-40EE-8CFF-FF27307186ED}"/>
    <dgm:cxn modelId="{6C4D526F-29E5-470D-847C-37FD10DC7C69}" type="presOf" srcId="{502C1DDA-F9B2-4171-B580-0BB6B85C9056}" destId="{811763C6-2042-4DE0-A373-C434280316AB}" srcOrd="0" destOrd="3" presId="urn:microsoft.com/office/officeart/2005/8/layout/vList5"/>
    <dgm:cxn modelId="{0078638E-2FD6-4732-9360-13C3B732F92F}" srcId="{9CE44541-6555-41B2-9A48-30F06AEACEB3}" destId="{86C1BB96-2467-4918-863D-FD8DA9BFA3CB}" srcOrd="2" destOrd="0" parTransId="{B3FA1BA2-65CA-4488-9BB8-87F3AAC998D1}" sibTransId="{D2BA31C8-B1CE-4B15-84F0-2647544F51C2}"/>
    <dgm:cxn modelId="{8D8EFECC-A9DD-4922-AD2F-7BC7E255425F}" srcId="{850A0C5B-E92A-4755-A5D1-DB4EDB96D5E9}" destId="{DC883E68-30BD-41B0-9628-8AF4AF66F745}" srcOrd="2" destOrd="0" parTransId="{110A22A7-D907-4718-834D-DA7AE7365B8A}" sibTransId="{918B312B-CB6A-4D98-B907-116B90C3B0A2}"/>
    <dgm:cxn modelId="{770302A7-87D0-45BB-AC4A-F01556392C82}" type="presOf" srcId="{DC883E68-30BD-41B0-9628-8AF4AF66F745}" destId="{AAADA8EB-CE87-41C1-81E0-8E80C986DAD3}" srcOrd="0" destOrd="0" presId="urn:microsoft.com/office/officeart/2005/8/layout/vList5"/>
    <dgm:cxn modelId="{B9BA2246-90F7-404F-88D0-A771339D5BDD}" type="presOf" srcId="{6B277BE6-A864-4935-BA4C-FD72430EAFCC}" destId="{B9267E56-C6FF-40AA-AC9B-B78AE7EAECF6}" srcOrd="0" destOrd="0" presId="urn:microsoft.com/office/officeart/2005/8/layout/vList5"/>
    <dgm:cxn modelId="{D75DB8A6-EEB0-42C7-9ABD-5375F5C690FF}" type="presOf" srcId="{307DE3CF-4D59-4DFB-9F61-86B9771CC54D}" destId="{B9267E56-C6FF-40AA-AC9B-B78AE7EAECF6}" srcOrd="0" destOrd="1" presId="urn:microsoft.com/office/officeart/2005/8/layout/vList5"/>
    <dgm:cxn modelId="{FF4F9453-6CA4-4ADC-BD25-FED148553B79}" srcId="{DC883E68-30BD-41B0-9628-8AF4AF66F745}" destId="{4DE780B7-C1D1-426C-9915-0BE7BD1679BE}" srcOrd="2" destOrd="0" parTransId="{80AB4386-F3B1-42DB-8E3C-52C301521247}" sibTransId="{70B7A1D1-1B15-48F0-B1E4-2A0FEE97971B}"/>
    <dgm:cxn modelId="{FDE01029-3854-426D-A541-324FC87F3B2B}" srcId="{3BA64AB6-487F-4021-8AE6-17D96E793750}" destId="{22998348-725F-4657-93D8-9EABDF67D44B}" srcOrd="1" destOrd="0" parTransId="{371F7018-4B10-4E64-A86A-53028134BD63}" sibTransId="{8750DE1B-BAED-44F8-AE49-9F341D4D70CB}"/>
    <dgm:cxn modelId="{C645740F-C2A6-46FD-81AE-FB650EC380AE}" type="presParOf" srcId="{606CD99E-1DF1-4BEF-82DE-BD0F86052708}" destId="{56A107F6-A454-4799-B198-FF839B281AF6}" srcOrd="0" destOrd="0" presId="urn:microsoft.com/office/officeart/2005/8/layout/vList5"/>
    <dgm:cxn modelId="{066EC1DB-9E37-4D16-8821-30C348FB082D}" type="presParOf" srcId="{56A107F6-A454-4799-B198-FF839B281AF6}" destId="{1B8CA7D1-EBE8-44DD-92C7-A7AA9D8EB6E8}" srcOrd="0" destOrd="0" presId="urn:microsoft.com/office/officeart/2005/8/layout/vList5"/>
    <dgm:cxn modelId="{6A020181-D1A2-4E2D-B2B8-32765F7F66A2}" type="presParOf" srcId="{56A107F6-A454-4799-B198-FF839B281AF6}" destId="{811763C6-2042-4DE0-A373-C434280316AB}" srcOrd="1" destOrd="0" presId="urn:microsoft.com/office/officeart/2005/8/layout/vList5"/>
    <dgm:cxn modelId="{F0313E2F-2975-493F-934A-94EBBB6EFC01}" type="presParOf" srcId="{606CD99E-1DF1-4BEF-82DE-BD0F86052708}" destId="{76CB3D56-75ED-4ABB-922F-334A418B865F}" srcOrd="1" destOrd="0" presId="urn:microsoft.com/office/officeart/2005/8/layout/vList5"/>
    <dgm:cxn modelId="{5C0DF4CF-B70D-4776-9C68-029AA936349B}" type="presParOf" srcId="{606CD99E-1DF1-4BEF-82DE-BD0F86052708}" destId="{4B56F5BF-F387-4073-9B89-7DECD9FA546D}" srcOrd="2" destOrd="0" presId="urn:microsoft.com/office/officeart/2005/8/layout/vList5"/>
    <dgm:cxn modelId="{D28E8A31-AC7D-470E-864E-2E4A6D1BDCDD}" type="presParOf" srcId="{4B56F5BF-F387-4073-9B89-7DECD9FA546D}" destId="{C5FEA56A-745B-4B72-9FF8-18EC0A80F817}" srcOrd="0" destOrd="0" presId="urn:microsoft.com/office/officeart/2005/8/layout/vList5"/>
    <dgm:cxn modelId="{BB8508EF-C766-4631-8394-31932336BE4B}" type="presParOf" srcId="{4B56F5BF-F387-4073-9B89-7DECD9FA546D}" destId="{5EBC0756-2246-422E-8938-9883A983D4E1}" srcOrd="1" destOrd="0" presId="urn:microsoft.com/office/officeart/2005/8/layout/vList5"/>
    <dgm:cxn modelId="{3E166CDE-E364-4244-BAF1-E24DAA449CDB}" type="presParOf" srcId="{606CD99E-1DF1-4BEF-82DE-BD0F86052708}" destId="{B174E35B-193D-467B-A5C9-2DD23B71D2C7}" srcOrd="3" destOrd="0" presId="urn:microsoft.com/office/officeart/2005/8/layout/vList5"/>
    <dgm:cxn modelId="{F890F7C9-D561-4E2E-B4AD-EF54A626E3E3}" type="presParOf" srcId="{606CD99E-1DF1-4BEF-82DE-BD0F86052708}" destId="{C349D0CC-1A0B-4B1D-8172-4EF05961194D}" srcOrd="4" destOrd="0" presId="urn:microsoft.com/office/officeart/2005/8/layout/vList5"/>
    <dgm:cxn modelId="{D4C3AB7E-5062-4536-A6D2-1A14947FF829}" type="presParOf" srcId="{C349D0CC-1A0B-4B1D-8172-4EF05961194D}" destId="{AAADA8EB-CE87-41C1-81E0-8E80C986DAD3}" srcOrd="0" destOrd="0" presId="urn:microsoft.com/office/officeart/2005/8/layout/vList5"/>
    <dgm:cxn modelId="{65515A47-EB6B-4AB6-BD05-AD6D120160C7}" type="presParOf" srcId="{C349D0CC-1A0B-4B1D-8172-4EF05961194D}" destId="{B9267E56-C6FF-40AA-AC9B-B78AE7EAEC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E91390-BADD-43FE-8C00-35D0EBC1CE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274E9E7-62A4-48EB-A664-0BF07A7D9B2E}">
      <dgm:prSet phldrT="[Texto]"/>
      <dgm:spPr/>
      <dgm:t>
        <a:bodyPr/>
        <a:lstStyle/>
        <a:p>
          <a:r>
            <a:rPr lang="es-PE" dirty="0" smtClean="0"/>
            <a:t>Activos</a:t>
          </a:r>
          <a:endParaRPr lang="es-PE" dirty="0"/>
        </a:p>
      </dgm:t>
    </dgm:pt>
    <dgm:pt modelId="{F8F7C867-6191-40C4-BE09-F2890F16DF71}" type="parTrans" cxnId="{6C635417-8D4F-4932-BD66-FFA6F4D2B203}">
      <dgm:prSet/>
      <dgm:spPr/>
      <dgm:t>
        <a:bodyPr/>
        <a:lstStyle/>
        <a:p>
          <a:endParaRPr lang="es-PE"/>
        </a:p>
      </dgm:t>
    </dgm:pt>
    <dgm:pt modelId="{46A7D537-F136-4385-A704-A151CF209B6E}" type="sibTrans" cxnId="{6C635417-8D4F-4932-BD66-FFA6F4D2B203}">
      <dgm:prSet/>
      <dgm:spPr/>
      <dgm:t>
        <a:bodyPr/>
        <a:lstStyle/>
        <a:p>
          <a:endParaRPr lang="es-PE"/>
        </a:p>
      </dgm:t>
    </dgm:pt>
    <dgm:pt modelId="{AF0C4F33-BD15-4AE4-8964-F589EA0FE337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Activos</a:t>
          </a:r>
          <a:endParaRPr lang="es-PE" dirty="0">
            <a:solidFill>
              <a:srgbClr val="FF0000"/>
            </a:solidFill>
          </a:endParaRPr>
        </a:p>
      </dgm:t>
    </dgm:pt>
    <dgm:pt modelId="{6AE48A9D-5AB5-49AF-ABAA-3A9822F58039}" type="parTrans" cxnId="{2622A0E3-A8F1-4BAE-810A-7835F0F96458}">
      <dgm:prSet/>
      <dgm:spPr/>
      <dgm:t>
        <a:bodyPr/>
        <a:lstStyle/>
        <a:p>
          <a:endParaRPr lang="es-PE"/>
        </a:p>
      </dgm:t>
    </dgm:pt>
    <dgm:pt modelId="{E77B9CA0-8B2B-40DD-A453-828BD82B136E}" type="sibTrans" cxnId="{2622A0E3-A8F1-4BAE-810A-7835F0F96458}">
      <dgm:prSet/>
      <dgm:spPr/>
      <dgm:t>
        <a:bodyPr/>
        <a:lstStyle/>
        <a:p>
          <a:endParaRPr lang="es-PE"/>
        </a:p>
      </dgm:t>
    </dgm:pt>
    <dgm:pt modelId="{927F8341-4F1A-4BB9-9A3C-33D2C7EC2CAB}">
      <dgm:prSet phldrT="[Texto]"/>
      <dgm:spPr/>
      <dgm:t>
        <a:bodyPr/>
        <a:lstStyle/>
        <a:p>
          <a:r>
            <a:rPr lang="es-PE" dirty="0" smtClean="0"/>
            <a:t>Excavadora XX</a:t>
          </a:r>
          <a:endParaRPr lang="es-PE" dirty="0"/>
        </a:p>
      </dgm:t>
    </dgm:pt>
    <dgm:pt modelId="{E855A81C-3788-4EAB-A98A-1E1C6806689D}" type="parTrans" cxnId="{B32E8624-7AC4-4254-85A5-D844B6191D8A}">
      <dgm:prSet/>
      <dgm:spPr/>
      <dgm:t>
        <a:bodyPr/>
        <a:lstStyle/>
        <a:p>
          <a:endParaRPr lang="es-PE"/>
        </a:p>
      </dgm:t>
    </dgm:pt>
    <dgm:pt modelId="{322DE266-E677-4B0C-80B1-E99AE9491C77}" type="sibTrans" cxnId="{B32E8624-7AC4-4254-85A5-D844B6191D8A}">
      <dgm:prSet/>
      <dgm:spPr/>
      <dgm:t>
        <a:bodyPr/>
        <a:lstStyle/>
        <a:p>
          <a:endParaRPr lang="es-PE"/>
        </a:p>
      </dgm:t>
    </dgm:pt>
    <dgm:pt modelId="{2E1CD632-B400-4E02-8A33-080CE67C771F}">
      <dgm:prSet phldrT="[Texto]"/>
      <dgm:spPr/>
      <dgm:t>
        <a:bodyPr/>
        <a:lstStyle/>
        <a:p>
          <a:r>
            <a:rPr lang="es-PE" dirty="0" smtClean="0"/>
            <a:t>Prestamos</a:t>
          </a:r>
          <a:endParaRPr lang="es-PE" dirty="0"/>
        </a:p>
      </dgm:t>
    </dgm:pt>
    <dgm:pt modelId="{6AD52CFC-5BF7-4778-AE34-2AE8C3679A85}" type="parTrans" cxnId="{78758A11-AB57-4786-B497-96D9CC6552BB}">
      <dgm:prSet/>
      <dgm:spPr/>
      <dgm:t>
        <a:bodyPr/>
        <a:lstStyle/>
        <a:p>
          <a:endParaRPr lang="es-PE"/>
        </a:p>
      </dgm:t>
    </dgm:pt>
    <dgm:pt modelId="{8D2A9ACC-5C8B-4D57-8EC7-BA8A026FAD19}" type="sibTrans" cxnId="{78758A11-AB57-4786-B497-96D9CC6552BB}">
      <dgm:prSet/>
      <dgm:spPr/>
      <dgm:t>
        <a:bodyPr/>
        <a:lstStyle/>
        <a:p>
          <a:endParaRPr lang="es-PE"/>
        </a:p>
      </dgm:t>
    </dgm:pt>
    <dgm:pt modelId="{ED234787-1F21-48DD-9DA4-A03BE3675B5C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Prestamos</a:t>
          </a:r>
          <a:endParaRPr lang="es-PE" dirty="0">
            <a:solidFill>
              <a:srgbClr val="FF0000"/>
            </a:solidFill>
          </a:endParaRPr>
        </a:p>
      </dgm:t>
    </dgm:pt>
    <dgm:pt modelId="{7DA47663-07C9-459C-8413-40340EDC6DE4}" type="parTrans" cxnId="{0F65584F-49EF-4364-8504-98EC4B0B15BB}">
      <dgm:prSet/>
      <dgm:spPr/>
      <dgm:t>
        <a:bodyPr/>
        <a:lstStyle/>
        <a:p>
          <a:endParaRPr lang="es-PE"/>
        </a:p>
      </dgm:t>
    </dgm:pt>
    <dgm:pt modelId="{59071FDC-FD9F-4825-86F3-CFBD7A2D4055}" type="sibTrans" cxnId="{0F65584F-49EF-4364-8504-98EC4B0B15BB}">
      <dgm:prSet/>
      <dgm:spPr/>
      <dgm:t>
        <a:bodyPr/>
        <a:lstStyle/>
        <a:p>
          <a:endParaRPr lang="es-PE"/>
        </a:p>
      </dgm:t>
    </dgm:pt>
    <dgm:pt modelId="{543B3332-6F58-4AF6-8CE0-DCCAEA8AC955}">
      <dgm:prSet phldrT="[Texto]"/>
      <dgm:spPr/>
      <dgm:t>
        <a:bodyPr/>
        <a:lstStyle/>
        <a:p>
          <a:r>
            <a:rPr lang="es-PE" dirty="0" smtClean="0"/>
            <a:t>Retenciones</a:t>
          </a:r>
          <a:endParaRPr lang="es-PE" dirty="0"/>
        </a:p>
      </dgm:t>
    </dgm:pt>
    <dgm:pt modelId="{BD9E1BDA-E957-41E7-B48C-BB775799132B}" type="parTrans" cxnId="{2B1D6741-1784-491B-95BF-E70B900627DC}">
      <dgm:prSet/>
      <dgm:spPr/>
      <dgm:t>
        <a:bodyPr/>
        <a:lstStyle/>
        <a:p>
          <a:endParaRPr lang="es-PE"/>
        </a:p>
      </dgm:t>
    </dgm:pt>
    <dgm:pt modelId="{4E4ACE3A-C4EA-4D62-A205-7698B74D2C08}" type="sibTrans" cxnId="{2B1D6741-1784-491B-95BF-E70B900627DC}">
      <dgm:prSet/>
      <dgm:spPr/>
      <dgm:t>
        <a:bodyPr/>
        <a:lstStyle/>
        <a:p>
          <a:endParaRPr lang="es-PE"/>
        </a:p>
      </dgm:t>
    </dgm:pt>
    <dgm:pt modelId="{CE5CE201-6030-446C-8E96-D6634461E3BE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Retenciones</a:t>
          </a:r>
          <a:endParaRPr lang="es-PE" dirty="0">
            <a:solidFill>
              <a:srgbClr val="FF0000"/>
            </a:solidFill>
          </a:endParaRPr>
        </a:p>
      </dgm:t>
    </dgm:pt>
    <dgm:pt modelId="{0FBAB1A2-A3A4-4BE5-AE67-F17551E4A2EF}" type="parTrans" cxnId="{40A32FE2-86FC-4F80-A704-CA539AA1B9A6}">
      <dgm:prSet/>
      <dgm:spPr/>
      <dgm:t>
        <a:bodyPr/>
        <a:lstStyle/>
        <a:p>
          <a:endParaRPr lang="es-PE"/>
        </a:p>
      </dgm:t>
    </dgm:pt>
    <dgm:pt modelId="{D43E8F53-CDE8-4633-B2F4-DE3718FB271E}" type="sibTrans" cxnId="{40A32FE2-86FC-4F80-A704-CA539AA1B9A6}">
      <dgm:prSet/>
      <dgm:spPr/>
      <dgm:t>
        <a:bodyPr/>
        <a:lstStyle/>
        <a:p>
          <a:endParaRPr lang="es-PE"/>
        </a:p>
      </dgm:t>
    </dgm:pt>
    <dgm:pt modelId="{017F2791-951F-47A1-B178-372F049E1005}">
      <dgm:prSet phldrT="[Texto]"/>
      <dgm:spPr/>
      <dgm:t>
        <a:bodyPr/>
        <a:lstStyle/>
        <a:p>
          <a:r>
            <a:rPr lang="es-PE" dirty="0" smtClean="0"/>
            <a:t>Comisiones</a:t>
          </a:r>
          <a:endParaRPr lang="es-PE" dirty="0"/>
        </a:p>
      </dgm:t>
    </dgm:pt>
    <dgm:pt modelId="{AA0E4890-67F9-40BC-8688-2A114B5AE6A5}" type="parTrans" cxnId="{39899DDC-14EE-4C2C-B29C-73BABBE0A26B}">
      <dgm:prSet/>
      <dgm:spPr/>
      <dgm:t>
        <a:bodyPr/>
        <a:lstStyle/>
        <a:p>
          <a:endParaRPr lang="es-PE"/>
        </a:p>
      </dgm:t>
    </dgm:pt>
    <dgm:pt modelId="{3D315DD1-64E4-4CA7-B008-C13EC8F36FEA}" type="sibTrans" cxnId="{39899DDC-14EE-4C2C-B29C-73BABBE0A26B}">
      <dgm:prSet/>
      <dgm:spPr/>
      <dgm:t>
        <a:bodyPr/>
        <a:lstStyle/>
        <a:p>
          <a:endParaRPr lang="es-PE"/>
        </a:p>
      </dgm:t>
    </dgm:pt>
    <dgm:pt modelId="{4F6E7516-298C-4EED-9CF8-BFBE4D12F504}">
      <dgm:prSet phldrT="[Texto]"/>
      <dgm:spPr/>
      <dgm:t>
        <a:bodyPr/>
        <a:lstStyle/>
        <a:p>
          <a:r>
            <a:rPr lang="es-PE" dirty="0" smtClean="0"/>
            <a:t>La Planicie</a:t>
          </a:r>
          <a:endParaRPr lang="es-PE" dirty="0"/>
        </a:p>
      </dgm:t>
    </dgm:pt>
    <dgm:pt modelId="{44C7AB97-E441-4DCC-BC07-8C02F81BA27B}" type="parTrans" cxnId="{D91E3809-C53C-4C42-9C85-841A1CC76F0E}">
      <dgm:prSet/>
      <dgm:spPr/>
      <dgm:t>
        <a:bodyPr/>
        <a:lstStyle/>
        <a:p>
          <a:endParaRPr lang="es-PE"/>
        </a:p>
      </dgm:t>
    </dgm:pt>
    <dgm:pt modelId="{E81BD105-6285-4D35-B921-B487FE732B8F}" type="sibTrans" cxnId="{D91E3809-C53C-4C42-9C85-841A1CC76F0E}">
      <dgm:prSet/>
      <dgm:spPr/>
      <dgm:t>
        <a:bodyPr/>
        <a:lstStyle/>
        <a:p>
          <a:endParaRPr lang="es-PE"/>
        </a:p>
      </dgm:t>
    </dgm:pt>
    <dgm:pt modelId="{DE515A77-03B9-444D-B9BE-24DCFD0C2FE2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Comisiones</a:t>
          </a:r>
          <a:endParaRPr lang="es-PE" dirty="0">
            <a:solidFill>
              <a:srgbClr val="FF0000"/>
            </a:solidFill>
          </a:endParaRPr>
        </a:p>
      </dgm:t>
    </dgm:pt>
    <dgm:pt modelId="{EC675645-05C7-44C6-85B3-E388DCBE1005}" type="parTrans" cxnId="{525F5621-69CF-4A60-BC9F-925A422AAF1F}">
      <dgm:prSet/>
      <dgm:spPr/>
      <dgm:t>
        <a:bodyPr/>
        <a:lstStyle/>
        <a:p>
          <a:endParaRPr lang="es-PE"/>
        </a:p>
      </dgm:t>
    </dgm:pt>
    <dgm:pt modelId="{CC3E7797-6CD9-43D8-A18F-11AB5C6129C9}" type="sibTrans" cxnId="{525F5621-69CF-4A60-BC9F-925A422AAF1F}">
      <dgm:prSet/>
      <dgm:spPr/>
      <dgm:t>
        <a:bodyPr/>
        <a:lstStyle/>
        <a:p>
          <a:endParaRPr lang="es-PE"/>
        </a:p>
      </dgm:t>
    </dgm:pt>
    <dgm:pt modelId="{3506FC72-7CCE-4BFD-8603-EE987B688CC0}">
      <dgm:prSet phldrT="[Texto]"/>
      <dgm:spPr/>
      <dgm:t>
        <a:bodyPr/>
        <a:lstStyle/>
        <a:p>
          <a:r>
            <a:rPr lang="es-PE" dirty="0" smtClean="0"/>
            <a:t>ITF</a:t>
          </a:r>
          <a:endParaRPr lang="es-PE" dirty="0"/>
        </a:p>
      </dgm:t>
    </dgm:pt>
    <dgm:pt modelId="{ACF1C63E-7152-4827-A96B-E3374D3BADE3}" type="parTrans" cxnId="{7629D202-19FB-4E36-8340-BA4F5FD28D7F}">
      <dgm:prSet/>
      <dgm:spPr/>
      <dgm:t>
        <a:bodyPr/>
        <a:lstStyle/>
        <a:p>
          <a:endParaRPr lang="es-PE"/>
        </a:p>
      </dgm:t>
    </dgm:pt>
    <dgm:pt modelId="{F71AB906-E4AA-4C7D-9247-4BF2822755E2}" type="sibTrans" cxnId="{7629D202-19FB-4E36-8340-BA4F5FD28D7F}">
      <dgm:prSet/>
      <dgm:spPr/>
      <dgm:t>
        <a:bodyPr/>
        <a:lstStyle/>
        <a:p>
          <a:endParaRPr lang="es-PE"/>
        </a:p>
      </dgm:t>
    </dgm:pt>
    <dgm:pt modelId="{801CD78E-BA7D-4BBE-8E17-2F6F57C091F1}">
      <dgm:prSet phldrT="[Texto]"/>
      <dgm:spPr/>
      <dgm:t>
        <a:bodyPr/>
        <a:lstStyle/>
        <a:p>
          <a:r>
            <a:rPr lang="es-PE" dirty="0" smtClean="0"/>
            <a:t>Carta Fianza</a:t>
          </a:r>
          <a:endParaRPr lang="es-PE" dirty="0"/>
        </a:p>
      </dgm:t>
    </dgm:pt>
    <dgm:pt modelId="{BCC4736E-90FC-405E-B8C3-B50E29CEB4AD}" type="parTrans" cxnId="{A8DF0F2C-86E1-45E8-B4BE-5CB7560644EC}">
      <dgm:prSet/>
      <dgm:spPr/>
      <dgm:t>
        <a:bodyPr/>
        <a:lstStyle/>
        <a:p>
          <a:endParaRPr lang="es-PE"/>
        </a:p>
      </dgm:t>
    </dgm:pt>
    <dgm:pt modelId="{E1C3FBF9-C94E-4C8E-9F83-B54B6BB9078E}" type="sibTrans" cxnId="{A8DF0F2C-86E1-45E8-B4BE-5CB7560644EC}">
      <dgm:prSet/>
      <dgm:spPr/>
      <dgm:t>
        <a:bodyPr/>
        <a:lstStyle/>
        <a:p>
          <a:endParaRPr lang="es-PE"/>
        </a:p>
      </dgm:t>
    </dgm:pt>
    <dgm:pt modelId="{BBE33889-C45D-472B-87C4-24492F912A6B}">
      <dgm:prSet phldrT="[Texto]"/>
      <dgm:spPr/>
      <dgm:t>
        <a:bodyPr/>
        <a:lstStyle/>
        <a:p>
          <a:r>
            <a:rPr lang="es-PE" dirty="0" smtClean="0"/>
            <a:t>Transferencia Cuenta</a:t>
          </a:r>
          <a:endParaRPr lang="es-PE" dirty="0"/>
        </a:p>
      </dgm:t>
    </dgm:pt>
    <dgm:pt modelId="{685EC6D6-A760-46D4-AF5E-FFAE87450ED9}" type="parTrans" cxnId="{CEF87048-93F3-4707-A970-AD68B049427E}">
      <dgm:prSet/>
      <dgm:spPr/>
      <dgm:t>
        <a:bodyPr/>
        <a:lstStyle/>
        <a:p>
          <a:endParaRPr lang="es-PE"/>
        </a:p>
      </dgm:t>
    </dgm:pt>
    <dgm:pt modelId="{D9BFEA60-1170-4BDE-95A8-97BFCA5FC6BA}" type="sibTrans" cxnId="{CEF87048-93F3-4707-A970-AD68B049427E}">
      <dgm:prSet/>
      <dgm:spPr/>
      <dgm:t>
        <a:bodyPr/>
        <a:lstStyle/>
        <a:p>
          <a:endParaRPr lang="es-PE"/>
        </a:p>
      </dgm:t>
    </dgm:pt>
    <dgm:pt modelId="{92E96257-B147-4CE0-937D-246384D33349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Transferencia</a:t>
          </a:r>
          <a:endParaRPr lang="es-PE" dirty="0">
            <a:solidFill>
              <a:srgbClr val="FF0000"/>
            </a:solidFill>
          </a:endParaRPr>
        </a:p>
      </dgm:t>
    </dgm:pt>
    <dgm:pt modelId="{70067E58-D739-4B54-9CAB-AB8F697E6C5A}" type="parTrans" cxnId="{2634E476-0E7C-4C76-ACD2-39F169DD6A9A}">
      <dgm:prSet/>
      <dgm:spPr/>
      <dgm:t>
        <a:bodyPr/>
        <a:lstStyle/>
        <a:p>
          <a:endParaRPr lang="es-PE"/>
        </a:p>
      </dgm:t>
    </dgm:pt>
    <dgm:pt modelId="{EFD1524B-0D24-426E-A4FC-3AE2C245411D}" type="sibTrans" cxnId="{2634E476-0E7C-4C76-ACD2-39F169DD6A9A}">
      <dgm:prSet/>
      <dgm:spPr/>
      <dgm:t>
        <a:bodyPr/>
        <a:lstStyle/>
        <a:p>
          <a:endParaRPr lang="es-PE"/>
        </a:p>
      </dgm:t>
    </dgm:pt>
    <dgm:pt modelId="{E87545B3-D96F-43B9-AF38-1C5556F8D40E}" type="pres">
      <dgm:prSet presAssocID="{BFE91390-BADD-43FE-8C00-35D0EBC1CE98}" presName="Name0" presStyleCnt="0">
        <dgm:presLayoutVars>
          <dgm:dir/>
          <dgm:animLvl val="lvl"/>
          <dgm:resizeHandles val="exact"/>
        </dgm:presLayoutVars>
      </dgm:prSet>
      <dgm:spPr/>
    </dgm:pt>
    <dgm:pt modelId="{8AD66470-E2EF-44FA-B16A-18191577A4CC}" type="pres">
      <dgm:prSet presAssocID="{C274E9E7-62A4-48EB-A664-0BF07A7D9B2E}" presName="linNode" presStyleCnt="0"/>
      <dgm:spPr/>
    </dgm:pt>
    <dgm:pt modelId="{6A51017A-E487-4581-BBEE-BB8074E88CC6}" type="pres">
      <dgm:prSet presAssocID="{C274E9E7-62A4-48EB-A664-0BF07A7D9B2E}" presName="parentText" presStyleLbl="node1" presStyleIdx="0" presStyleCnt="5" custLinFactNeighborX="-23242" custLinFactNeighborY="3222">
        <dgm:presLayoutVars>
          <dgm:chMax val="1"/>
          <dgm:bulletEnabled val="1"/>
        </dgm:presLayoutVars>
      </dgm:prSet>
      <dgm:spPr/>
    </dgm:pt>
    <dgm:pt modelId="{BA1FDDCA-8EEB-49CB-8AFC-9DCBC4A01D7D}" type="pres">
      <dgm:prSet presAssocID="{C274E9E7-62A4-48EB-A664-0BF07A7D9B2E}" presName="descendantText" presStyleLbl="alignAccFollowNode1" presStyleIdx="0" presStyleCnt="5" custScaleX="50389" custLinFactNeighborX="-41319" custLinFactNeighborY="131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8EEA5F9-4FFB-49BE-87A2-176D7A795F63}" type="pres">
      <dgm:prSet presAssocID="{46A7D537-F136-4385-A704-A151CF209B6E}" presName="sp" presStyleCnt="0"/>
      <dgm:spPr/>
    </dgm:pt>
    <dgm:pt modelId="{5AE112C0-25DD-4293-A98C-896A090D3B74}" type="pres">
      <dgm:prSet presAssocID="{2E1CD632-B400-4E02-8A33-080CE67C771F}" presName="linNode" presStyleCnt="0"/>
      <dgm:spPr/>
    </dgm:pt>
    <dgm:pt modelId="{811ABC47-2412-4C28-A271-B8FF693534ED}" type="pres">
      <dgm:prSet presAssocID="{2E1CD632-B400-4E02-8A33-080CE67C771F}" presName="parentText" presStyleLbl="node1" presStyleIdx="1" presStyleCnt="5" custLinFactNeighborX="-23242" custLinFactNeighborY="1048">
        <dgm:presLayoutVars>
          <dgm:chMax val="1"/>
          <dgm:bulletEnabled val="1"/>
        </dgm:presLayoutVars>
      </dgm:prSet>
      <dgm:spPr/>
    </dgm:pt>
    <dgm:pt modelId="{84BC3495-4F20-486B-B64E-793DD9A820C1}" type="pres">
      <dgm:prSet presAssocID="{2E1CD632-B400-4E02-8A33-080CE67C771F}" presName="descendantText" presStyleLbl="alignAccFollowNode1" presStyleIdx="1" presStyleCnt="5" custScaleX="50389" custLinFactNeighborX="-41319" custLinFactNeighborY="131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39A68EE-4DCC-438C-81D6-23C9E0C42CF8}" type="pres">
      <dgm:prSet presAssocID="{8D2A9ACC-5C8B-4D57-8EC7-BA8A026FAD19}" presName="sp" presStyleCnt="0"/>
      <dgm:spPr/>
    </dgm:pt>
    <dgm:pt modelId="{E14B0473-F126-426D-94AF-B8901B50633A}" type="pres">
      <dgm:prSet presAssocID="{543B3332-6F58-4AF6-8CE0-DCCAEA8AC955}" presName="linNode" presStyleCnt="0"/>
      <dgm:spPr/>
    </dgm:pt>
    <dgm:pt modelId="{E519566C-3536-4F2B-95BD-E94C0C39F49A}" type="pres">
      <dgm:prSet presAssocID="{543B3332-6F58-4AF6-8CE0-DCCAEA8AC955}" presName="parentText" presStyleLbl="node1" presStyleIdx="2" presStyleCnt="5" custLinFactNeighborX="-23242" custLinFactNeighborY="1048">
        <dgm:presLayoutVars>
          <dgm:chMax val="1"/>
          <dgm:bulletEnabled val="1"/>
        </dgm:presLayoutVars>
      </dgm:prSet>
      <dgm:spPr/>
    </dgm:pt>
    <dgm:pt modelId="{C0940FE4-E369-44D3-9295-E3719ECC7A6C}" type="pres">
      <dgm:prSet presAssocID="{543B3332-6F58-4AF6-8CE0-DCCAEA8AC955}" presName="descendantText" presStyleLbl="alignAccFollowNode1" presStyleIdx="2" presStyleCnt="5" custScaleX="50389" custLinFactNeighborX="-41319" custLinFactNeighborY="131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B4F6C5-5F2C-42AC-B13F-24B229E49322}" type="pres">
      <dgm:prSet presAssocID="{4E4ACE3A-C4EA-4D62-A205-7698B74D2C08}" presName="sp" presStyleCnt="0"/>
      <dgm:spPr/>
    </dgm:pt>
    <dgm:pt modelId="{7FEF22D4-3E03-4057-8A49-3F85DBD02F51}" type="pres">
      <dgm:prSet presAssocID="{017F2791-951F-47A1-B178-372F049E1005}" presName="linNode" presStyleCnt="0"/>
      <dgm:spPr/>
    </dgm:pt>
    <dgm:pt modelId="{71D57B37-7761-4D0E-9993-D03F33360F01}" type="pres">
      <dgm:prSet presAssocID="{017F2791-951F-47A1-B178-372F049E1005}" presName="parentText" presStyleLbl="node1" presStyleIdx="3" presStyleCnt="5" custLinFactNeighborX="-23242" custLinFactNeighborY="104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D9F31F-4C22-4261-AE82-352AAE9931A8}" type="pres">
      <dgm:prSet presAssocID="{017F2791-951F-47A1-B178-372F049E1005}" presName="descendantText" presStyleLbl="alignAccFollowNode1" presStyleIdx="3" presStyleCnt="5" custScaleX="50389" custLinFactNeighborX="-41319" custLinFactNeighborY="131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C88F14-175C-4EB0-B691-4F5998464B9F}" type="pres">
      <dgm:prSet presAssocID="{3D315DD1-64E4-4CA7-B008-C13EC8F36FEA}" presName="sp" presStyleCnt="0"/>
      <dgm:spPr/>
    </dgm:pt>
    <dgm:pt modelId="{59D15B19-ED6F-47CC-AAEC-D7AC0B459F54}" type="pres">
      <dgm:prSet presAssocID="{BBE33889-C45D-472B-87C4-24492F912A6B}" presName="linNode" presStyleCnt="0"/>
      <dgm:spPr/>
    </dgm:pt>
    <dgm:pt modelId="{DF035FDD-B8D3-4145-A8F2-80342F7618F5}" type="pres">
      <dgm:prSet presAssocID="{BBE33889-C45D-472B-87C4-24492F912A6B}" presName="parentText" presStyleLbl="node1" presStyleIdx="4" presStyleCnt="5" custLinFactNeighborX="-23242" custLinFactNeighborY="104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B63DBC-0309-4555-8AAB-E5CEF108D792}" type="pres">
      <dgm:prSet presAssocID="{BBE33889-C45D-472B-87C4-24492F912A6B}" presName="descendantText" presStyleLbl="alignAccFollowNode1" presStyleIdx="4" presStyleCnt="5" custScaleX="50389" custLinFactNeighborX="-41319" custLinFactNeighborY="1310">
        <dgm:presLayoutVars>
          <dgm:bulletEnabled val="1"/>
        </dgm:presLayoutVars>
      </dgm:prSet>
      <dgm:spPr/>
    </dgm:pt>
  </dgm:ptLst>
  <dgm:cxnLst>
    <dgm:cxn modelId="{EC6BE89C-92DA-450E-8B9F-CAFF4B8D9A0E}" type="presOf" srcId="{017F2791-951F-47A1-B178-372F049E1005}" destId="{71D57B37-7761-4D0E-9993-D03F33360F01}" srcOrd="0" destOrd="0" presId="urn:microsoft.com/office/officeart/2005/8/layout/vList5"/>
    <dgm:cxn modelId="{240DCE18-2005-4525-855F-39A1288FAE91}" type="presOf" srcId="{92E96257-B147-4CE0-937D-246384D33349}" destId="{D3B63DBC-0309-4555-8AAB-E5CEF108D792}" srcOrd="0" destOrd="0" presId="urn:microsoft.com/office/officeart/2005/8/layout/vList5"/>
    <dgm:cxn modelId="{6452F198-519C-4ABF-8BF3-0B2572AED30A}" type="presOf" srcId="{543B3332-6F58-4AF6-8CE0-DCCAEA8AC955}" destId="{E519566C-3536-4F2B-95BD-E94C0C39F49A}" srcOrd="0" destOrd="0" presId="urn:microsoft.com/office/officeart/2005/8/layout/vList5"/>
    <dgm:cxn modelId="{B42A8BA1-21CA-47B6-B94A-9537A7AEFFC4}" type="presOf" srcId="{2E1CD632-B400-4E02-8A33-080CE67C771F}" destId="{811ABC47-2412-4C28-A271-B8FF693534ED}" srcOrd="0" destOrd="0" presId="urn:microsoft.com/office/officeart/2005/8/layout/vList5"/>
    <dgm:cxn modelId="{0A8FDA4A-0510-4AB7-AD5E-6BBF6B877787}" type="presOf" srcId="{BFE91390-BADD-43FE-8C00-35D0EBC1CE98}" destId="{E87545B3-D96F-43B9-AF38-1C5556F8D40E}" srcOrd="0" destOrd="0" presId="urn:microsoft.com/office/officeart/2005/8/layout/vList5"/>
    <dgm:cxn modelId="{06923DA1-7CFD-4EE8-9ED6-BFBEBC605C39}" type="presOf" srcId="{927F8341-4F1A-4BB9-9A3C-33D2C7EC2CAB}" destId="{BA1FDDCA-8EEB-49CB-8AFC-9DCBC4A01D7D}" srcOrd="0" destOrd="1" presId="urn:microsoft.com/office/officeart/2005/8/layout/vList5"/>
    <dgm:cxn modelId="{7629D202-19FB-4E36-8340-BA4F5FD28D7F}" srcId="{017F2791-951F-47A1-B178-372F049E1005}" destId="{3506FC72-7CCE-4BFD-8603-EE987B688CC0}" srcOrd="1" destOrd="0" parTransId="{ACF1C63E-7152-4827-A96B-E3374D3BADE3}" sibTransId="{F71AB906-E4AA-4C7D-9247-4BF2822755E2}"/>
    <dgm:cxn modelId="{268E29F8-BACB-433C-8F63-1A0E8591EEBF}" type="presOf" srcId="{C274E9E7-62A4-48EB-A664-0BF07A7D9B2E}" destId="{6A51017A-E487-4581-BBEE-BB8074E88CC6}" srcOrd="0" destOrd="0" presId="urn:microsoft.com/office/officeart/2005/8/layout/vList5"/>
    <dgm:cxn modelId="{A8DF0F2C-86E1-45E8-B4BE-5CB7560644EC}" srcId="{017F2791-951F-47A1-B178-372F049E1005}" destId="{801CD78E-BA7D-4BBE-8E17-2F6F57C091F1}" srcOrd="2" destOrd="0" parTransId="{BCC4736E-90FC-405E-B8C3-B50E29CEB4AD}" sibTransId="{E1C3FBF9-C94E-4C8E-9F83-B54B6BB9078E}"/>
    <dgm:cxn modelId="{AB0FD430-8122-469C-BB6B-5C18BA140D90}" type="presOf" srcId="{BBE33889-C45D-472B-87C4-24492F912A6B}" destId="{DF035FDD-B8D3-4145-A8F2-80342F7618F5}" srcOrd="0" destOrd="0" presId="urn:microsoft.com/office/officeart/2005/8/layout/vList5"/>
    <dgm:cxn modelId="{39899DDC-14EE-4C2C-B29C-73BABBE0A26B}" srcId="{BFE91390-BADD-43FE-8C00-35D0EBC1CE98}" destId="{017F2791-951F-47A1-B178-372F049E1005}" srcOrd="3" destOrd="0" parTransId="{AA0E4890-67F9-40BC-8688-2A114B5AE6A5}" sibTransId="{3D315DD1-64E4-4CA7-B008-C13EC8F36FEA}"/>
    <dgm:cxn modelId="{CA4BCD9D-ADA8-4547-A255-A7BF3B23154B}" type="presOf" srcId="{4F6E7516-298C-4EED-9CF8-BFBE4D12F504}" destId="{BA1FDDCA-8EEB-49CB-8AFC-9DCBC4A01D7D}" srcOrd="0" destOrd="2" presId="urn:microsoft.com/office/officeart/2005/8/layout/vList5"/>
    <dgm:cxn modelId="{525F5621-69CF-4A60-BC9F-925A422AAF1F}" srcId="{017F2791-951F-47A1-B178-372F049E1005}" destId="{DE515A77-03B9-444D-B9BE-24DCFD0C2FE2}" srcOrd="0" destOrd="0" parTransId="{EC675645-05C7-44C6-85B3-E388DCBE1005}" sibTransId="{CC3E7797-6CD9-43D8-A18F-11AB5C6129C9}"/>
    <dgm:cxn modelId="{D91E3809-C53C-4C42-9C85-841A1CC76F0E}" srcId="{C274E9E7-62A4-48EB-A664-0BF07A7D9B2E}" destId="{4F6E7516-298C-4EED-9CF8-BFBE4D12F504}" srcOrd="2" destOrd="0" parTransId="{44C7AB97-E441-4DCC-BC07-8C02F81BA27B}" sibTransId="{E81BD105-6285-4D35-B921-B487FE732B8F}"/>
    <dgm:cxn modelId="{2622A0E3-A8F1-4BAE-810A-7835F0F96458}" srcId="{C274E9E7-62A4-48EB-A664-0BF07A7D9B2E}" destId="{AF0C4F33-BD15-4AE4-8964-F589EA0FE337}" srcOrd="0" destOrd="0" parTransId="{6AE48A9D-5AB5-49AF-ABAA-3A9822F58039}" sibTransId="{E77B9CA0-8B2B-40DD-A453-828BD82B136E}"/>
    <dgm:cxn modelId="{CEF87048-93F3-4707-A970-AD68B049427E}" srcId="{BFE91390-BADD-43FE-8C00-35D0EBC1CE98}" destId="{BBE33889-C45D-472B-87C4-24492F912A6B}" srcOrd="4" destOrd="0" parTransId="{685EC6D6-A760-46D4-AF5E-FFAE87450ED9}" sibTransId="{D9BFEA60-1170-4BDE-95A8-97BFCA5FC6BA}"/>
    <dgm:cxn modelId="{6C635417-8D4F-4932-BD66-FFA6F4D2B203}" srcId="{BFE91390-BADD-43FE-8C00-35D0EBC1CE98}" destId="{C274E9E7-62A4-48EB-A664-0BF07A7D9B2E}" srcOrd="0" destOrd="0" parTransId="{F8F7C867-6191-40C4-BE09-F2890F16DF71}" sibTransId="{46A7D537-F136-4385-A704-A151CF209B6E}"/>
    <dgm:cxn modelId="{E2B64FF8-4D0E-47AC-8682-CDF2BBBCB44D}" type="presOf" srcId="{801CD78E-BA7D-4BBE-8E17-2F6F57C091F1}" destId="{34D9F31F-4C22-4261-AE82-352AAE9931A8}" srcOrd="0" destOrd="2" presId="urn:microsoft.com/office/officeart/2005/8/layout/vList5"/>
    <dgm:cxn modelId="{2B1D6741-1784-491B-95BF-E70B900627DC}" srcId="{BFE91390-BADD-43FE-8C00-35D0EBC1CE98}" destId="{543B3332-6F58-4AF6-8CE0-DCCAEA8AC955}" srcOrd="2" destOrd="0" parTransId="{BD9E1BDA-E957-41E7-B48C-BB775799132B}" sibTransId="{4E4ACE3A-C4EA-4D62-A205-7698B74D2C08}"/>
    <dgm:cxn modelId="{2C261FF1-E2EE-4A5E-8E19-9F6AD7B149FF}" type="presOf" srcId="{ED234787-1F21-48DD-9DA4-A03BE3675B5C}" destId="{84BC3495-4F20-486B-B64E-793DD9A820C1}" srcOrd="0" destOrd="0" presId="urn:microsoft.com/office/officeart/2005/8/layout/vList5"/>
    <dgm:cxn modelId="{78758A11-AB57-4786-B497-96D9CC6552BB}" srcId="{BFE91390-BADD-43FE-8C00-35D0EBC1CE98}" destId="{2E1CD632-B400-4E02-8A33-080CE67C771F}" srcOrd="1" destOrd="0" parTransId="{6AD52CFC-5BF7-4778-AE34-2AE8C3679A85}" sibTransId="{8D2A9ACC-5C8B-4D57-8EC7-BA8A026FAD19}"/>
    <dgm:cxn modelId="{650265D7-33C5-4146-930A-08F689CF1E8B}" type="presOf" srcId="{AF0C4F33-BD15-4AE4-8964-F589EA0FE337}" destId="{BA1FDDCA-8EEB-49CB-8AFC-9DCBC4A01D7D}" srcOrd="0" destOrd="0" presId="urn:microsoft.com/office/officeart/2005/8/layout/vList5"/>
    <dgm:cxn modelId="{40A32FE2-86FC-4F80-A704-CA539AA1B9A6}" srcId="{543B3332-6F58-4AF6-8CE0-DCCAEA8AC955}" destId="{CE5CE201-6030-446C-8E96-D6634461E3BE}" srcOrd="0" destOrd="0" parTransId="{0FBAB1A2-A3A4-4BE5-AE67-F17551E4A2EF}" sibTransId="{D43E8F53-CDE8-4633-B2F4-DE3718FB271E}"/>
    <dgm:cxn modelId="{B32E8624-7AC4-4254-85A5-D844B6191D8A}" srcId="{C274E9E7-62A4-48EB-A664-0BF07A7D9B2E}" destId="{927F8341-4F1A-4BB9-9A3C-33D2C7EC2CAB}" srcOrd="1" destOrd="0" parTransId="{E855A81C-3788-4EAB-A98A-1E1C6806689D}" sibTransId="{322DE266-E677-4B0C-80B1-E99AE9491C77}"/>
    <dgm:cxn modelId="{47042C8F-91D5-435B-B7C7-603E62BCE155}" type="presOf" srcId="{DE515A77-03B9-444D-B9BE-24DCFD0C2FE2}" destId="{34D9F31F-4C22-4261-AE82-352AAE9931A8}" srcOrd="0" destOrd="0" presId="urn:microsoft.com/office/officeart/2005/8/layout/vList5"/>
    <dgm:cxn modelId="{994EE08A-D7E6-47BB-8C44-8BB5FB6E03D4}" type="presOf" srcId="{CE5CE201-6030-446C-8E96-D6634461E3BE}" destId="{C0940FE4-E369-44D3-9295-E3719ECC7A6C}" srcOrd="0" destOrd="0" presId="urn:microsoft.com/office/officeart/2005/8/layout/vList5"/>
    <dgm:cxn modelId="{0F65584F-49EF-4364-8504-98EC4B0B15BB}" srcId="{2E1CD632-B400-4E02-8A33-080CE67C771F}" destId="{ED234787-1F21-48DD-9DA4-A03BE3675B5C}" srcOrd="0" destOrd="0" parTransId="{7DA47663-07C9-459C-8413-40340EDC6DE4}" sibTransId="{59071FDC-FD9F-4825-86F3-CFBD7A2D4055}"/>
    <dgm:cxn modelId="{116116BE-FB7C-47CF-AAAF-207F6D2F7D01}" type="presOf" srcId="{3506FC72-7CCE-4BFD-8603-EE987B688CC0}" destId="{34D9F31F-4C22-4261-AE82-352AAE9931A8}" srcOrd="0" destOrd="1" presId="urn:microsoft.com/office/officeart/2005/8/layout/vList5"/>
    <dgm:cxn modelId="{2634E476-0E7C-4C76-ACD2-39F169DD6A9A}" srcId="{BBE33889-C45D-472B-87C4-24492F912A6B}" destId="{92E96257-B147-4CE0-937D-246384D33349}" srcOrd="0" destOrd="0" parTransId="{70067E58-D739-4B54-9CAB-AB8F697E6C5A}" sibTransId="{EFD1524B-0D24-426E-A4FC-3AE2C245411D}"/>
    <dgm:cxn modelId="{20946895-9BE9-4116-86B1-8B0E894F17B1}" type="presParOf" srcId="{E87545B3-D96F-43B9-AF38-1C5556F8D40E}" destId="{8AD66470-E2EF-44FA-B16A-18191577A4CC}" srcOrd="0" destOrd="0" presId="urn:microsoft.com/office/officeart/2005/8/layout/vList5"/>
    <dgm:cxn modelId="{5E99B152-D460-4512-BE2E-4EF12DD936B9}" type="presParOf" srcId="{8AD66470-E2EF-44FA-B16A-18191577A4CC}" destId="{6A51017A-E487-4581-BBEE-BB8074E88CC6}" srcOrd="0" destOrd="0" presId="urn:microsoft.com/office/officeart/2005/8/layout/vList5"/>
    <dgm:cxn modelId="{AED876D6-DC3A-4EE0-B27B-7CF61A93CCD5}" type="presParOf" srcId="{8AD66470-E2EF-44FA-B16A-18191577A4CC}" destId="{BA1FDDCA-8EEB-49CB-8AFC-9DCBC4A01D7D}" srcOrd="1" destOrd="0" presId="urn:microsoft.com/office/officeart/2005/8/layout/vList5"/>
    <dgm:cxn modelId="{F3D30781-5782-4AEC-9EC8-F3B8DF75D493}" type="presParOf" srcId="{E87545B3-D96F-43B9-AF38-1C5556F8D40E}" destId="{F8EEA5F9-4FFB-49BE-87A2-176D7A795F63}" srcOrd="1" destOrd="0" presId="urn:microsoft.com/office/officeart/2005/8/layout/vList5"/>
    <dgm:cxn modelId="{76477B55-C107-4A76-BA8F-B61AE566123A}" type="presParOf" srcId="{E87545B3-D96F-43B9-AF38-1C5556F8D40E}" destId="{5AE112C0-25DD-4293-A98C-896A090D3B74}" srcOrd="2" destOrd="0" presId="urn:microsoft.com/office/officeart/2005/8/layout/vList5"/>
    <dgm:cxn modelId="{E1C4B80C-DA2F-4E22-A09C-C8ACA22D4F3A}" type="presParOf" srcId="{5AE112C0-25DD-4293-A98C-896A090D3B74}" destId="{811ABC47-2412-4C28-A271-B8FF693534ED}" srcOrd="0" destOrd="0" presId="urn:microsoft.com/office/officeart/2005/8/layout/vList5"/>
    <dgm:cxn modelId="{839F582C-F50C-431F-B6C2-3E46EC17D152}" type="presParOf" srcId="{5AE112C0-25DD-4293-A98C-896A090D3B74}" destId="{84BC3495-4F20-486B-B64E-793DD9A820C1}" srcOrd="1" destOrd="0" presId="urn:microsoft.com/office/officeart/2005/8/layout/vList5"/>
    <dgm:cxn modelId="{236C3117-C8B3-4AD4-9295-0BB584DFC48D}" type="presParOf" srcId="{E87545B3-D96F-43B9-AF38-1C5556F8D40E}" destId="{A39A68EE-4DCC-438C-81D6-23C9E0C42CF8}" srcOrd="3" destOrd="0" presId="urn:microsoft.com/office/officeart/2005/8/layout/vList5"/>
    <dgm:cxn modelId="{CDF393E7-F5E7-4E53-9643-446052C9CBBF}" type="presParOf" srcId="{E87545B3-D96F-43B9-AF38-1C5556F8D40E}" destId="{E14B0473-F126-426D-94AF-B8901B50633A}" srcOrd="4" destOrd="0" presId="urn:microsoft.com/office/officeart/2005/8/layout/vList5"/>
    <dgm:cxn modelId="{9805B85F-8B09-4431-9B71-9538D2DE42DD}" type="presParOf" srcId="{E14B0473-F126-426D-94AF-B8901B50633A}" destId="{E519566C-3536-4F2B-95BD-E94C0C39F49A}" srcOrd="0" destOrd="0" presId="urn:microsoft.com/office/officeart/2005/8/layout/vList5"/>
    <dgm:cxn modelId="{476D3D7F-9236-40B4-92FA-509145BC9DFE}" type="presParOf" srcId="{E14B0473-F126-426D-94AF-B8901B50633A}" destId="{C0940FE4-E369-44D3-9295-E3719ECC7A6C}" srcOrd="1" destOrd="0" presId="urn:microsoft.com/office/officeart/2005/8/layout/vList5"/>
    <dgm:cxn modelId="{C936299B-2AE7-4B33-AA16-B74F5732C5F2}" type="presParOf" srcId="{E87545B3-D96F-43B9-AF38-1C5556F8D40E}" destId="{DAB4F6C5-5F2C-42AC-B13F-24B229E49322}" srcOrd="5" destOrd="0" presId="urn:microsoft.com/office/officeart/2005/8/layout/vList5"/>
    <dgm:cxn modelId="{4E2F6B78-5B22-46B3-80A3-6E9B994E8141}" type="presParOf" srcId="{E87545B3-D96F-43B9-AF38-1C5556F8D40E}" destId="{7FEF22D4-3E03-4057-8A49-3F85DBD02F51}" srcOrd="6" destOrd="0" presId="urn:microsoft.com/office/officeart/2005/8/layout/vList5"/>
    <dgm:cxn modelId="{6D579AD9-202B-43A6-B16B-F0EA8AD4D9F6}" type="presParOf" srcId="{7FEF22D4-3E03-4057-8A49-3F85DBD02F51}" destId="{71D57B37-7761-4D0E-9993-D03F33360F01}" srcOrd="0" destOrd="0" presId="urn:microsoft.com/office/officeart/2005/8/layout/vList5"/>
    <dgm:cxn modelId="{120A2957-4512-4075-9865-3C0C0643BF34}" type="presParOf" srcId="{7FEF22D4-3E03-4057-8A49-3F85DBD02F51}" destId="{34D9F31F-4C22-4261-AE82-352AAE9931A8}" srcOrd="1" destOrd="0" presId="urn:microsoft.com/office/officeart/2005/8/layout/vList5"/>
    <dgm:cxn modelId="{EEA33F7E-38CC-4046-8E46-153F1A9A8B35}" type="presParOf" srcId="{E87545B3-D96F-43B9-AF38-1C5556F8D40E}" destId="{B6C88F14-175C-4EB0-B691-4F5998464B9F}" srcOrd="7" destOrd="0" presId="urn:microsoft.com/office/officeart/2005/8/layout/vList5"/>
    <dgm:cxn modelId="{9845968A-38F6-4308-BAD1-15FBE43FDF5D}" type="presParOf" srcId="{E87545B3-D96F-43B9-AF38-1C5556F8D40E}" destId="{59D15B19-ED6F-47CC-AAEC-D7AC0B459F54}" srcOrd="8" destOrd="0" presId="urn:microsoft.com/office/officeart/2005/8/layout/vList5"/>
    <dgm:cxn modelId="{8EB5548B-ABC3-48E4-987E-C756BEF239FB}" type="presParOf" srcId="{59D15B19-ED6F-47CC-AAEC-D7AC0B459F54}" destId="{DF035FDD-B8D3-4145-A8F2-80342F7618F5}" srcOrd="0" destOrd="0" presId="urn:microsoft.com/office/officeart/2005/8/layout/vList5"/>
    <dgm:cxn modelId="{D312A5E2-BCFA-4D67-927D-CB2200433B46}" type="presParOf" srcId="{59D15B19-ED6F-47CC-AAEC-D7AC0B459F54}" destId="{D3B63DBC-0309-4555-8AAB-E5CEF108D7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E91390-BADD-43FE-8C00-35D0EBC1CE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274E9E7-62A4-48EB-A664-0BF07A7D9B2E}">
      <dgm:prSet phldrT="[Texto]"/>
      <dgm:spPr/>
      <dgm:t>
        <a:bodyPr/>
        <a:lstStyle/>
        <a:p>
          <a:r>
            <a:rPr lang="es-PE" dirty="0" smtClean="0"/>
            <a:t>Obras (Proveedores)</a:t>
          </a:r>
          <a:endParaRPr lang="es-PE" dirty="0"/>
        </a:p>
      </dgm:t>
    </dgm:pt>
    <dgm:pt modelId="{F8F7C867-6191-40C4-BE09-F2890F16DF71}" type="parTrans" cxnId="{6C635417-8D4F-4932-BD66-FFA6F4D2B203}">
      <dgm:prSet/>
      <dgm:spPr/>
      <dgm:t>
        <a:bodyPr/>
        <a:lstStyle/>
        <a:p>
          <a:endParaRPr lang="es-PE"/>
        </a:p>
      </dgm:t>
    </dgm:pt>
    <dgm:pt modelId="{46A7D537-F136-4385-A704-A151CF209B6E}" type="sibTrans" cxnId="{6C635417-8D4F-4932-BD66-FFA6F4D2B203}">
      <dgm:prSet/>
      <dgm:spPr/>
      <dgm:t>
        <a:bodyPr/>
        <a:lstStyle/>
        <a:p>
          <a:endParaRPr lang="es-PE"/>
        </a:p>
      </dgm:t>
    </dgm:pt>
    <dgm:pt modelId="{AF0C4F33-BD15-4AE4-8964-F589EA0FE337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Obras</a:t>
          </a:r>
          <a:endParaRPr lang="es-PE" dirty="0">
            <a:solidFill>
              <a:srgbClr val="FF0000"/>
            </a:solidFill>
          </a:endParaRPr>
        </a:p>
      </dgm:t>
    </dgm:pt>
    <dgm:pt modelId="{6AE48A9D-5AB5-49AF-ABAA-3A9822F58039}" type="parTrans" cxnId="{2622A0E3-A8F1-4BAE-810A-7835F0F96458}">
      <dgm:prSet/>
      <dgm:spPr/>
      <dgm:t>
        <a:bodyPr/>
        <a:lstStyle/>
        <a:p>
          <a:endParaRPr lang="es-PE"/>
        </a:p>
      </dgm:t>
    </dgm:pt>
    <dgm:pt modelId="{E77B9CA0-8B2B-40DD-A453-828BD82B136E}" type="sibTrans" cxnId="{2622A0E3-A8F1-4BAE-810A-7835F0F96458}">
      <dgm:prSet/>
      <dgm:spPr/>
      <dgm:t>
        <a:bodyPr/>
        <a:lstStyle/>
        <a:p>
          <a:endParaRPr lang="es-PE"/>
        </a:p>
      </dgm:t>
    </dgm:pt>
    <dgm:pt modelId="{2E1CD632-B400-4E02-8A33-080CE67C771F}">
      <dgm:prSet phldrT="[Texto]"/>
      <dgm:spPr/>
      <dgm:t>
        <a:bodyPr/>
        <a:lstStyle/>
        <a:p>
          <a:r>
            <a:rPr lang="es-PE" dirty="0" smtClean="0"/>
            <a:t>Caja Chica</a:t>
          </a:r>
          <a:endParaRPr lang="es-PE" dirty="0"/>
        </a:p>
      </dgm:t>
    </dgm:pt>
    <dgm:pt modelId="{6AD52CFC-5BF7-4778-AE34-2AE8C3679A85}" type="parTrans" cxnId="{78758A11-AB57-4786-B497-96D9CC6552BB}">
      <dgm:prSet/>
      <dgm:spPr/>
      <dgm:t>
        <a:bodyPr/>
        <a:lstStyle/>
        <a:p>
          <a:endParaRPr lang="es-PE"/>
        </a:p>
      </dgm:t>
    </dgm:pt>
    <dgm:pt modelId="{8D2A9ACC-5C8B-4D57-8EC7-BA8A026FAD19}" type="sibTrans" cxnId="{78758A11-AB57-4786-B497-96D9CC6552BB}">
      <dgm:prSet/>
      <dgm:spPr/>
      <dgm:t>
        <a:bodyPr/>
        <a:lstStyle/>
        <a:p>
          <a:endParaRPr lang="es-PE"/>
        </a:p>
      </dgm:t>
    </dgm:pt>
    <dgm:pt modelId="{ED234787-1F21-48DD-9DA4-A03BE3675B5C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Caja chica</a:t>
          </a:r>
          <a:endParaRPr lang="es-PE" dirty="0">
            <a:solidFill>
              <a:srgbClr val="FF0000"/>
            </a:solidFill>
          </a:endParaRPr>
        </a:p>
      </dgm:t>
    </dgm:pt>
    <dgm:pt modelId="{7DA47663-07C9-459C-8413-40340EDC6DE4}" type="parTrans" cxnId="{0F65584F-49EF-4364-8504-98EC4B0B15BB}">
      <dgm:prSet/>
      <dgm:spPr/>
      <dgm:t>
        <a:bodyPr/>
        <a:lstStyle/>
        <a:p>
          <a:endParaRPr lang="es-PE"/>
        </a:p>
      </dgm:t>
    </dgm:pt>
    <dgm:pt modelId="{59071FDC-FD9F-4825-86F3-CFBD7A2D4055}" type="sibTrans" cxnId="{0F65584F-49EF-4364-8504-98EC4B0B15BB}">
      <dgm:prSet/>
      <dgm:spPr/>
      <dgm:t>
        <a:bodyPr/>
        <a:lstStyle/>
        <a:p>
          <a:endParaRPr lang="es-PE"/>
        </a:p>
      </dgm:t>
    </dgm:pt>
    <dgm:pt modelId="{7F5632F1-1FFE-43B7-89E3-A8372D4E68C8}">
      <dgm:prSet phldrT="[Texto]"/>
      <dgm:spPr/>
      <dgm:t>
        <a:bodyPr/>
        <a:lstStyle/>
        <a:p>
          <a:r>
            <a:rPr lang="es-PE" dirty="0" smtClean="0"/>
            <a:t>Caja Chica A</a:t>
          </a:r>
          <a:endParaRPr lang="es-PE" dirty="0"/>
        </a:p>
      </dgm:t>
    </dgm:pt>
    <dgm:pt modelId="{C1E7F8F2-4521-42BA-8C78-66097587097C}" type="parTrans" cxnId="{C8298BBF-130F-45F9-BDBB-9BCBB2A9745D}">
      <dgm:prSet/>
      <dgm:spPr/>
      <dgm:t>
        <a:bodyPr/>
        <a:lstStyle/>
        <a:p>
          <a:endParaRPr lang="es-PE"/>
        </a:p>
      </dgm:t>
    </dgm:pt>
    <dgm:pt modelId="{EBA786CB-8807-420A-9201-7ED70302D5DD}" type="sibTrans" cxnId="{C8298BBF-130F-45F9-BDBB-9BCBB2A9745D}">
      <dgm:prSet/>
      <dgm:spPr/>
      <dgm:t>
        <a:bodyPr/>
        <a:lstStyle/>
        <a:p>
          <a:endParaRPr lang="es-PE"/>
        </a:p>
      </dgm:t>
    </dgm:pt>
    <dgm:pt modelId="{61ED5198-0A78-48AC-9616-B0E056B30A2F}">
      <dgm:prSet phldrT="[Texto]"/>
      <dgm:spPr/>
      <dgm:t>
        <a:bodyPr/>
        <a:lstStyle/>
        <a:p>
          <a:r>
            <a:rPr lang="es-PE" dirty="0" smtClean="0"/>
            <a:t>Caja Chica B</a:t>
          </a:r>
          <a:endParaRPr lang="es-PE" dirty="0"/>
        </a:p>
      </dgm:t>
    </dgm:pt>
    <dgm:pt modelId="{52DF04C1-6406-4904-BD09-106EEEF17E60}" type="parTrans" cxnId="{1E431D31-4301-45CA-89B8-B9B1E741834B}">
      <dgm:prSet/>
      <dgm:spPr/>
      <dgm:t>
        <a:bodyPr/>
        <a:lstStyle/>
        <a:p>
          <a:endParaRPr lang="es-PE"/>
        </a:p>
      </dgm:t>
    </dgm:pt>
    <dgm:pt modelId="{B71EB4E7-C4C6-4EDB-B4CF-5C76F51CE51D}" type="sibTrans" cxnId="{1E431D31-4301-45CA-89B8-B9B1E741834B}">
      <dgm:prSet/>
      <dgm:spPr/>
      <dgm:t>
        <a:bodyPr/>
        <a:lstStyle/>
        <a:p>
          <a:endParaRPr lang="es-PE"/>
        </a:p>
      </dgm:t>
    </dgm:pt>
    <dgm:pt modelId="{E87545B3-D96F-43B9-AF38-1C5556F8D40E}" type="pres">
      <dgm:prSet presAssocID="{BFE91390-BADD-43FE-8C00-35D0EBC1CE98}" presName="Name0" presStyleCnt="0">
        <dgm:presLayoutVars>
          <dgm:dir/>
          <dgm:animLvl val="lvl"/>
          <dgm:resizeHandles val="exact"/>
        </dgm:presLayoutVars>
      </dgm:prSet>
      <dgm:spPr/>
    </dgm:pt>
    <dgm:pt modelId="{8AD66470-E2EF-44FA-B16A-18191577A4CC}" type="pres">
      <dgm:prSet presAssocID="{C274E9E7-62A4-48EB-A664-0BF07A7D9B2E}" presName="linNode" presStyleCnt="0"/>
      <dgm:spPr/>
    </dgm:pt>
    <dgm:pt modelId="{6A51017A-E487-4581-BBEE-BB8074E88CC6}" type="pres">
      <dgm:prSet presAssocID="{C274E9E7-62A4-48EB-A664-0BF07A7D9B2E}" presName="parentText" presStyleLbl="node1" presStyleIdx="0" presStyleCnt="2" custLinFactNeighborX="-23241" custLinFactNeighborY="-3">
        <dgm:presLayoutVars>
          <dgm:chMax val="1"/>
          <dgm:bulletEnabled val="1"/>
        </dgm:presLayoutVars>
      </dgm:prSet>
      <dgm:spPr/>
    </dgm:pt>
    <dgm:pt modelId="{BA1FDDCA-8EEB-49CB-8AFC-9DCBC4A01D7D}" type="pres">
      <dgm:prSet presAssocID="{C274E9E7-62A4-48EB-A664-0BF07A7D9B2E}" presName="descendantText" presStyleLbl="alignAccFollowNode1" presStyleIdx="0" presStyleCnt="2" custScaleX="50390" custLinFactNeighborX="-41318" custLinFactNeighborY="-200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8EEA5F9-4FFB-49BE-87A2-176D7A795F63}" type="pres">
      <dgm:prSet presAssocID="{46A7D537-F136-4385-A704-A151CF209B6E}" presName="sp" presStyleCnt="0"/>
      <dgm:spPr/>
    </dgm:pt>
    <dgm:pt modelId="{5AE112C0-25DD-4293-A98C-896A090D3B74}" type="pres">
      <dgm:prSet presAssocID="{2E1CD632-B400-4E02-8A33-080CE67C771F}" presName="linNode" presStyleCnt="0"/>
      <dgm:spPr/>
    </dgm:pt>
    <dgm:pt modelId="{811ABC47-2412-4C28-A271-B8FF693534ED}" type="pres">
      <dgm:prSet presAssocID="{2E1CD632-B400-4E02-8A33-080CE67C771F}" presName="parentText" presStyleLbl="node1" presStyleIdx="1" presStyleCnt="2" custLinFactNeighborX="-23241" custLinFactNeighborY="-160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4BC3495-4F20-486B-B64E-793DD9A820C1}" type="pres">
      <dgm:prSet presAssocID="{2E1CD632-B400-4E02-8A33-080CE67C771F}" presName="descendantText" presStyleLbl="alignAccFollowNode1" presStyleIdx="1" presStyleCnt="2" custScaleX="50390" custLinFactNeighborX="-41318" custLinFactNeighborY="-200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2579A5F-3309-4E29-9121-852D723067B0}" type="presOf" srcId="{7F5632F1-1FFE-43B7-89E3-A8372D4E68C8}" destId="{84BC3495-4F20-486B-B64E-793DD9A820C1}" srcOrd="0" destOrd="1" presId="urn:microsoft.com/office/officeart/2005/8/layout/vList5"/>
    <dgm:cxn modelId="{4348ABA7-2334-4779-B958-B97512B1E592}" type="presOf" srcId="{ED234787-1F21-48DD-9DA4-A03BE3675B5C}" destId="{84BC3495-4F20-486B-B64E-793DD9A820C1}" srcOrd="0" destOrd="0" presId="urn:microsoft.com/office/officeart/2005/8/layout/vList5"/>
    <dgm:cxn modelId="{0F65584F-49EF-4364-8504-98EC4B0B15BB}" srcId="{2E1CD632-B400-4E02-8A33-080CE67C771F}" destId="{ED234787-1F21-48DD-9DA4-A03BE3675B5C}" srcOrd="0" destOrd="0" parTransId="{7DA47663-07C9-459C-8413-40340EDC6DE4}" sibTransId="{59071FDC-FD9F-4825-86F3-CFBD7A2D4055}"/>
    <dgm:cxn modelId="{5A2D00AA-D345-4928-B968-81882635B0B9}" type="presOf" srcId="{BFE91390-BADD-43FE-8C00-35D0EBC1CE98}" destId="{E87545B3-D96F-43B9-AF38-1C5556F8D40E}" srcOrd="0" destOrd="0" presId="urn:microsoft.com/office/officeart/2005/8/layout/vList5"/>
    <dgm:cxn modelId="{1E431D31-4301-45CA-89B8-B9B1E741834B}" srcId="{2E1CD632-B400-4E02-8A33-080CE67C771F}" destId="{61ED5198-0A78-48AC-9616-B0E056B30A2F}" srcOrd="2" destOrd="0" parTransId="{52DF04C1-6406-4904-BD09-106EEEF17E60}" sibTransId="{B71EB4E7-C4C6-4EDB-B4CF-5C76F51CE51D}"/>
    <dgm:cxn modelId="{78758A11-AB57-4786-B497-96D9CC6552BB}" srcId="{BFE91390-BADD-43FE-8C00-35D0EBC1CE98}" destId="{2E1CD632-B400-4E02-8A33-080CE67C771F}" srcOrd="1" destOrd="0" parTransId="{6AD52CFC-5BF7-4778-AE34-2AE8C3679A85}" sibTransId="{8D2A9ACC-5C8B-4D57-8EC7-BA8A026FAD19}"/>
    <dgm:cxn modelId="{C8298BBF-130F-45F9-BDBB-9BCBB2A9745D}" srcId="{2E1CD632-B400-4E02-8A33-080CE67C771F}" destId="{7F5632F1-1FFE-43B7-89E3-A8372D4E68C8}" srcOrd="1" destOrd="0" parTransId="{C1E7F8F2-4521-42BA-8C78-66097587097C}" sibTransId="{EBA786CB-8807-420A-9201-7ED70302D5DD}"/>
    <dgm:cxn modelId="{FAA024FE-0981-4294-8AFC-637F9FD10940}" type="presOf" srcId="{61ED5198-0A78-48AC-9616-B0E056B30A2F}" destId="{84BC3495-4F20-486B-B64E-793DD9A820C1}" srcOrd="0" destOrd="2" presId="urn:microsoft.com/office/officeart/2005/8/layout/vList5"/>
    <dgm:cxn modelId="{CEFF9507-8BBB-4BD0-A6EA-9E3A3B7FA711}" type="presOf" srcId="{AF0C4F33-BD15-4AE4-8964-F589EA0FE337}" destId="{BA1FDDCA-8EEB-49CB-8AFC-9DCBC4A01D7D}" srcOrd="0" destOrd="0" presId="urn:microsoft.com/office/officeart/2005/8/layout/vList5"/>
    <dgm:cxn modelId="{6C635417-8D4F-4932-BD66-FFA6F4D2B203}" srcId="{BFE91390-BADD-43FE-8C00-35D0EBC1CE98}" destId="{C274E9E7-62A4-48EB-A664-0BF07A7D9B2E}" srcOrd="0" destOrd="0" parTransId="{F8F7C867-6191-40C4-BE09-F2890F16DF71}" sibTransId="{46A7D537-F136-4385-A704-A151CF209B6E}"/>
    <dgm:cxn modelId="{2622A0E3-A8F1-4BAE-810A-7835F0F96458}" srcId="{C274E9E7-62A4-48EB-A664-0BF07A7D9B2E}" destId="{AF0C4F33-BD15-4AE4-8964-F589EA0FE337}" srcOrd="0" destOrd="0" parTransId="{6AE48A9D-5AB5-49AF-ABAA-3A9822F58039}" sibTransId="{E77B9CA0-8B2B-40DD-A453-828BD82B136E}"/>
    <dgm:cxn modelId="{E1E2AA4A-1390-4198-9A9A-05CC3791D773}" type="presOf" srcId="{2E1CD632-B400-4E02-8A33-080CE67C771F}" destId="{811ABC47-2412-4C28-A271-B8FF693534ED}" srcOrd="0" destOrd="0" presId="urn:microsoft.com/office/officeart/2005/8/layout/vList5"/>
    <dgm:cxn modelId="{B3EA2DF1-F3E2-49D5-8D42-6656C1AA97E9}" type="presOf" srcId="{C274E9E7-62A4-48EB-A664-0BF07A7D9B2E}" destId="{6A51017A-E487-4581-BBEE-BB8074E88CC6}" srcOrd="0" destOrd="0" presId="urn:microsoft.com/office/officeart/2005/8/layout/vList5"/>
    <dgm:cxn modelId="{A6E9F567-851A-4350-AB1D-2D422902DFA0}" type="presParOf" srcId="{E87545B3-D96F-43B9-AF38-1C5556F8D40E}" destId="{8AD66470-E2EF-44FA-B16A-18191577A4CC}" srcOrd="0" destOrd="0" presId="urn:microsoft.com/office/officeart/2005/8/layout/vList5"/>
    <dgm:cxn modelId="{06E595B7-0281-48B4-B54E-ABA08F5D0D0E}" type="presParOf" srcId="{8AD66470-E2EF-44FA-B16A-18191577A4CC}" destId="{6A51017A-E487-4581-BBEE-BB8074E88CC6}" srcOrd="0" destOrd="0" presId="urn:microsoft.com/office/officeart/2005/8/layout/vList5"/>
    <dgm:cxn modelId="{7DE4F9A3-9C4C-4F80-8A52-64E3FBCBF86A}" type="presParOf" srcId="{8AD66470-E2EF-44FA-B16A-18191577A4CC}" destId="{BA1FDDCA-8EEB-49CB-8AFC-9DCBC4A01D7D}" srcOrd="1" destOrd="0" presId="urn:microsoft.com/office/officeart/2005/8/layout/vList5"/>
    <dgm:cxn modelId="{FFF56783-9591-4F86-B2DE-978E2A33BAB6}" type="presParOf" srcId="{E87545B3-D96F-43B9-AF38-1C5556F8D40E}" destId="{F8EEA5F9-4FFB-49BE-87A2-176D7A795F63}" srcOrd="1" destOrd="0" presId="urn:microsoft.com/office/officeart/2005/8/layout/vList5"/>
    <dgm:cxn modelId="{08E3F041-79DD-4D45-B1DF-F83C1861AE0C}" type="presParOf" srcId="{E87545B3-D96F-43B9-AF38-1C5556F8D40E}" destId="{5AE112C0-25DD-4293-A98C-896A090D3B74}" srcOrd="2" destOrd="0" presId="urn:microsoft.com/office/officeart/2005/8/layout/vList5"/>
    <dgm:cxn modelId="{701A0203-E6DB-4276-9DF7-7A5139E9B56B}" type="presParOf" srcId="{5AE112C0-25DD-4293-A98C-896A090D3B74}" destId="{811ABC47-2412-4C28-A271-B8FF693534ED}" srcOrd="0" destOrd="0" presId="urn:microsoft.com/office/officeart/2005/8/layout/vList5"/>
    <dgm:cxn modelId="{52A626E3-4E6F-4424-9ED3-66897DFD0E4F}" type="presParOf" srcId="{5AE112C0-25DD-4293-A98C-896A090D3B74}" destId="{84BC3495-4F20-486B-B64E-793DD9A820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998A3E-3896-42E8-B558-AB87CC277D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201DA42-108B-41F6-966E-FE6BC46CEC36}">
      <dgm:prSet phldrT="[Texto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PE" dirty="0" smtClean="0"/>
            <a:t>Clasificación</a:t>
          </a:r>
          <a:endParaRPr lang="es-PE" dirty="0"/>
        </a:p>
      </dgm:t>
    </dgm:pt>
    <dgm:pt modelId="{5AE75C04-9BE6-4E68-8AFD-02B4A5C9147D}" type="parTrans" cxnId="{F504E56E-1FD6-4667-8585-8671AE07D042}">
      <dgm:prSet/>
      <dgm:spPr/>
      <dgm:t>
        <a:bodyPr/>
        <a:lstStyle/>
        <a:p>
          <a:endParaRPr lang="es-PE"/>
        </a:p>
      </dgm:t>
    </dgm:pt>
    <dgm:pt modelId="{F29AC0EC-7922-4A79-AAF4-0AF02262B369}" type="sibTrans" cxnId="{F504E56E-1FD6-4667-8585-8671AE07D042}">
      <dgm:prSet/>
      <dgm:spPr/>
      <dgm:t>
        <a:bodyPr/>
        <a:lstStyle/>
        <a:p>
          <a:endParaRPr lang="es-PE"/>
        </a:p>
      </dgm:t>
    </dgm:pt>
    <dgm:pt modelId="{583A0536-A5C2-4094-93A9-FB54F10938CB}">
      <dgm:prSet phldrT="[Texto]"/>
      <dgm:spPr/>
      <dgm:t>
        <a:bodyPr/>
        <a:lstStyle/>
        <a:p>
          <a:r>
            <a:rPr lang="es-PE" dirty="0" smtClean="0"/>
            <a:t>Ingreso Doc. Venta (factura)</a:t>
          </a:r>
          <a:endParaRPr lang="es-PE" dirty="0"/>
        </a:p>
      </dgm:t>
    </dgm:pt>
    <dgm:pt modelId="{19C3F7EA-95C8-4807-B92F-AC2AA42EA5D8}" type="parTrans" cxnId="{5D0F3A39-E17A-45D7-A0AB-9A34E0898A5C}">
      <dgm:prSet/>
      <dgm:spPr/>
      <dgm:t>
        <a:bodyPr/>
        <a:lstStyle/>
        <a:p>
          <a:endParaRPr lang="es-PE"/>
        </a:p>
      </dgm:t>
    </dgm:pt>
    <dgm:pt modelId="{9BCBCCC8-FD7F-4BEA-8CDC-42C98BADE86F}" type="sibTrans" cxnId="{5D0F3A39-E17A-45D7-A0AB-9A34E0898A5C}">
      <dgm:prSet/>
      <dgm:spPr/>
      <dgm:t>
        <a:bodyPr/>
        <a:lstStyle/>
        <a:p>
          <a:endParaRPr lang="es-PE"/>
        </a:p>
      </dgm:t>
    </dgm:pt>
    <dgm:pt modelId="{27EAFDF9-156E-49EA-9221-3BE154981C90}">
      <dgm:prSet phldrT="[Texto]"/>
      <dgm:spPr/>
      <dgm:t>
        <a:bodyPr/>
        <a:lstStyle/>
        <a:p>
          <a:r>
            <a:rPr lang="es-PE" dirty="0" smtClean="0"/>
            <a:t>Transferencia Ingreso Cuenta</a:t>
          </a:r>
          <a:endParaRPr lang="es-PE" dirty="0"/>
        </a:p>
      </dgm:t>
    </dgm:pt>
    <dgm:pt modelId="{CB87D06B-664D-406C-AC38-76E06A077A19}" type="parTrans" cxnId="{754B84B5-8724-4C11-AFBA-2F9D050ABF9A}">
      <dgm:prSet/>
      <dgm:spPr/>
      <dgm:t>
        <a:bodyPr/>
        <a:lstStyle/>
        <a:p>
          <a:endParaRPr lang="es-PE"/>
        </a:p>
      </dgm:t>
    </dgm:pt>
    <dgm:pt modelId="{E656DC58-8B14-4D82-952B-F813983094C6}" type="sibTrans" cxnId="{754B84B5-8724-4C11-AFBA-2F9D050ABF9A}">
      <dgm:prSet/>
      <dgm:spPr/>
      <dgm:t>
        <a:bodyPr/>
        <a:lstStyle/>
        <a:p>
          <a:endParaRPr lang="es-PE"/>
        </a:p>
      </dgm:t>
    </dgm:pt>
    <dgm:pt modelId="{600ECE96-0485-4528-9800-0DD4B50AC1AB}" type="pres">
      <dgm:prSet presAssocID="{95998A3E-3896-42E8-B558-AB87CC277DAA}" presName="linear" presStyleCnt="0">
        <dgm:presLayoutVars>
          <dgm:animLvl val="lvl"/>
          <dgm:resizeHandles val="exact"/>
        </dgm:presLayoutVars>
      </dgm:prSet>
      <dgm:spPr/>
    </dgm:pt>
    <dgm:pt modelId="{613FDD27-6D18-4DAD-B7D5-07A7762F86B9}" type="pres">
      <dgm:prSet presAssocID="{B201DA42-108B-41F6-966E-FE6BC46CEC3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A8A4578-661E-45CC-882E-63B4AF9B5FAC}" type="pres">
      <dgm:prSet presAssocID="{B201DA42-108B-41F6-966E-FE6BC46CEC3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54B84B5-8724-4C11-AFBA-2F9D050ABF9A}" srcId="{B201DA42-108B-41F6-966E-FE6BC46CEC36}" destId="{27EAFDF9-156E-49EA-9221-3BE154981C90}" srcOrd="1" destOrd="0" parTransId="{CB87D06B-664D-406C-AC38-76E06A077A19}" sibTransId="{E656DC58-8B14-4D82-952B-F813983094C6}"/>
    <dgm:cxn modelId="{DB69FBFF-F3BB-48B3-AEF7-D9929EC7E686}" type="presOf" srcId="{B201DA42-108B-41F6-966E-FE6BC46CEC36}" destId="{613FDD27-6D18-4DAD-B7D5-07A7762F86B9}" srcOrd="0" destOrd="0" presId="urn:microsoft.com/office/officeart/2005/8/layout/vList2"/>
    <dgm:cxn modelId="{F504E56E-1FD6-4667-8585-8671AE07D042}" srcId="{95998A3E-3896-42E8-B558-AB87CC277DAA}" destId="{B201DA42-108B-41F6-966E-FE6BC46CEC36}" srcOrd="0" destOrd="0" parTransId="{5AE75C04-9BE6-4E68-8AFD-02B4A5C9147D}" sibTransId="{F29AC0EC-7922-4A79-AAF4-0AF02262B369}"/>
    <dgm:cxn modelId="{1E6A0D0F-BD42-4D1F-BF5C-8E5CA77F0453}" type="presOf" srcId="{95998A3E-3896-42E8-B558-AB87CC277DAA}" destId="{600ECE96-0485-4528-9800-0DD4B50AC1AB}" srcOrd="0" destOrd="0" presId="urn:microsoft.com/office/officeart/2005/8/layout/vList2"/>
    <dgm:cxn modelId="{5D0F3A39-E17A-45D7-A0AB-9A34E0898A5C}" srcId="{B201DA42-108B-41F6-966E-FE6BC46CEC36}" destId="{583A0536-A5C2-4094-93A9-FB54F10938CB}" srcOrd="0" destOrd="0" parTransId="{19C3F7EA-95C8-4807-B92F-AC2AA42EA5D8}" sibTransId="{9BCBCCC8-FD7F-4BEA-8CDC-42C98BADE86F}"/>
    <dgm:cxn modelId="{D164FE96-B283-4686-9BC5-9F8C0418856C}" type="presOf" srcId="{583A0536-A5C2-4094-93A9-FB54F10938CB}" destId="{AA8A4578-661E-45CC-882E-63B4AF9B5FAC}" srcOrd="0" destOrd="0" presId="urn:microsoft.com/office/officeart/2005/8/layout/vList2"/>
    <dgm:cxn modelId="{4CE58462-6488-4B20-A322-BFCDFF3AB218}" type="presOf" srcId="{27EAFDF9-156E-49EA-9221-3BE154981C90}" destId="{AA8A4578-661E-45CC-882E-63B4AF9B5FAC}" srcOrd="0" destOrd="1" presId="urn:microsoft.com/office/officeart/2005/8/layout/vList2"/>
    <dgm:cxn modelId="{FE154CF4-6E8E-480B-BE0A-7F9BCE498239}" type="presParOf" srcId="{600ECE96-0485-4528-9800-0DD4B50AC1AB}" destId="{613FDD27-6D18-4DAD-B7D5-07A7762F86B9}" srcOrd="0" destOrd="0" presId="urn:microsoft.com/office/officeart/2005/8/layout/vList2"/>
    <dgm:cxn modelId="{BCEFB43D-D5FD-41FC-A592-7D7AB2A89596}" type="presParOf" srcId="{600ECE96-0485-4528-9800-0DD4B50AC1AB}" destId="{AA8A4578-661E-45CC-882E-63B4AF9B5F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E91390-BADD-43FE-8C00-35D0EBC1CE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274E9E7-62A4-48EB-A664-0BF07A7D9B2E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dirty="0" smtClean="0"/>
            <a:t>Ingreso Doc. Venta</a:t>
          </a:r>
          <a:endParaRPr lang="es-PE" dirty="0"/>
        </a:p>
      </dgm:t>
    </dgm:pt>
    <dgm:pt modelId="{F8F7C867-6191-40C4-BE09-F2890F16DF71}" type="parTrans" cxnId="{6C635417-8D4F-4932-BD66-FFA6F4D2B203}">
      <dgm:prSet/>
      <dgm:spPr/>
      <dgm:t>
        <a:bodyPr/>
        <a:lstStyle/>
        <a:p>
          <a:endParaRPr lang="es-PE"/>
        </a:p>
      </dgm:t>
    </dgm:pt>
    <dgm:pt modelId="{46A7D537-F136-4385-A704-A151CF209B6E}" type="sibTrans" cxnId="{6C635417-8D4F-4932-BD66-FFA6F4D2B203}">
      <dgm:prSet/>
      <dgm:spPr/>
      <dgm:t>
        <a:bodyPr/>
        <a:lstStyle/>
        <a:p>
          <a:endParaRPr lang="es-PE"/>
        </a:p>
      </dgm:t>
    </dgm:pt>
    <dgm:pt modelId="{AF0C4F33-BD15-4AE4-8964-F589EA0FE337}">
      <dgm:prSet phldrT="[Texto]"/>
      <dgm:spPr/>
      <dgm:t>
        <a:bodyPr/>
        <a:lstStyle/>
        <a:p>
          <a:r>
            <a:rPr lang="es-PE" dirty="0" smtClean="0"/>
            <a:t>Ingreso Doc. Venta.</a:t>
          </a:r>
          <a:endParaRPr lang="es-PE" dirty="0"/>
        </a:p>
      </dgm:t>
    </dgm:pt>
    <dgm:pt modelId="{6AE48A9D-5AB5-49AF-ABAA-3A9822F58039}" type="parTrans" cxnId="{2622A0E3-A8F1-4BAE-810A-7835F0F96458}">
      <dgm:prSet/>
      <dgm:spPr/>
      <dgm:t>
        <a:bodyPr/>
        <a:lstStyle/>
        <a:p>
          <a:endParaRPr lang="es-PE"/>
        </a:p>
      </dgm:t>
    </dgm:pt>
    <dgm:pt modelId="{E77B9CA0-8B2B-40DD-A453-828BD82B136E}" type="sibTrans" cxnId="{2622A0E3-A8F1-4BAE-810A-7835F0F96458}">
      <dgm:prSet/>
      <dgm:spPr/>
      <dgm:t>
        <a:bodyPr/>
        <a:lstStyle/>
        <a:p>
          <a:endParaRPr lang="es-PE"/>
        </a:p>
      </dgm:t>
    </dgm:pt>
    <dgm:pt modelId="{61ED5198-0A78-48AC-9616-B0E056B30A2F}">
      <dgm:prSet phldrT="[Texto]"/>
      <dgm:spPr/>
      <dgm:t>
        <a:bodyPr/>
        <a:lstStyle/>
        <a:p>
          <a:r>
            <a:rPr lang="es-PE" dirty="0" smtClean="0"/>
            <a:t>Transferencia ingreso cuenta.</a:t>
          </a:r>
          <a:endParaRPr lang="es-PE" dirty="0"/>
        </a:p>
      </dgm:t>
    </dgm:pt>
    <dgm:pt modelId="{52DF04C1-6406-4904-BD09-106EEEF17E60}" type="parTrans" cxnId="{1E431D31-4301-45CA-89B8-B9B1E741834B}">
      <dgm:prSet/>
      <dgm:spPr/>
      <dgm:t>
        <a:bodyPr/>
        <a:lstStyle/>
        <a:p>
          <a:endParaRPr lang="es-PE"/>
        </a:p>
      </dgm:t>
    </dgm:pt>
    <dgm:pt modelId="{B71EB4E7-C4C6-4EDB-B4CF-5C76F51CE51D}" type="sibTrans" cxnId="{1E431D31-4301-45CA-89B8-B9B1E741834B}">
      <dgm:prSet/>
      <dgm:spPr/>
      <dgm:t>
        <a:bodyPr/>
        <a:lstStyle/>
        <a:p>
          <a:endParaRPr lang="es-PE"/>
        </a:p>
      </dgm:t>
    </dgm:pt>
    <dgm:pt modelId="{383CB2DA-D60B-4460-8232-7C36B94976D6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dirty="0" smtClean="0"/>
            <a:t>Transferencia Ingreso</a:t>
          </a:r>
          <a:endParaRPr lang="es-PE" dirty="0"/>
        </a:p>
      </dgm:t>
    </dgm:pt>
    <dgm:pt modelId="{FC66C292-E3C3-49FC-A547-F18A88359DCE}" type="parTrans" cxnId="{03DC2E0F-E95B-4ABB-A2B1-D3AACEF8CA65}">
      <dgm:prSet/>
      <dgm:spPr/>
      <dgm:t>
        <a:bodyPr/>
        <a:lstStyle/>
        <a:p>
          <a:endParaRPr lang="es-PE"/>
        </a:p>
      </dgm:t>
    </dgm:pt>
    <dgm:pt modelId="{FE391113-1ABD-4D32-BCE4-5FD18D5FB21E}" type="sibTrans" cxnId="{03DC2E0F-E95B-4ABB-A2B1-D3AACEF8CA65}">
      <dgm:prSet/>
      <dgm:spPr/>
      <dgm:t>
        <a:bodyPr/>
        <a:lstStyle/>
        <a:p>
          <a:endParaRPr lang="es-PE"/>
        </a:p>
      </dgm:t>
    </dgm:pt>
    <dgm:pt modelId="{E87545B3-D96F-43B9-AF38-1C5556F8D40E}" type="pres">
      <dgm:prSet presAssocID="{BFE91390-BADD-43FE-8C00-35D0EBC1CE98}" presName="Name0" presStyleCnt="0">
        <dgm:presLayoutVars>
          <dgm:dir/>
          <dgm:animLvl val="lvl"/>
          <dgm:resizeHandles val="exact"/>
        </dgm:presLayoutVars>
      </dgm:prSet>
      <dgm:spPr/>
    </dgm:pt>
    <dgm:pt modelId="{8AD66470-E2EF-44FA-B16A-18191577A4CC}" type="pres">
      <dgm:prSet presAssocID="{C274E9E7-62A4-48EB-A664-0BF07A7D9B2E}" presName="linNode" presStyleCnt="0"/>
      <dgm:spPr/>
    </dgm:pt>
    <dgm:pt modelId="{6A51017A-E487-4581-BBEE-BB8074E88CC6}" type="pres">
      <dgm:prSet presAssocID="{C274E9E7-62A4-48EB-A664-0BF07A7D9B2E}" presName="parentText" presStyleLbl="node1" presStyleIdx="0" presStyleCnt="2" custLinFactNeighborX="-8203" custLinFactNeighborY="-8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A1FDDCA-8EEB-49CB-8AFC-9DCBC4A01D7D}" type="pres">
      <dgm:prSet presAssocID="{C274E9E7-62A4-48EB-A664-0BF07A7D9B2E}" presName="descendantText" presStyleLbl="alignAccFollowNode1" presStyleIdx="0" presStyleCnt="2" custScaleX="80467" custLinFactNeighborX="-14583" custLinFactNeighborY="-107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8EEA5F9-4FFB-49BE-87A2-176D7A795F63}" type="pres">
      <dgm:prSet presAssocID="{46A7D537-F136-4385-A704-A151CF209B6E}" presName="sp" presStyleCnt="0"/>
      <dgm:spPr/>
    </dgm:pt>
    <dgm:pt modelId="{4C72F133-B0B3-4518-BD59-D7875074F56C}" type="pres">
      <dgm:prSet presAssocID="{383CB2DA-D60B-4460-8232-7C36B94976D6}" presName="linNode" presStyleCnt="0"/>
      <dgm:spPr/>
    </dgm:pt>
    <dgm:pt modelId="{C3F36E5E-D02C-4B3C-AD6D-99F59685F549}" type="pres">
      <dgm:prSet presAssocID="{383CB2DA-D60B-4460-8232-7C36B94976D6}" presName="parentText" presStyleLbl="node1" presStyleIdx="1" presStyleCnt="2" custLinFactNeighborX="-8203" custLinFactNeighborY="-8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81C9EB-643D-45B8-9805-26F607F462E7}" type="pres">
      <dgm:prSet presAssocID="{383CB2DA-D60B-4460-8232-7C36B94976D6}" presName="descendantText" presStyleLbl="alignAccFollowNode1" presStyleIdx="1" presStyleCnt="2" custScaleX="80467" custLinFactNeighborX="-14583" custLinFactNeighborY="-107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F1569D8-BAEA-4A4B-9A59-627529C6C25D}" type="presOf" srcId="{61ED5198-0A78-48AC-9616-B0E056B30A2F}" destId="{6C81C9EB-643D-45B8-9805-26F607F462E7}" srcOrd="0" destOrd="0" presId="urn:microsoft.com/office/officeart/2005/8/layout/vList5"/>
    <dgm:cxn modelId="{2EAF110D-026B-42C7-BE9D-5FD85747C9E0}" type="presOf" srcId="{BFE91390-BADD-43FE-8C00-35D0EBC1CE98}" destId="{E87545B3-D96F-43B9-AF38-1C5556F8D40E}" srcOrd="0" destOrd="0" presId="urn:microsoft.com/office/officeart/2005/8/layout/vList5"/>
    <dgm:cxn modelId="{03DC2E0F-E95B-4ABB-A2B1-D3AACEF8CA65}" srcId="{BFE91390-BADD-43FE-8C00-35D0EBC1CE98}" destId="{383CB2DA-D60B-4460-8232-7C36B94976D6}" srcOrd="1" destOrd="0" parTransId="{FC66C292-E3C3-49FC-A547-F18A88359DCE}" sibTransId="{FE391113-1ABD-4D32-BCE4-5FD18D5FB21E}"/>
    <dgm:cxn modelId="{1E431D31-4301-45CA-89B8-B9B1E741834B}" srcId="{383CB2DA-D60B-4460-8232-7C36B94976D6}" destId="{61ED5198-0A78-48AC-9616-B0E056B30A2F}" srcOrd="0" destOrd="0" parTransId="{52DF04C1-6406-4904-BD09-106EEEF17E60}" sibTransId="{B71EB4E7-C4C6-4EDB-B4CF-5C76F51CE51D}"/>
    <dgm:cxn modelId="{6C635417-8D4F-4932-BD66-FFA6F4D2B203}" srcId="{BFE91390-BADD-43FE-8C00-35D0EBC1CE98}" destId="{C274E9E7-62A4-48EB-A664-0BF07A7D9B2E}" srcOrd="0" destOrd="0" parTransId="{F8F7C867-6191-40C4-BE09-F2890F16DF71}" sibTransId="{46A7D537-F136-4385-A704-A151CF209B6E}"/>
    <dgm:cxn modelId="{5BCB4E8D-7A3D-4CFD-BD8B-407E67EA32DF}" type="presOf" srcId="{AF0C4F33-BD15-4AE4-8964-F589EA0FE337}" destId="{BA1FDDCA-8EEB-49CB-8AFC-9DCBC4A01D7D}" srcOrd="0" destOrd="0" presId="urn:microsoft.com/office/officeart/2005/8/layout/vList5"/>
    <dgm:cxn modelId="{9AEBFC5B-881A-4216-9781-B2369042E212}" type="presOf" srcId="{383CB2DA-D60B-4460-8232-7C36B94976D6}" destId="{C3F36E5E-D02C-4B3C-AD6D-99F59685F549}" srcOrd="0" destOrd="0" presId="urn:microsoft.com/office/officeart/2005/8/layout/vList5"/>
    <dgm:cxn modelId="{2622A0E3-A8F1-4BAE-810A-7835F0F96458}" srcId="{C274E9E7-62A4-48EB-A664-0BF07A7D9B2E}" destId="{AF0C4F33-BD15-4AE4-8964-F589EA0FE337}" srcOrd="0" destOrd="0" parTransId="{6AE48A9D-5AB5-49AF-ABAA-3A9822F58039}" sibTransId="{E77B9CA0-8B2B-40DD-A453-828BD82B136E}"/>
    <dgm:cxn modelId="{4F848251-D972-47C2-8327-A2212657AA70}" type="presOf" srcId="{C274E9E7-62A4-48EB-A664-0BF07A7D9B2E}" destId="{6A51017A-E487-4581-BBEE-BB8074E88CC6}" srcOrd="0" destOrd="0" presId="urn:microsoft.com/office/officeart/2005/8/layout/vList5"/>
    <dgm:cxn modelId="{141F03A8-66E7-41FC-AE3C-671850ED9D44}" type="presParOf" srcId="{E87545B3-D96F-43B9-AF38-1C5556F8D40E}" destId="{8AD66470-E2EF-44FA-B16A-18191577A4CC}" srcOrd="0" destOrd="0" presId="urn:microsoft.com/office/officeart/2005/8/layout/vList5"/>
    <dgm:cxn modelId="{9A09D3C5-4704-489C-933E-0AF30909CE87}" type="presParOf" srcId="{8AD66470-E2EF-44FA-B16A-18191577A4CC}" destId="{6A51017A-E487-4581-BBEE-BB8074E88CC6}" srcOrd="0" destOrd="0" presId="urn:microsoft.com/office/officeart/2005/8/layout/vList5"/>
    <dgm:cxn modelId="{17908A3C-7816-4238-974D-907256E946F4}" type="presParOf" srcId="{8AD66470-E2EF-44FA-B16A-18191577A4CC}" destId="{BA1FDDCA-8EEB-49CB-8AFC-9DCBC4A01D7D}" srcOrd="1" destOrd="0" presId="urn:microsoft.com/office/officeart/2005/8/layout/vList5"/>
    <dgm:cxn modelId="{0E984F41-CA55-48D7-A888-C025A879E54B}" type="presParOf" srcId="{E87545B3-D96F-43B9-AF38-1C5556F8D40E}" destId="{F8EEA5F9-4FFB-49BE-87A2-176D7A795F63}" srcOrd="1" destOrd="0" presId="urn:microsoft.com/office/officeart/2005/8/layout/vList5"/>
    <dgm:cxn modelId="{616AAAA5-FA7E-4587-B33A-95BCAC64B52A}" type="presParOf" srcId="{E87545B3-D96F-43B9-AF38-1C5556F8D40E}" destId="{4C72F133-B0B3-4518-BD59-D7875074F56C}" srcOrd="2" destOrd="0" presId="urn:microsoft.com/office/officeart/2005/8/layout/vList5"/>
    <dgm:cxn modelId="{45820E39-3837-4F10-B195-4092FA7C3210}" type="presParOf" srcId="{4C72F133-B0B3-4518-BD59-D7875074F56C}" destId="{C3F36E5E-D02C-4B3C-AD6D-99F59685F549}" srcOrd="0" destOrd="0" presId="urn:microsoft.com/office/officeart/2005/8/layout/vList5"/>
    <dgm:cxn modelId="{D3476AAE-528C-4D38-982E-3AADF25DF240}" type="presParOf" srcId="{4C72F133-B0B3-4518-BD59-D7875074F56C}" destId="{6C81C9EB-643D-45B8-9805-26F607F462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F6E2D-EE05-464E-B679-D00A8673C32A}">
      <dsp:nvSpPr>
        <dsp:cNvPr id="0" name=""/>
        <dsp:cNvSpPr/>
      </dsp:nvSpPr>
      <dsp:spPr>
        <a:xfrm>
          <a:off x="832563" y="1145228"/>
          <a:ext cx="6964746" cy="291848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8EE6F-5774-49F9-81B7-2CF64DEE0608}">
      <dsp:nvSpPr>
        <dsp:cNvPr id="0" name=""/>
        <dsp:cNvSpPr/>
      </dsp:nvSpPr>
      <dsp:spPr>
        <a:xfrm>
          <a:off x="1040705" y="1225750"/>
          <a:ext cx="3234203" cy="307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93345" rIns="93345" bIns="93345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900" kern="1200" dirty="0" smtClean="0"/>
            <a:t>EGRESOS</a:t>
          </a:r>
          <a:endParaRPr lang="es-PE" sz="4900" kern="1200" dirty="0"/>
        </a:p>
      </dsp:txBody>
      <dsp:txXfrm>
        <a:off x="1040705" y="1225750"/>
        <a:ext cx="3234203" cy="3079190"/>
      </dsp:txXfrm>
    </dsp:sp>
    <dsp:sp modelId="{FA486854-2DF4-432A-A07B-4704734FB42C}">
      <dsp:nvSpPr>
        <dsp:cNvPr id="0" name=""/>
        <dsp:cNvSpPr/>
      </dsp:nvSpPr>
      <dsp:spPr>
        <a:xfrm>
          <a:off x="4346958" y="1225750"/>
          <a:ext cx="3234203" cy="307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93345" rIns="93345" bIns="93345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900" kern="1200" smtClean="0"/>
            <a:t>INGRESOS</a:t>
          </a:r>
          <a:endParaRPr lang="es-PE" sz="4900" kern="1200" dirty="0"/>
        </a:p>
      </dsp:txBody>
      <dsp:txXfrm>
        <a:off x="4346958" y="1225750"/>
        <a:ext cx="3234203" cy="3079190"/>
      </dsp:txXfrm>
    </dsp:sp>
    <dsp:sp modelId="{0E628FD9-B8D7-4230-8C5B-513643167D58}">
      <dsp:nvSpPr>
        <dsp:cNvPr id="0" name=""/>
        <dsp:cNvSpPr/>
      </dsp:nvSpPr>
      <dsp:spPr>
        <a:xfrm>
          <a:off x="6868672" y="103277"/>
          <a:ext cx="1360927" cy="1360927"/>
        </a:xfrm>
        <a:prstGeom prst="plus">
          <a:avLst>
            <a:gd name="adj" fmla="val 3281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505EB0-95CA-4664-8C28-3C3F3EDF4FD1}">
      <dsp:nvSpPr>
        <dsp:cNvPr id="0" name=""/>
        <dsp:cNvSpPr/>
      </dsp:nvSpPr>
      <dsp:spPr>
        <a:xfrm>
          <a:off x="874435" y="607335"/>
          <a:ext cx="1280872" cy="438943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871EA8-0587-4992-A237-1642AEC0D1FF}">
      <dsp:nvSpPr>
        <dsp:cNvPr id="0" name=""/>
        <dsp:cNvSpPr/>
      </dsp:nvSpPr>
      <dsp:spPr>
        <a:xfrm>
          <a:off x="4314936" y="1232334"/>
          <a:ext cx="800" cy="2940922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FDD27-6D18-4DAD-B7D5-07A7762F86B9}">
      <dsp:nvSpPr>
        <dsp:cNvPr id="0" name=""/>
        <dsp:cNvSpPr/>
      </dsp:nvSpPr>
      <dsp:spPr>
        <a:xfrm>
          <a:off x="0" y="26551"/>
          <a:ext cx="8229600" cy="647595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/>
            <a:t>Clasificación</a:t>
          </a:r>
          <a:endParaRPr lang="es-PE" sz="2700" kern="1200" dirty="0"/>
        </a:p>
      </dsp:txBody>
      <dsp:txXfrm>
        <a:off x="31613" y="58164"/>
        <a:ext cx="8166374" cy="584369"/>
      </dsp:txXfrm>
    </dsp:sp>
    <dsp:sp modelId="{AA8A4578-661E-45CC-882E-63B4AF9B5FAC}">
      <dsp:nvSpPr>
        <dsp:cNvPr id="0" name=""/>
        <dsp:cNvSpPr/>
      </dsp:nvSpPr>
      <dsp:spPr>
        <a:xfrm>
          <a:off x="0" y="674146"/>
          <a:ext cx="8229600" cy="368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Impuestos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Sueldos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smtClean="0"/>
            <a:t>Aportaciones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Activos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Prestamos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Caja Chica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Retenciones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Obras (Proveedores)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Comisiones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Transferencia Egreso Cuenta</a:t>
          </a:r>
          <a:endParaRPr lang="es-PE" sz="2100" kern="1200" dirty="0"/>
        </a:p>
      </dsp:txBody>
      <dsp:txXfrm>
        <a:off x="0" y="674146"/>
        <a:ext cx="8229600" cy="3688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763C6-2042-4DE0-A373-C434280316AB}">
      <dsp:nvSpPr>
        <dsp:cNvPr id="0" name=""/>
        <dsp:cNvSpPr/>
      </dsp:nvSpPr>
      <dsp:spPr>
        <a:xfrm rot="5400000">
          <a:off x="3996700" y="-1033911"/>
          <a:ext cx="1131651" cy="34457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Impuesto</a:t>
          </a:r>
          <a:endParaRPr lang="es-PE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IGV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Renta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SENCICO</a:t>
          </a:r>
          <a:endParaRPr lang="es-PE" sz="1200" kern="1200" dirty="0"/>
        </a:p>
      </dsp:txBody>
      <dsp:txXfrm rot="-5400000">
        <a:off x="2839661" y="178371"/>
        <a:ext cx="3390488" cy="1021165"/>
      </dsp:txXfrm>
    </dsp:sp>
    <dsp:sp modelId="{1B8CA7D1-EBE8-44DD-92C7-A7AA9D8EB6E8}">
      <dsp:nvSpPr>
        <dsp:cNvPr id="0" name=""/>
        <dsp:cNvSpPr/>
      </dsp:nvSpPr>
      <dsp:spPr>
        <a:xfrm>
          <a:off x="10336" y="0"/>
          <a:ext cx="2829317" cy="141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Impuestos</a:t>
          </a:r>
          <a:endParaRPr lang="es-PE" sz="3100" kern="1200" dirty="0"/>
        </a:p>
      </dsp:txBody>
      <dsp:txXfrm>
        <a:off x="79389" y="69053"/>
        <a:ext cx="2691211" cy="1276458"/>
      </dsp:txXfrm>
    </dsp:sp>
    <dsp:sp modelId="{5EBC0756-2246-422E-8938-9883A983D4E1}">
      <dsp:nvSpPr>
        <dsp:cNvPr id="0" name=""/>
        <dsp:cNvSpPr/>
      </dsp:nvSpPr>
      <dsp:spPr>
        <a:xfrm rot="5400000">
          <a:off x="3996700" y="451381"/>
          <a:ext cx="1131651" cy="34457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Sueldos</a:t>
          </a:r>
          <a:endParaRPr lang="es-PE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CTS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Liquidación</a:t>
          </a:r>
          <a:endParaRPr lang="es-PE" sz="1200" kern="1200" dirty="0"/>
        </a:p>
      </dsp:txBody>
      <dsp:txXfrm rot="-5400000">
        <a:off x="2839661" y="1663664"/>
        <a:ext cx="3390488" cy="1021165"/>
      </dsp:txXfrm>
    </dsp:sp>
    <dsp:sp modelId="{C5FEA56A-745B-4B72-9FF8-18EC0A80F817}">
      <dsp:nvSpPr>
        <dsp:cNvPr id="0" name=""/>
        <dsp:cNvSpPr/>
      </dsp:nvSpPr>
      <dsp:spPr>
        <a:xfrm>
          <a:off x="10336" y="1466967"/>
          <a:ext cx="2829317" cy="141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Sueldos</a:t>
          </a:r>
          <a:endParaRPr lang="es-PE" sz="3100" kern="1200" dirty="0"/>
        </a:p>
      </dsp:txBody>
      <dsp:txXfrm>
        <a:off x="79389" y="1536020"/>
        <a:ext cx="2691211" cy="1276458"/>
      </dsp:txXfrm>
    </dsp:sp>
    <dsp:sp modelId="{B9267E56-C6FF-40AA-AC9B-B78AE7EAECF6}">
      <dsp:nvSpPr>
        <dsp:cNvPr id="0" name=""/>
        <dsp:cNvSpPr/>
      </dsp:nvSpPr>
      <dsp:spPr>
        <a:xfrm rot="5400000">
          <a:off x="3996700" y="1936673"/>
          <a:ext cx="1131651" cy="34457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Aportaciones</a:t>
          </a:r>
          <a:endParaRPr lang="es-PE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AFP 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ONP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err="1" smtClean="0"/>
            <a:t>EsSalud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CONAFOVICER</a:t>
          </a:r>
          <a:endParaRPr lang="es-PE" sz="1200" kern="1200" dirty="0"/>
        </a:p>
      </dsp:txBody>
      <dsp:txXfrm rot="-5400000">
        <a:off x="2839661" y="3148956"/>
        <a:ext cx="3390488" cy="1021165"/>
      </dsp:txXfrm>
    </dsp:sp>
    <dsp:sp modelId="{AAADA8EB-CE87-41C1-81E0-8E80C986DAD3}">
      <dsp:nvSpPr>
        <dsp:cNvPr id="0" name=""/>
        <dsp:cNvSpPr/>
      </dsp:nvSpPr>
      <dsp:spPr>
        <a:xfrm>
          <a:off x="10336" y="2952260"/>
          <a:ext cx="2829317" cy="141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Aportaciones</a:t>
          </a:r>
          <a:endParaRPr lang="es-PE" sz="3100" kern="1200" dirty="0"/>
        </a:p>
      </dsp:txBody>
      <dsp:txXfrm>
        <a:off x="79389" y="3021313"/>
        <a:ext cx="2691211" cy="1276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FDDCA-8EEB-49CB-8AFC-9DCBC4A01D7D}">
      <dsp:nvSpPr>
        <dsp:cNvPr id="0" name=""/>
        <dsp:cNvSpPr/>
      </dsp:nvSpPr>
      <dsp:spPr>
        <a:xfrm rot="5400000">
          <a:off x="4034635" y="-894522"/>
          <a:ext cx="674704" cy="2653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Activos</a:t>
          </a:r>
          <a:endParaRPr lang="es-PE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Excavadora XX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La Planicie</a:t>
          </a:r>
          <a:endParaRPr lang="es-PE" sz="1200" kern="1200" dirty="0"/>
        </a:p>
      </dsp:txBody>
      <dsp:txXfrm rot="-5400000">
        <a:off x="3045007" y="128042"/>
        <a:ext cx="2621024" cy="608832"/>
      </dsp:txXfrm>
    </dsp:sp>
    <dsp:sp modelId="{6A51017A-E487-4581-BBEE-BB8074E88CC6}">
      <dsp:nvSpPr>
        <dsp:cNvPr id="0" name=""/>
        <dsp:cNvSpPr/>
      </dsp:nvSpPr>
      <dsp:spPr>
        <a:xfrm>
          <a:off x="82348" y="29102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Activos</a:t>
          </a:r>
          <a:endParaRPr lang="es-PE" sz="2300" kern="1200" dirty="0"/>
        </a:p>
      </dsp:txBody>
      <dsp:txXfrm>
        <a:off x="123518" y="70272"/>
        <a:ext cx="2880316" cy="761040"/>
      </dsp:txXfrm>
    </dsp:sp>
    <dsp:sp modelId="{84BC3495-4F20-486B-B64E-793DD9A820C1}">
      <dsp:nvSpPr>
        <dsp:cNvPr id="0" name=""/>
        <dsp:cNvSpPr/>
      </dsp:nvSpPr>
      <dsp:spPr>
        <a:xfrm rot="5400000">
          <a:off x="4034635" y="-8972"/>
          <a:ext cx="674704" cy="2653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Prestamos</a:t>
          </a:r>
          <a:endParaRPr lang="es-PE" sz="1200" kern="1200" dirty="0">
            <a:solidFill>
              <a:srgbClr val="FF0000"/>
            </a:solidFill>
          </a:endParaRPr>
        </a:p>
      </dsp:txBody>
      <dsp:txXfrm rot="-5400000">
        <a:off x="3045007" y="1013592"/>
        <a:ext cx="2621024" cy="608832"/>
      </dsp:txXfrm>
    </dsp:sp>
    <dsp:sp modelId="{811ABC47-2412-4C28-A271-B8FF693534ED}">
      <dsp:nvSpPr>
        <dsp:cNvPr id="0" name=""/>
        <dsp:cNvSpPr/>
      </dsp:nvSpPr>
      <dsp:spPr>
        <a:xfrm>
          <a:off x="82348" y="896317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Prestamos</a:t>
          </a:r>
          <a:endParaRPr lang="es-PE" sz="2300" kern="1200" dirty="0"/>
        </a:p>
      </dsp:txBody>
      <dsp:txXfrm>
        <a:off x="123518" y="937487"/>
        <a:ext cx="2880316" cy="761040"/>
      </dsp:txXfrm>
    </dsp:sp>
    <dsp:sp modelId="{C0940FE4-E369-44D3-9295-E3719ECC7A6C}">
      <dsp:nvSpPr>
        <dsp:cNvPr id="0" name=""/>
        <dsp:cNvSpPr/>
      </dsp:nvSpPr>
      <dsp:spPr>
        <a:xfrm rot="5400000">
          <a:off x="4034635" y="876576"/>
          <a:ext cx="674704" cy="2653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Retenciones</a:t>
          </a:r>
          <a:endParaRPr lang="es-PE" sz="1200" kern="1200" dirty="0">
            <a:solidFill>
              <a:srgbClr val="FF0000"/>
            </a:solidFill>
          </a:endParaRPr>
        </a:p>
      </dsp:txBody>
      <dsp:txXfrm rot="-5400000">
        <a:off x="3045007" y="1899140"/>
        <a:ext cx="2621024" cy="608832"/>
      </dsp:txXfrm>
    </dsp:sp>
    <dsp:sp modelId="{E519566C-3536-4F2B-95BD-E94C0C39F49A}">
      <dsp:nvSpPr>
        <dsp:cNvPr id="0" name=""/>
        <dsp:cNvSpPr/>
      </dsp:nvSpPr>
      <dsp:spPr>
        <a:xfrm>
          <a:off x="82348" y="1781866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Retenciones</a:t>
          </a:r>
          <a:endParaRPr lang="es-PE" sz="2300" kern="1200" dirty="0"/>
        </a:p>
      </dsp:txBody>
      <dsp:txXfrm>
        <a:off x="123518" y="1823036"/>
        <a:ext cx="2880316" cy="761040"/>
      </dsp:txXfrm>
    </dsp:sp>
    <dsp:sp modelId="{34D9F31F-4C22-4261-AE82-352AAE9931A8}">
      <dsp:nvSpPr>
        <dsp:cNvPr id="0" name=""/>
        <dsp:cNvSpPr/>
      </dsp:nvSpPr>
      <dsp:spPr>
        <a:xfrm rot="5400000">
          <a:off x="4034635" y="1762126"/>
          <a:ext cx="674704" cy="2653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Comisiones</a:t>
          </a:r>
          <a:endParaRPr lang="es-PE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ITF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Carta Fianza</a:t>
          </a:r>
          <a:endParaRPr lang="es-PE" sz="1200" kern="1200" dirty="0"/>
        </a:p>
      </dsp:txBody>
      <dsp:txXfrm rot="-5400000">
        <a:off x="3045007" y="2784690"/>
        <a:ext cx="2621024" cy="608832"/>
      </dsp:txXfrm>
    </dsp:sp>
    <dsp:sp modelId="{71D57B37-7761-4D0E-9993-D03F33360F01}">
      <dsp:nvSpPr>
        <dsp:cNvPr id="0" name=""/>
        <dsp:cNvSpPr/>
      </dsp:nvSpPr>
      <dsp:spPr>
        <a:xfrm>
          <a:off x="82348" y="2667416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Comisiones</a:t>
          </a:r>
          <a:endParaRPr lang="es-PE" sz="2300" kern="1200" dirty="0"/>
        </a:p>
      </dsp:txBody>
      <dsp:txXfrm>
        <a:off x="123518" y="2708586"/>
        <a:ext cx="2880316" cy="761040"/>
      </dsp:txXfrm>
    </dsp:sp>
    <dsp:sp modelId="{D3B63DBC-0309-4555-8AAB-E5CEF108D792}">
      <dsp:nvSpPr>
        <dsp:cNvPr id="0" name=""/>
        <dsp:cNvSpPr/>
      </dsp:nvSpPr>
      <dsp:spPr>
        <a:xfrm rot="5400000">
          <a:off x="4034635" y="2647676"/>
          <a:ext cx="674704" cy="2653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Transferencia</a:t>
          </a:r>
          <a:endParaRPr lang="es-PE" sz="1200" kern="1200" dirty="0">
            <a:solidFill>
              <a:srgbClr val="FF0000"/>
            </a:solidFill>
          </a:endParaRPr>
        </a:p>
      </dsp:txBody>
      <dsp:txXfrm rot="-5400000">
        <a:off x="3045007" y="3670240"/>
        <a:ext cx="2621024" cy="608832"/>
      </dsp:txXfrm>
    </dsp:sp>
    <dsp:sp modelId="{DF035FDD-B8D3-4145-A8F2-80342F7618F5}">
      <dsp:nvSpPr>
        <dsp:cNvPr id="0" name=""/>
        <dsp:cNvSpPr/>
      </dsp:nvSpPr>
      <dsp:spPr>
        <a:xfrm>
          <a:off x="82348" y="3546056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Transferencia Cuenta</a:t>
          </a:r>
          <a:endParaRPr lang="es-PE" sz="2300" kern="1200" dirty="0"/>
        </a:p>
      </dsp:txBody>
      <dsp:txXfrm>
        <a:off x="123518" y="3587226"/>
        <a:ext cx="2880316" cy="761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FDDCA-8EEB-49CB-8AFC-9DCBC4A01D7D}">
      <dsp:nvSpPr>
        <dsp:cNvPr id="0" name=""/>
        <dsp:cNvSpPr/>
      </dsp:nvSpPr>
      <dsp:spPr>
        <a:xfrm rot="5400000">
          <a:off x="3515563" y="-290711"/>
          <a:ext cx="1712909" cy="26540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900" kern="1200" dirty="0" smtClean="0">
              <a:solidFill>
                <a:srgbClr val="FF0000"/>
              </a:solidFill>
            </a:rPr>
            <a:t>Obras</a:t>
          </a:r>
          <a:endParaRPr lang="es-PE" sz="2900" kern="1200" dirty="0">
            <a:solidFill>
              <a:srgbClr val="FF0000"/>
            </a:solidFill>
          </a:endParaRPr>
        </a:p>
      </dsp:txBody>
      <dsp:txXfrm rot="-5400000">
        <a:off x="3045012" y="263457"/>
        <a:ext cx="2570396" cy="1545675"/>
      </dsp:txXfrm>
    </dsp:sp>
    <dsp:sp modelId="{6A51017A-E487-4581-BBEE-BB8074E88CC6}">
      <dsp:nvSpPr>
        <dsp:cNvPr id="0" name=""/>
        <dsp:cNvSpPr/>
      </dsp:nvSpPr>
      <dsp:spPr>
        <a:xfrm>
          <a:off x="82375" y="0"/>
          <a:ext cx="2962656" cy="2141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Obras (Proveedores)</a:t>
          </a:r>
          <a:endParaRPr lang="es-PE" sz="3100" kern="1200" dirty="0"/>
        </a:p>
      </dsp:txBody>
      <dsp:txXfrm>
        <a:off x="186897" y="104522"/>
        <a:ext cx="2753612" cy="1932092"/>
      </dsp:txXfrm>
    </dsp:sp>
    <dsp:sp modelId="{84BC3495-4F20-486B-B64E-793DD9A820C1}">
      <dsp:nvSpPr>
        <dsp:cNvPr id="0" name=""/>
        <dsp:cNvSpPr/>
      </dsp:nvSpPr>
      <dsp:spPr>
        <a:xfrm rot="5400000">
          <a:off x="3515563" y="1957481"/>
          <a:ext cx="1712909" cy="26540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900" kern="1200" dirty="0" smtClean="0">
              <a:solidFill>
                <a:srgbClr val="FF0000"/>
              </a:solidFill>
            </a:rPr>
            <a:t>Caja chica</a:t>
          </a:r>
          <a:endParaRPr lang="es-PE" sz="2900" kern="1200" dirty="0">
            <a:solidFill>
              <a:srgbClr val="FF0000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900" kern="1200" dirty="0" smtClean="0"/>
            <a:t>Caja Chica A</a:t>
          </a:r>
          <a:endParaRPr lang="es-PE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900" kern="1200" dirty="0" smtClean="0"/>
            <a:t>Caja Chica B</a:t>
          </a:r>
          <a:endParaRPr lang="es-PE" sz="2900" kern="1200" dirty="0"/>
        </a:p>
      </dsp:txBody>
      <dsp:txXfrm rot="-5400000">
        <a:off x="3045012" y="2511650"/>
        <a:ext cx="2570396" cy="1545675"/>
      </dsp:txXfrm>
    </dsp:sp>
    <dsp:sp modelId="{811ABC47-2412-4C28-A271-B8FF693534ED}">
      <dsp:nvSpPr>
        <dsp:cNvPr id="0" name=""/>
        <dsp:cNvSpPr/>
      </dsp:nvSpPr>
      <dsp:spPr>
        <a:xfrm>
          <a:off x="82375" y="2213924"/>
          <a:ext cx="2962656" cy="2141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Caja Chica</a:t>
          </a:r>
          <a:endParaRPr lang="es-PE" sz="3100" kern="1200" dirty="0"/>
        </a:p>
      </dsp:txBody>
      <dsp:txXfrm>
        <a:off x="186897" y="2318446"/>
        <a:ext cx="2753612" cy="19320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FDD27-6D18-4DAD-B7D5-07A7762F86B9}">
      <dsp:nvSpPr>
        <dsp:cNvPr id="0" name=""/>
        <dsp:cNvSpPr/>
      </dsp:nvSpPr>
      <dsp:spPr>
        <a:xfrm>
          <a:off x="0" y="357458"/>
          <a:ext cx="8229600" cy="1415114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900" kern="1200" dirty="0" smtClean="0"/>
            <a:t>Clasificación</a:t>
          </a:r>
          <a:endParaRPr lang="es-PE" sz="5900" kern="1200" dirty="0"/>
        </a:p>
      </dsp:txBody>
      <dsp:txXfrm>
        <a:off x="69080" y="426538"/>
        <a:ext cx="8091440" cy="1276954"/>
      </dsp:txXfrm>
    </dsp:sp>
    <dsp:sp modelId="{AA8A4578-661E-45CC-882E-63B4AF9B5FAC}">
      <dsp:nvSpPr>
        <dsp:cNvPr id="0" name=""/>
        <dsp:cNvSpPr/>
      </dsp:nvSpPr>
      <dsp:spPr>
        <a:xfrm>
          <a:off x="0" y="1772573"/>
          <a:ext cx="8229600" cy="225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74930" rIns="419608" bIns="749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4600" kern="1200" dirty="0" smtClean="0"/>
            <a:t>Ingreso Doc. Venta (factura)</a:t>
          </a:r>
          <a:endParaRPr lang="es-PE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4600" kern="1200" dirty="0" smtClean="0"/>
            <a:t>Transferencia Ingreso Cuenta</a:t>
          </a:r>
          <a:endParaRPr lang="es-PE" sz="4600" kern="1200" dirty="0"/>
        </a:p>
      </dsp:txBody>
      <dsp:txXfrm>
        <a:off x="0" y="1772573"/>
        <a:ext cx="8229600" cy="22594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FDDCA-8EEB-49CB-8AFC-9DCBC4A01D7D}">
      <dsp:nvSpPr>
        <dsp:cNvPr id="0" name=""/>
        <dsp:cNvSpPr/>
      </dsp:nvSpPr>
      <dsp:spPr>
        <a:xfrm rot="5400000">
          <a:off x="4307629" y="-1066833"/>
          <a:ext cx="1712909" cy="42381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4200" kern="1200" dirty="0" smtClean="0"/>
            <a:t>Ingreso Doc. Venta.</a:t>
          </a:r>
          <a:endParaRPr lang="es-PE" sz="4200" kern="1200" dirty="0"/>
        </a:p>
      </dsp:txBody>
      <dsp:txXfrm rot="-5400000">
        <a:off x="3045009" y="279404"/>
        <a:ext cx="4154534" cy="1545675"/>
      </dsp:txXfrm>
    </dsp:sp>
    <dsp:sp modelId="{6A51017A-E487-4581-BBEE-BB8074E88CC6}">
      <dsp:nvSpPr>
        <dsp:cNvPr id="0" name=""/>
        <dsp:cNvSpPr/>
      </dsp:nvSpPr>
      <dsp:spPr>
        <a:xfrm>
          <a:off x="82348" y="0"/>
          <a:ext cx="2962656" cy="2141136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Ingreso Doc. Venta</a:t>
          </a:r>
          <a:endParaRPr lang="es-PE" sz="3200" kern="1200" dirty="0"/>
        </a:p>
      </dsp:txBody>
      <dsp:txXfrm>
        <a:off x="186870" y="104522"/>
        <a:ext cx="2753612" cy="1932092"/>
      </dsp:txXfrm>
    </dsp:sp>
    <dsp:sp modelId="{6C81C9EB-643D-45B8-9805-26F607F462E7}">
      <dsp:nvSpPr>
        <dsp:cNvPr id="0" name=""/>
        <dsp:cNvSpPr/>
      </dsp:nvSpPr>
      <dsp:spPr>
        <a:xfrm rot="5400000">
          <a:off x="4307629" y="1181359"/>
          <a:ext cx="1712909" cy="42381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4200" kern="1200" dirty="0" smtClean="0"/>
            <a:t>Transferencia ingreso cuenta.</a:t>
          </a:r>
          <a:endParaRPr lang="es-PE" sz="4200" kern="1200" dirty="0"/>
        </a:p>
      </dsp:txBody>
      <dsp:txXfrm rot="-5400000">
        <a:off x="3045009" y="2527597"/>
        <a:ext cx="4154534" cy="1545675"/>
      </dsp:txXfrm>
    </dsp:sp>
    <dsp:sp modelId="{C3F36E5E-D02C-4B3C-AD6D-99F59685F549}">
      <dsp:nvSpPr>
        <dsp:cNvPr id="0" name=""/>
        <dsp:cNvSpPr/>
      </dsp:nvSpPr>
      <dsp:spPr>
        <a:xfrm>
          <a:off x="82348" y="2229854"/>
          <a:ext cx="2962656" cy="2141136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Transferencia Ingreso</a:t>
          </a:r>
          <a:endParaRPr lang="es-PE" sz="3200" kern="1200" dirty="0"/>
        </a:p>
      </dsp:txBody>
      <dsp:txXfrm>
        <a:off x="186870" y="2334376"/>
        <a:ext cx="2753612" cy="1932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PE" dirty="0" smtClean="0"/>
              <a:t>Administración de Ingresos / Egresos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555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Correlación</a:t>
            </a:r>
            <a:endParaRPr lang="es-PE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9328" y="3371421"/>
            <a:ext cx="1944216" cy="683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Doc. Venta</a:t>
            </a:r>
            <a:endParaRPr lang="es-PE" dirty="0"/>
          </a:p>
        </p:txBody>
      </p:sp>
      <p:sp>
        <p:nvSpPr>
          <p:cNvPr id="6" name="5 Redondear rectángulo de esquina diagonal"/>
          <p:cNvSpPr/>
          <p:nvPr/>
        </p:nvSpPr>
        <p:spPr>
          <a:xfrm>
            <a:off x="3491880" y="2975937"/>
            <a:ext cx="2016224" cy="5679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Sede MECH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910089" y="2242090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Ingreso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87732" y="2242090"/>
            <a:ext cx="125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Sede/Obra</a:t>
            </a:r>
            <a:endParaRPr lang="es-PE" dirty="0"/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3491880" y="3785343"/>
            <a:ext cx="2016224" cy="5716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EQ. Mecánico</a:t>
            </a:r>
            <a:endParaRPr lang="es-PE" dirty="0"/>
          </a:p>
        </p:txBody>
      </p:sp>
      <p:sp>
        <p:nvSpPr>
          <p:cNvPr id="12" name="11 Redondear rectángulo de esquina diagonal"/>
          <p:cNvSpPr/>
          <p:nvPr/>
        </p:nvSpPr>
        <p:spPr>
          <a:xfrm>
            <a:off x="3491880" y="4562673"/>
            <a:ext cx="2016224" cy="5679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Tramos II </a:t>
            </a:r>
            <a:r>
              <a:rPr lang="es-PE" dirty="0" err="1" smtClean="0"/>
              <a:t>Int</a:t>
            </a:r>
            <a:r>
              <a:rPr lang="es-PE" dirty="0" smtClean="0"/>
              <a:t>…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228348" y="5082684"/>
            <a:ext cx="511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.</a:t>
            </a:r>
          </a:p>
          <a:p>
            <a:r>
              <a:rPr lang="es-PE" dirty="0" smtClean="0"/>
              <a:t>.</a:t>
            </a:r>
          </a:p>
          <a:p>
            <a:r>
              <a:rPr lang="es-PE" dirty="0" smtClean="0"/>
              <a:t>.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402114" y="4256004"/>
            <a:ext cx="1944216" cy="683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Transferencia</a:t>
            </a:r>
            <a:endParaRPr lang="es-PE" dirty="0"/>
          </a:p>
        </p:txBody>
      </p:sp>
      <p:sp>
        <p:nvSpPr>
          <p:cNvPr id="21" name="20 Redondear rectángulo de esquina diagonal"/>
          <p:cNvSpPr/>
          <p:nvPr/>
        </p:nvSpPr>
        <p:spPr>
          <a:xfrm>
            <a:off x="6588063" y="3085200"/>
            <a:ext cx="1938535" cy="600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ODEBRECHT</a:t>
            </a:r>
            <a:endParaRPr lang="es-P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948264" y="2267580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Cliente</a:t>
            </a:r>
            <a:endParaRPr lang="es-PE" dirty="0"/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6611231" y="3815174"/>
            <a:ext cx="1938535" cy="600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ABB SA</a:t>
            </a:r>
            <a:endParaRPr lang="es-PE" sz="1600" dirty="0"/>
          </a:p>
        </p:txBody>
      </p:sp>
      <p:sp>
        <p:nvSpPr>
          <p:cNvPr id="24" name="23 Redondear rectángulo de esquina diagonal"/>
          <p:cNvSpPr/>
          <p:nvPr/>
        </p:nvSpPr>
        <p:spPr>
          <a:xfrm>
            <a:off x="6583721" y="4564595"/>
            <a:ext cx="1938535" cy="600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MUNICIPALIDAD</a:t>
            </a:r>
            <a:endParaRPr lang="es-PE" sz="1600" dirty="0"/>
          </a:p>
        </p:txBody>
      </p:sp>
      <p:sp>
        <p:nvSpPr>
          <p:cNvPr id="25" name="24 Redondear rectángulo de esquina diagonal"/>
          <p:cNvSpPr/>
          <p:nvPr/>
        </p:nvSpPr>
        <p:spPr>
          <a:xfrm>
            <a:off x="6569859" y="5334817"/>
            <a:ext cx="1938535" cy="600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Bancos</a:t>
            </a:r>
            <a:endParaRPr lang="es-PE" dirty="0"/>
          </a:p>
        </p:txBody>
      </p:sp>
      <p:sp>
        <p:nvSpPr>
          <p:cNvPr id="26" name="25 Cerrar llave"/>
          <p:cNvSpPr/>
          <p:nvPr/>
        </p:nvSpPr>
        <p:spPr>
          <a:xfrm>
            <a:off x="2644165" y="2767099"/>
            <a:ext cx="576064" cy="3168352"/>
          </a:xfrm>
          <a:prstGeom prst="rightBrace">
            <a:avLst>
              <a:gd name="adj1" fmla="val 46239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Cerrar llave"/>
          <p:cNvSpPr/>
          <p:nvPr/>
        </p:nvSpPr>
        <p:spPr>
          <a:xfrm>
            <a:off x="5652120" y="2636912"/>
            <a:ext cx="576064" cy="3744416"/>
          </a:xfrm>
          <a:prstGeom prst="rightBrace">
            <a:avLst>
              <a:gd name="adj1" fmla="val 46239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58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 de movimientos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7234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0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Clasificación - Egresos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094017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3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Sub Clasificación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189211"/>
              </p:ext>
            </p:extLst>
          </p:nvPr>
        </p:nvGraphicFramePr>
        <p:xfrm>
          <a:off x="457200" y="1935163"/>
          <a:ext cx="7859216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errar llave"/>
          <p:cNvSpPr/>
          <p:nvPr/>
        </p:nvSpPr>
        <p:spPr>
          <a:xfrm>
            <a:off x="6768244" y="1988840"/>
            <a:ext cx="504056" cy="4176464"/>
          </a:xfrm>
          <a:prstGeom prst="rightBrace">
            <a:avLst>
              <a:gd name="adj1" fmla="val 516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Rectángulo redondeado"/>
          <p:cNvSpPr/>
          <p:nvPr/>
        </p:nvSpPr>
        <p:spPr>
          <a:xfrm>
            <a:off x="7346619" y="3654316"/>
            <a:ext cx="1617869" cy="79208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Contabilidad</a:t>
            </a:r>
            <a:endParaRPr lang="es-PE" dirty="0"/>
          </a:p>
          <a:p>
            <a:r>
              <a:rPr lang="es-PE" dirty="0" smtClean="0"/>
              <a:t>(Carmen)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93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r>
              <a:rPr lang="es-PE" dirty="0" smtClean="0"/>
              <a:t>Sub Clasificación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24205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errar llave"/>
          <p:cNvSpPr/>
          <p:nvPr/>
        </p:nvSpPr>
        <p:spPr>
          <a:xfrm>
            <a:off x="6372200" y="1991341"/>
            <a:ext cx="504056" cy="4176464"/>
          </a:xfrm>
          <a:prstGeom prst="rightBrace">
            <a:avLst>
              <a:gd name="adj1" fmla="val 516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Rectángulo redondeado"/>
          <p:cNvSpPr/>
          <p:nvPr/>
        </p:nvSpPr>
        <p:spPr>
          <a:xfrm>
            <a:off x="6950575" y="3656817"/>
            <a:ext cx="1725881" cy="79208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Tesorería </a:t>
            </a:r>
            <a:endParaRPr lang="es-PE" dirty="0"/>
          </a:p>
          <a:p>
            <a:r>
              <a:rPr lang="es-PE" dirty="0"/>
              <a:t>(</a:t>
            </a:r>
            <a:r>
              <a:rPr lang="es-PE" dirty="0" err="1" smtClean="0"/>
              <a:t>Yoel</a:t>
            </a:r>
            <a:r>
              <a:rPr lang="es-PE" dirty="0" smtClean="0"/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91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Sub Clasificación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8767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errar llave"/>
          <p:cNvSpPr/>
          <p:nvPr/>
        </p:nvSpPr>
        <p:spPr>
          <a:xfrm>
            <a:off x="6572302" y="2132856"/>
            <a:ext cx="504056" cy="2061520"/>
          </a:xfrm>
          <a:prstGeom prst="rightBrace">
            <a:avLst>
              <a:gd name="adj1" fmla="val 516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Rectángulo redondeado"/>
          <p:cNvSpPr/>
          <p:nvPr/>
        </p:nvSpPr>
        <p:spPr>
          <a:xfrm>
            <a:off x="7255935" y="4909810"/>
            <a:ext cx="1343465" cy="79208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Caja Chica</a:t>
            </a:r>
            <a:endParaRPr lang="es-PE" dirty="0"/>
          </a:p>
          <a:p>
            <a:endParaRPr lang="es-PE" dirty="0"/>
          </a:p>
        </p:txBody>
      </p:sp>
      <p:sp>
        <p:nvSpPr>
          <p:cNvPr id="7" name="6 Cerrar llave"/>
          <p:cNvSpPr/>
          <p:nvPr/>
        </p:nvSpPr>
        <p:spPr>
          <a:xfrm>
            <a:off x="6572302" y="4446404"/>
            <a:ext cx="504056" cy="1718900"/>
          </a:xfrm>
          <a:prstGeom prst="rightBrace">
            <a:avLst>
              <a:gd name="adj1" fmla="val 516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Rectángulo redondeado"/>
          <p:cNvSpPr/>
          <p:nvPr/>
        </p:nvSpPr>
        <p:spPr>
          <a:xfrm>
            <a:off x="7255935" y="2767572"/>
            <a:ext cx="1343465" cy="79208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err="1" smtClean="0"/>
              <a:t>Logistica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43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Correlación</a:t>
            </a:r>
            <a:endParaRPr lang="es-PE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9328" y="2552071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Impuestos</a:t>
            </a:r>
            <a:endParaRPr lang="es-PE" dirty="0"/>
          </a:p>
        </p:txBody>
      </p:sp>
      <p:sp>
        <p:nvSpPr>
          <p:cNvPr id="6" name="5 Redondear rectángulo de esquina diagonal"/>
          <p:cNvSpPr/>
          <p:nvPr/>
        </p:nvSpPr>
        <p:spPr>
          <a:xfrm>
            <a:off x="3707904" y="2552072"/>
            <a:ext cx="1728192" cy="360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Sede MECH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910089" y="2004415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Egresos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87732" y="2004415"/>
            <a:ext cx="125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Sede/Obra</a:t>
            </a:r>
            <a:endParaRPr lang="es-PE" dirty="0"/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3723622" y="3077519"/>
            <a:ext cx="1728192" cy="36239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EQ. Mecánico</a:t>
            </a:r>
            <a:endParaRPr lang="es-PE" dirty="0"/>
          </a:p>
        </p:txBody>
      </p:sp>
      <p:sp>
        <p:nvSpPr>
          <p:cNvPr id="12" name="11 Redondear rectángulo de esquina diagonal"/>
          <p:cNvSpPr/>
          <p:nvPr/>
        </p:nvSpPr>
        <p:spPr>
          <a:xfrm>
            <a:off x="3723622" y="3589165"/>
            <a:ext cx="1728192" cy="3600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Tramos II </a:t>
            </a:r>
            <a:r>
              <a:rPr lang="es-PE" dirty="0" err="1" smtClean="0"/>
              <a:t>Int</a:t>
            </a:r>
            <a:r>
              <a:rPr lang="es-PE" dirty="0" smtClean="0"/>
              <a:t>…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368354" y="4300342"/>
            <a:ext cx="438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.</a:t>
            </a:r>
          </a:p>
          <a:p>
            <a:r>
              <a:rPr lang="es-PE" dirty="0" smtClean="0"/>
              <a:t>.</a:t>
            </a:r>
          </a:p>
          <a:p>
            <a:r>
              <a:rPr lang="es-PE" dirty="0" smtClean="0"/>
              <a:t>.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409328" y="3000529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Activos</a:t>
            </a:r>
            <a:endParaRPr lang="es-PE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409328" y="3477763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Prestamos</a:t>
            </a:r>
            <a:endParaRPr lang="es-PE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409328" y="3949205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Caja Chica</a:t>
            </a:r>
            <a:endParaRPr lang="es-PE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379443" y="4480967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Retenciones</a:t>
            </a:r>
            <a:endParaRPr lang="es-PE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379443" y="4929425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Obras (proveedores)</a:t>
            </a:r>
            <a:endParaRPr lang="es-PE" sz="14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379443" y="5406659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Sueldos</a:t>
            </a:r>
            <a:endParaRPr lang="es-PE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379443" y="5878101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Aportaciones</a:t>
            </a:r>
            <a:endParaRPr lang="es-PE" dirty="0"/>
          </a:p>
        </p:txBody>
      </p:sp>
      <p:sp>
        <p:nvSpPr>
          <p:cNvPr id="21" name="20 Redondear rectángulo de esquina diagonal"/>
          <p:cNvSpPr/>
          <p:nvPr/>
        </p:nvSpPr>
        <p:spPr>
          <a:xfrm>
            <a:off x="6588064" y="2577562"/>
            <a:ext cx="1728192" cy="360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SUNAT</a:t>
            </a:r>
            <a:endParaRPr lang="es-P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948264" y="2029905"/>
            <a:ext cx="11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Proveedor</a:t>
            </a:r>
            <a:endParaRPr lang="es-PE" dirty="0"/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6593905" y="3077519"/>
            <a:ext cx="1728192" cy="360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Persona </a:t>
            </a:r>
            <a:r>
              <a:rPr lang="es-PE" sz="1600" dirty="0" err="1" smtClean="0"/>
              <a:t>Juridica</a:t>
            </a:r>
            <a:endParaRPr lang="es-PE" sz="1600" dirty="0"/>
          </a:p>
        </p:txBody>
      </p:sp>
      <p:sp>
        <p:nvSpPr>
          <p:cNvPr id="24" name="23 Redondear rectángulo de esquina diagonal"/>
          <p:cNvSpPr/>
          <p:nvPr/>
        </p:nvSpPr>
        <p:spPr>
          <a:xfrm>
            <a:off x="6593905" y="3576198"/>
            <a:ext cx="1728192" cy="360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Persona Natural</a:t>
            </a:r>
            <a:endParaRPr lang="es-PE" sz="1600" dirty="0"/>
          </a:p>
        </p:txBody>
      </p:sp>
      <p:sp>
        <p:nvSpPr>
          <p:cNvPr id="25" name="24 Redondear rectángulo de esquina diagonal"/>
          <p:cNvSpPr/>
          <p:nvPr/>
        </p:nvSpPr>
        <p:spPr>
          <a:xfrm>
            <a:off x="6593905" y="4120928"/>
            <a:ext cx="1728192" cy="360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Bancos</a:t>
            </a:r>
            <a:endParaRPr lang="es-PE" dirty="0"/>
          </a:p>
        </p:txBody>
      </p:sp>
      <p:sp>
        <p:nvSpPr>
          <p:cNvPr id="26" name="25 Cerrar llave"/>
          <p:cNvSpPr/>
          <p:nvPr/>
        </p:nvSpPr>
        <p:spPr>
          <a:xfrm>
            <a:off x="2699792" y="2373747"/>
            <a:ext cx="576064" cy="4007581"/>
          </a:xfrm>
          <a:prstGeom prst="rightBrace">
            <a:avLst>
              <a:gd name="adj1" fmla="val 46239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26 Cerrar llave"/>
          <p:cNvSpPr/>
          <p:nvPr/>
        </p:nvSpPr>
        <p:spPr>
          <a:xfrm>
            <a:off x="5652120" y="2373747"/>
            <a:ext cx="576064" cy="4007581"/>
          </a:xfrm>
          <a:prstGeom prst="rightBrace">
            <a:avLst>
              <a:gd name="adj1" fmla="val 46239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6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</a:t>
            </a:r>
            <a:r>
              <a:rPr lang="es-PE" dirty="0" smtClean="0"/>
              <a:t>lasificación - Ingresos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60548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7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Sub clasificación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82572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8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392</TotalTime>
  <Words>185</Words>
  <Application>Microsoft Office PowerPoint</Application>
  <PresentationFormat>Presentación en pantalla 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Administración de Ingresos / Egresos</vt:lpstr>
      <vt:lpstr>Tipo de movimientos</vt:lpstr>
      <vt:lpstr>Clasificación - Egresos</vt:lpstr>
      <vt:lpstr>Sub Clasificación</vt:lpstr>
      <vt:lpstr>Sub Clasificación</vt:lpstr>
      <vt:lpstr>Sub Clasificación</vt:lpstr>
      <vt:lpstr>Correlación</vt:lpstr>
      <vt:lpstr>Clasificación - Ingresos</vt:lpstr>
      <vt:lpstr>Sub clasificación</vt:lpstr>
      <vt:lpstr>Correlación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57</cp:revision>
  <dcterms:created xsi:type="dcterms:W3CDTF">2013-08-16T16:20:13Z</dcterms:created>
  <dcterms:modified xsi:type="dcterms:W3CDTF">2013-09-20T21:45:59Z</dcterms:modified>
</cp:coreProperties>
</file>