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44A153-A4C2-4F0B-9269-9212F0AE8C6D}" type="datetimeFigureOut">
              <a:rPr lang="es-PE" smtClean="0"/>
              <a:t>16/08/2013</a:t>
            </a:fld>
            <a:endParaRPr lang="es-P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Uso de Guías de Remisión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5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31 Grupo"/>
          <p:cNvGrpSpPr/>
          <p:nvPr/>
        </p:nvGrpSpPr>
        <p:grpSpPr>
          <a:xfrm>
            <a:off x="539552" y="1563507"/>
            <a:ext cx="2183311" cy="1989514"/>
            <a:chOff x="506732" y="1587189"/>
            <a:chExt cx="2183311" cy="1989514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01" y="1956521"/>
              <a:ext cx="2160242" cy="1620182"/>
            </a:xfrm>
            <a:prstGeom prst="rect">
              <a:avLst/>
            </a:prstGeom>
          </p:spPr>
        </p:pic>
        <p:sp>
          <p:nvSpPr>
            <p:cNvPr id="28" name="27 Rectángulo"/>
            <p:cNvSpPr/>
            <p:nvPr/>
          </p:nvSpPr>
          <p:spPr>
            <a:xfrm>
              <a:off x="506732" y="1587189"/>
              <a:ext cx="213238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600" dirty="0" smtClean="0"/>
                <a:t>Recibe GR Proveedor</a:t>
              </a:r>
              <a:endParaRPr lang="es-PE" sz="1600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539552" y="4136101"/>
            <a:ext cx="2183311" cy="2434435"/>
            <a:chOff x="529801" y="4021590"/>
            <a:chExt cx="2183311" cy="2434435"/>
          </a:xfrm>
        </p:grpSpPr>
        <p:pic>
          <p:nvPicPr>
            <p:cNvPr id="25" name="24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01" y="4491045"/>
              <a:ext cx="2183311" cy="1964980"/>
            </a:xfrm>
            <a:prstGeom prst="rect">
              <a:avLst/>
            </a:prstGeom>
          </p:spPr>
        </p:pic>
        <p:sp>
          <p:nvSpPr>
            <p:cNvPr id="33" name="32 Rectángulo"/>
            <p:cNvSpPr/>
            <p:nvPr/>
          </p:nvSpPr>
          <p:spPr>
            <a:xfrm>
              <a:off x="580722" y="4021590"/>
              <a:ext cx="2081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Descarga Materiales</a:t>
              </a:r>
              <a:endParaRPr lang="es-PE" dirty="0"/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3491880" y="2492896"/>
            <a:ext cx="2011488" cy="2380820"/>
            <a:chOff x="3491880" y="2265999"/>
            <a:chExt cx="2011488" cy="2380820"/>
          </a:xfrm>
        </p:grpSpPr>
        <p:pic>
          <p:nvPicPr>
            <p:cNvPr id="18" name="17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2635331"/>
              <a:ext cx="2011488" cy="2011488"/>
            </a:xfrm>
            <a:prstGeom prst="rect">
              <a:avLst/>
            </a:prstGeom>
          </p:spPr>
        </p:pic>
        <p:sp>
          <p:nvSpPr>
            <p:cNvPr id="34" name="33 Rectángulo"/>
            <p:cNvSpPr/>
            <p:nvPr/>
          </p:nvSpPr>
          <p:spPr>
            <a:xfrm>
              <a:off x="3630944" y="2265999"/>
              <a:ext cx="1733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Conformidad GR</a:t>
              </a:r>
              <a:endParaRPr lang="es-PE" dirty="0"/>
            </a:p>
          </p:txBody>
        </p:sp>
      </p:grp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20540"/>
          </a:xfrm>
        </p:spPr>
        <p:txBody>
          <a:bodyPr>
            <a:noAutofit/>
          </a:bodyPr>
          <a:lstStyle/>
          <a:p>
            <a:pPr algn="ctr"/>
            <a:r>
              <a:rPr lang="es-PE" sz="4000" dirty="0" smtClean="0"/>
              <a:t>Guía remisión proveedor - Ingreso</a:t>
            </a:r>
            <a:endParaRPr lang="es-PE" sz="4000" dirty="0"/>
          </a:p>
        </p:txBody>
      </p:sp>
      <p:grpSp>
        <p:nvGrpSpPr>
          <p:cNvPr id="37" name="36 Grupo"/>
          <p:cNvGrpSpPr/>
          <p:nvPr/>
        </p:nvGrpSpPr>
        <p:grpSpPr>
          <a:xfrm>
            <a:off x="6449071" y="4136101"/>
            <a:ext cx="2016224" cy="2259372"/>
            <a:chOff x="6206416" y="4154302"/>
            <a:chExt cx="2016224" cy="2412968"/>
          </a:xfrm>
        </p:grpSpPr>
        <p:pic>
          <p:nvPicPr>
            <p:cNvPr id="19" name="18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416" y="4551046"/>
              <a:ext cx="2016224" cy="2016224"/>
            </a:xfrm>
            <a:prstGeom prst="rect">
              <a:avLst/>
            </a:prstGeom>
          </p:spPr>
        </p:pic>
        <p:sp>
          <p:nvSpPr>
            <p:cNvPr id="31" name="30 Rectángulo"/>
            <p:cNvSpPr/>
            <p:nvPr/>
          </p:nvSpPr>
          <p:spPr>
            <a:xfrm>
              <a:off x="6259683" y="4154302"/>
              <a:ext cx="1909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Ingreso a Almacén</a:t>
              </a:r>
              <a:endParaRPr lang="es-PE" dirty="0"/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6341149" y="1563507"/>
            <a:ext cx="2124146" cy="2128760"/>
            <a:chOff x="6165459" y="1587189"/>
            <a:chExt cx="2124146" cy="2128760"/>
          </a:xfrm>
        </p:grpSpPr>
        <p:sp>
          <p:nvSpPr>
            <p:cNvPr id="38" name="37 Rectángulo"/>
            <p:cNvSpPr/>
            <p:nvPr/>
          </p:nvSpPr>
          <p:spPr>
            <a:xfrm>
              <a:off x="6644199" y="1587189"/>
              <a:ext cx="1364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Registro GR</a:t>
              </a:r>
              <a:endParaRPr lang="es-PE" dirty="0"/>
            </a:p>
          </p:txBody>
        </p:sp>
        <p:pic>
          <p:nvPicPr>
            <p:cNvPr id="43" name="14 Marcador de contenido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459" y="2026073"/>
              <a:ext cx="2124146" cy="1689876"/>
            </a:xfrm>
            <a:prstGeom prst="rect">
              <a:avLst/>
            </a:prstGeom>
          </p:spPr>
        </p:pic>
      </p:grpSp>
      <p:sp>
        <p:nvSpPr>
          <p:cNvPr id="44" name="43 Flecha abajo"/>
          <p:cNvSpPr/>
          <p:nvPr/>
        </p:nvSpPr>
        <p:spPr>
          <a:xfrm>
            <a:off x="7160906" y="3735204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47 Flecha abajo"/>
          <p:cNvSpPr/>
          <p:nvPr/>
        </p:nvSpPr>
        <p:spPr>
          <a:xfrm>
            <a:off x="1388890" y="3646897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44 Flecha derecha"/>
          <p:cNvSpPr/>
          <p:nvPr/>
        </p:nvSpPr>
        <p:spPr>
          <a:xfrm rot="20091219">
            <a:off x="5507138" y="3050273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49 Flecha derecha"/>
          <p:cNvSpPr/>
          <p:nvPr/>
        </p:nvSpPr>
        <p:spPr>
          <a:xfrm rot="20054179">
            <a:off x="2794893" y="4491972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9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45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s-PE" dirty="0" smtClean="0"/>
              <a:t>Guía remisión MECH - Salida</a:t>
            </a:r>
            <a:endParaRPr lang="es-PE" dirty="0"/>
          </a:p>
        </p:txBody>
      </p:sp>
      <p:grpSp>
        <p:nvGrpSpPr>
          <p:cNvPr id="5" name="4 Grupo"/>
          <p:cNvGrpSpPr/>
          <p:nvPr/>
        </p:nvGrpSpPr>
        <p:grpSpPr>
          <a:xfrm>
            <a:off x="662483" y="1275939"/>
            <a:ext cx="1468484" cy="2158455"/>
            <a:chOff x="662483" y="1275939"/>
            <a:chExt cx="1468484" cy="2158455"/>
          </a:xfrm>
        </p:grpSpPr>
        <p:pic>
          <p:nvPicPr>
            <p:cNvPr id="3075" name="Picture 3" descr="C:\Users\user\Desktop\Imagenes Ingreso salida almacen\Gr salid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83" y="1922226"/>
              <a:ext cx="1468484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Rectángulo"/>
            <p:cNvSpPr/>
            <p:nvPr/>
          </p:nvSpPr>
          <p:spPr>
            <a:xfrm>
              <a:off x="803761" y="1275939"/>
              <a:ext cx="11859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Hace GR</a:t>
              </a:r>
              <a:endParaRPr lang="es-PE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2339752" y="1335373"/>
            <a:ext cx="1820920" cy="2099021"/>
            <a:chOff x="2339752" y="1335373"/>
            <a:chExt cx="1820920" cy="2099021"/>
          </a:xfrm>
        </p:grpSpPr>
        <p:pic>
          <p:nvPicPr>
            <p:cNvPr id="3078" name="Picture 6" descr="C:\Users\user\Desktop\Imagenes Ingreso salida almacen\Almacenero laptop 0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1981704"/>
              <a:ext cx="1820920" cy="145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9 Rectángulo"/>
            <p:cNvSpPr/>
            <p:nvPr/>
          </p:nvSpPr>
          <p:spPr>
            <a:xfrm>
              <a:off x="2503256" y="1335373"/>
              <a:ext cx="1493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Registro GR</a:t>
              </a:r>
              <a:endParaRPr lang="es-PE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1396724" y="3833333"/>
            <a:ext cx="1865785" cy="2526069"/>
            <a:chOff x="3056567" y="3848835"/>
            <a:chExt cx="1865785" cy="2526069"/>
          </a:xfrm>
        </p:grpSpPr>
        <p:pic>
          <p:nvPicPr>
            <p:cNvPr id="3074" name="Picture 2" descr="C:\Users\user\Desktop\Imagenes Ingreso salida almacen\materiales 0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567" y="4509120"/>
              <a:ext cx="1865785" cy="186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Rectángulo"/>
            <p:cNvSpPr/>
            <p:nvPr/>
          </p:nvSpPr>
          <p:spPr>
            <a:xfrm>
              <a:off x="3149534" y="3848835"/>
              <a:ext cx="16798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Salida almacén</a:t>
              </a:r>
              <a:endParaRPr lang="es-PE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5220072" y="3411546"/>
            <a:ext cx="3072173" cy="2880841"/>
            <a:chOff x="4956211" y="3778694"/>
            <a:chExt cx="2520280" cy="2536541"/>
          </a:xfrm>
        </p:grpSpPr>
        <p:pic>
          <p:nvPicPr>
            <p:cNvPr id="3076" name="Picture 4" descr="C:\Users\user\Desktop\Imagenes Ingreso salida almacen\Vehiculo 0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211" y="4425025"/>
              <a:ext cx="2520280" cy="189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13 Rectángulo"/>
            <p:cNvSpPr/>
            <p:nvPr/>
          </p:nvSpPr>
          <p:spPr>
            <a:xfrm>
              <a:off x="5376426" y="3778694"/>
              <a:ext cx="16798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Carga vehículo</a:t>
              </a:r>
              <a:endParaRPr lang="es-PE" dirty="0"/>
            </a:p>
          </p:txBody>
        </p:sp>
      </p:grpSp>
      <p:sp>
        <p:nvSpPr>
          <p:cNvPr id="17" name="16 Flecha abajo"/>
          <p:cNvSpPr/>
          <p:nvPr/>
        </p:nvSpPr>
        <p:spPr>
          <a:xfrm>
            <a:off x="2087299" y="3588731"/>
            <a:ext cx="484632" cy="48920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3997168" y="4491973"/>
            <a:ext cx="730309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s-PE" dirty="0"/>
              <a:t>Guía remisión MECH </a:t>
            </a:r>
            <a:r>
              <a:rPr lang="es-PE" dirty="0" smtClean="0"/>
              <a:t>– Ingreso</a:t>
            </a:r>
            <a:endParaRPr lang="es-PE" dirty="0"/>
          </a:p>
        </p:txBody>
      </p:sp>
      <p:grpSp>
        <p:nvGrpSpPr>
          <p:cNvPr id="8" name="7 Grupo"/>
          <p:cNvGrpSpPr/>
          <p:nvPr/>
        </p:nvGrpSpPr>
        <p:grpSpPr>
          <a:xfrm>
            <a:off x="6770942" y="4316587"/>
            <a:ext cx="1950251" cy="2136346"/>
            <a:chOff x="6169841" y="4154302"/>
            <a:chExt cx="2016224" cy="2426492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841" y="4678688"/>
              <a:ext cx="2016224" cy="1902106"/>
            </a:xfrm>
            <a:prstGeom prst="rect">
              <a:avLst/>
            </a:prstGeom>
          </p:spPr>
        </p:pic>
        <p:sp>
          <p:nvSpPr>
            <p:cNvPr id="10" name="9 Rectángulo"/>
            <p:cNvSpPr/>
            <p:nvPr/>
          </p:nvSpPr>
          <p:spPr>
            <a:xfrm>
              <a:off x="6259682" y="4154302"/>
              <a:ext cx="1926383" cy="742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1600" dirty="0" smtClean="0"/>
                <a:t>Ingreso a Almacén</a:t>
              </a:r>
              <a:endParaRPr lang="es-PE" sz="1600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470925" y="4143590"/>
            <a:ext cx="2251937" cy="2309343"/>
            <a:chOff x="529801" y="4021590"/>
            <a:chExt cx="2183311" cy="2434435"/>
          </a:xfrm>
        </p:grpSpPr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01" y="4491045"/>
              <a:ext cx="2183311" cy="1964980"/>
            </a:xfrm>
            <a:prstGeom prst="rect">
              <a:avLst/>
            </a:prstGeom>
          </p:spPr>
        </p:pic>
        <p:sp>
          <p:nvSpPr>
            <p:cNvPr id="13" name="12 Rectángulo"/>
            <p:cNvSpPr/>
            <p:nvPr/>
          </p:nvSpPr>
          <p:spPr>
            <a:xfrm>
              <a:off x="580722" y="4021590"/>
              <a:ext cx="2081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dirty="0" smtClean="0"/>
                <a:t>Descarga Materiales</a:t>
              </a:r>
              <a:endParaRPr lang="es-PE" dirty="0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590472" y="1554040"/>
            <a:ext cx="2079866" cy="2066278"/>
            <a:chOff x="590473" y="1635131"/>
            <a:chExt cx="1944216" cy="2066278"/>
          </a:xfrm>
        </p:grpSpPr>
        <p:pic>
          <p:nvPicPr>
            <p:cNvPr id="4101" name="Picture 5" descr="C:\Users\user\Desktop\Imagenes Ingreso salida almacen\entregar GR 02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73" y="2004463"/>
              <a:ext cx="1944216" cy="169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Rectángulo"/>
            <p:cNvSpPr/>
            <p:nvPr/>
          </p:nvSpPr>
          <p:spPr>
            <a:xfrm>
              <a:off x="914509" y="1635131"/>
              <a:ext cx="1296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Recibe GR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3347864" y="2483604"/>
            <a:ext cx="2304256" cy="2294666"/>
            <a:chOff x="3347864" y="2483604"/>
            <a:chExt cx="2304256" cy="2294666"/>
          </a:xfrm>
        </p:grpSpPr>
        <p:pic>
          <p:nvPicPr>
            <p:cNvPr id="4099" name="Picture 3" descr="C:\Users\user\Desktop\Imagenes Ingreso salida almacen\Gr ingreso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2852936"/>
              <a:ext cx="2304256" cy="1925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Rectángulo"/>
            <p:cNvSpPr/>
            <p:nvPr/>
          </p:nvSpPr>
          <p:spPr>
            <a:xfrm>
              <a:off x="3527884" y="2483604"/>
              <a:ext cx="19442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Conformidad GR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6548884" y="1252853"/>
            <a:ext cx="2172309" cy="2401533"/>
            <a:chOff x="6538462" y="1496631"/>
            <a:chExt cx="2172309" cy="2401533"/>
          </a:xfrm>
        </p:grpSpPr>
        <p:pic>
          <p:nvPicPr>
            <p:cNvPr id="4098" name="Picture 2" descr="C:\Users\user\Desktop\Imagenes Ingreso salida almacen\Almacenero laptop 0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462" y="2169972"/>
              <a:ext cx="2172309" cy="1728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21 Rectángulo"/>
            <p:cNvSpPr/>
            <p:nvPr/>
          </p:nvSpPr>
          <p:spPr>
            <a:xfrm>
              <a:off x="6760520" y="1496631"/>
              <a:ext cx="17281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Registro Stock</a:t>
              </a:r>
              <a:endParaRPr lang="es-PE" dirty="0"/>
            </a:p>
          </p:txBody>
        </p:sp>
      </p:grpSp>
      <p:sp>
        <p:nvSpPr>
          <p:cNvPr id="24" name="23 Flecha derecha"/>
          <p:cNvSpPr/>
          <p:nvPr/>
        </p:nvSpPr>
        <p:spPr>
          <a:xfrm rot="20054179">
            <a:off x="2794893" y="4491973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Flecha derecha"/>
          <p:cNvSpPr/>
          <p:nvPr/>
        </p:nvSpPr>
        <p:spPr>
          <a:xfrm rot="20054179">
            <a:off x="5724150" y="2829226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Flecha abajo"/>
          <p:cNvSpPr/>
          <p:nvPr/>
        </p:nvSpPr>
        <p:spPr>
          <a:xfrm>
            <a:off x="1354577" y="3654386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Flecha abajo"/>
          <p:cNvSpPr/>
          <p:nvPr/>
        </p:nvSpPr>
        <p:spPr>
          <a:xfrm>
            <a:off x="7392723" y="3827383"/>
            <a:ext cx="484632" cy="4892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19 Grupo"/>
          <p:cNvGrpSpPr/>
          <p:nvPr/>
        </p:nvGrpSpPr>
        <p:grpSpPr>
          <a:xfrm>
            <a:off x="5292080" y="2411547"/>
            <a:ext cx="3072077" cy="2961471"/>
            <a:chOff x="5292080" y="2411547"/>
            <a:chExt cx="3072077" cy="2961471"/>
          </a:xfrm>
        </p:grpSpPr>
        <p:pic>
          <p:nvPicPr>
            <p:cNvPr id="7171" name="Picture 3" descr="C:\Users\user\Desktop\Imagenes Ingreso salida almacen\construc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068960"/>
              <a:ext cx="3072077" cy="230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12 Rectángulo"/>
            <p:cNvSpPr/>
            <p:nvPr/>
          </p:nvSpPr>
          <p:spPr>
            <a:xfrm>
              <a:off x="6828118" y="2411547"/>
              <a:ext cx="9001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b="1" dirty="0" smtClean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</a:p>
            <a:p>
              <a:r>
                <a:rPr lang="es-PE" b="1" dirty="0" smtClean="0">
                  <a:solidFill>
                    <a:schemeClr val="accent1">
                      <a:lumMod val="50000"/>
                    </a:schemeClr>
                  </a:solidFill>
                </a:rPr>
                <a:t>OBRA</a:t>
              </a:r>
              <a:endParaRPr lang="es-PE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971600" y="2222236"/>
            <a:ext cx="2380734" cy="3622249"/>
            <a:chOff x="971600" y="2222236"/>
            <a:chExt cx="2380734" cy="3622249"/>
          </a:xfrm>
        </p:grpSpPr>
        <p:pic>
          <p:nvPicPr>
            <p:cNvPr id="7170" name="Picture 2" descr="C:\Users\user\Desktop\Imagenes Ingreso salida almacen\mech sed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868567"/>
              <a:ext cx="2380734" cy="297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17 Rectángulo"/>
            <p:cNvSpPr/>
            <p:nvPr/>
          </p:nvSpPr>
          <p:spPr>
            <a:xfrm>
              <a:off x="1711917" y="2222236"/>
              <a:ext cx="9001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</a:p>
            <a:p>
              <a:r>
                <a:rPr lang="es-PE" b="1" dirty="0" smtClean="0">
                  <a:solidFill>
                    <a:schemeClr val="accent1">
                      <a:lumMod val="50000"/>
                    </a:schemeClr>
                  </a:solidFill>
                </a:rPr>
                <a:t>MECH</a:t>
              </a:r>
              <a:endParaRPr lang="es-PE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Ciclo de interacción GR</a:t>
            </a:r>
            <a:endParaRPr lang="es-PE" dirty="0"/>
          </a:p>
        </p:txBody>
      </p:sp>
      <p:grpSp>
        <p:nvGrpSpPr>
          <p:cNvPr id="15" name="14 Grupo"/>
          <p:cNvGrpSpPr/>
          <p:nvPr/>
        </p:nvGrpSpPr>
        <p:grpSpPr>
          <a:xfrm>
            <a:off x="2735796" y="1860554"/>
            <a:ext cx="3298121" cy="2864590"/>
            <a:chOff x="2735796" y="1860554"/>
            <a:chExt cx="3298121" cy="2864590"/>
          </a:xfrm>
        </p:grpSpPr>
        <p:sp>
          <p:nvSpPr>
            <p:cNvPr id="10" name="9 Flecha circular"/>
            <p:cNvSpPr/>
            <p:nvPr/>
          </p:nvSpPr>
          <p:spPr>
            <a:xfrm>
              <a:off x="2735796" y="1860554"/>
              <a:ext cx="3298121" cy="286459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38136"/>
                <a:gd name="adj5" fmla="val 125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897305" y="2222235"/>
              <a:ext cx="10081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b="1" dirty="0" smtClean="0"/>
                <a:t>ENVIO</a:t>
              </a:r>
              <a:endParaRPr lang="es-PE" b="1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2871906" y="3710762"/>
            <a:ext cx="3058911" cy="2939033"/>
            <a:chOff x="2871906" y="3710762"/>
            <a:chExt cx="3058911" cy="2939033"/>
          </a:xfrm>
        </p:grpSpPr>
        <p:sp>
          <p:nvSpPr>
            <p:cNvPr id="14" name="13 Flecha circular"/>
            <p:cNvSpPr/>
            <p:nvPr/>
          </p:nvSpPr>
          <p:spPr>
            <a:xfrm flipH="1" flipV="1">
              <a:off x="2871906" y="3710762"/>
              <a:ext cx="3058911" cy="293903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755765"/>
                <a:gd name="adj5" fmla="val 125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3703973" y="5164977"/>
              <a:ext cx="13947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b="1" dirty="0" smtClean="0"/>
                <a:t>	</a:t>
              </a:r>
            </a:p>
            <a:p>
              <a:r>
                <a:rPr lang="es-PE" b="1" dirty="0" smtClean="0"/>
                <a:t>RETORNO</a:t>
              </a:r>
              <a:endParaRPr lang="es-P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31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s-PE" dirty="0" smtClean="0"/>
              <a:t>Sin Guía de Remisión - Ingreso</a:t>
            </a:r>
            <a:endParaRPr lang="es-PE" dirty="0"/>
          </a:p>
        </p:txBody>
      </p:sp>
      <p:grpSp>
        <p:nvGrpSpPr>
          <p:cNvPr id="6" name="5 Grupo"/>
          <p:cNvGrpSpPr/>
          <p:nvPr/>
        </p:nvGrpSpPr>
        <p:grpSpPr>
          <a:xfrm>
            <a:off x="4355976" y="1661106"/>
            <a:ext cx="3971317" cy="4617648"/>
            <a:chOff x="4355976" y="1661106"/>
            <a:chExt cx="3971317" cy="4617648"/>
          </a:xfrm>
        </p:grpSpPr>
        <p:pic>
          <p:nvPicPr>
            <p:cNvPr id="5129" name="Picture 9" descr="C:\Users\user\Desktop\Imagenes Ingreso salida almacen\registr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307437"/>
              <a:ext cx="3971317" cy="397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Rectángulo"/>
            <p:cNvSpPr/>
            <p:nvPr/>
          </p:nvSpPr>
          <p:spPr>
            <a:xfrm>
              <a:off x="5424096" y="1661106"/>
              <a:ext cx="18350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Registro Ingreso</a:t>
              </a:r>
              <a:endParaRPr lang="es-PE" dirty="0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539552" y="1681829"/>
            <a:ext cx="2448272" cy="3066431"/>
            <a:chOff x="539552" y="1681829"/>
            <a:chExt cx="2448272" cy="3066431"/>
          </a:xfrm>
        </p:grpSpPr>
        <p:pic>
          <p:nvPicPr>
            <p:cNvPr id="5126" name="Picture 6" descr="C:\Users\user\Desktop\Imagenes Ingreso salida almacen\inventario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299988"/>
              <a:ext cx="2448272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12 Rectángulo"/>
            <p:cNvSpPr/>
            <p:nvPr/>
          </p:nvSpPr>
          <p:spPr>
            <a:xfrm>
              <a:off x="679258" y="1681829"/>
              <a:ext cx="21688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Inventario almacén</a:t>
              </a:r>
              <a:endParaRPr lang="es-PE" dirty="0"/>
            </a:p>
          </p:txBody>
        </p:sp>
      </p:grpSp>
      <p:sp>
        <p:nvSpPr>
          <p:cNvPr id="17" name="16 Flecha derecha"/>
          <p:cNvSpPr/>
          <p:nvPr/>
        </p:nvSpPr>
        <p:spPr>
          <a:xfrm>
            <a:off x="3621926" y="3015197"/>
            <a:ext cx="669882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32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s-PE" dirty="0" smtClean="0"/>
              <a:t>Sin Guía de Remisión - Salida</a:t>
            </a:r>
            <a:endParaRPr lang="es-PE" dirty="0"/>
          </a:p>
        </p:txBody>
      </p:sp>
      <p:grpSp>
        <p:nvGrpSpPr>
          <p:cNvPr id="5" name="4 Grupo"/>
          <p:cNvGrpSpPr/>
          <p:nvPr/>
        </p:nvGrpSpPr>
        <p:grpSpPr>
          <a:xfrm>
            <a:off x="474440" y="2288863"/>
            <a:ext cx="3168352" cy="3246954"/>
            <a:chOff x="467544" y="1538577"/>
            <a:chExt cx="3024336" cy="3052359"/>
          </a:xfrm>
        </p:grpSpPr>
        <p:pic>
          <p:nvPicPr>
            <p:cNvPr id="6148" name="Picture 4" descr="C:\Users\user\Desktop\Imagenes Ingreso salida almacen\Almacenero laptop 0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184908"/>
              <a:ext cx="3024336" cy="2406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Rectángulo"/>
            <p:cNvSpPr/>
            <p:nvPr/>
          </p:nvSpPr>
          <p:spPr>
            <a:xfrm>
              <a:off x="1151620" y="1538577"/>
              <a:ext cx="16561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Registro salida</a:t>
              </a:r>
              <a:endParaRPr lang="es-PE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4727477" y="2306257"/>
            <a:ext cx="4122980" cy="2924065"/>
            <a:chOff x="4644008" y="3646095"/>
            <a:chExt cx="3906956" cy="2681749"/>
          </a:xfrm>
        </p:grpSpPr>
        <p:grpSp>
          <p:nvGrpSpPr>
            <p:cNvPr id="6" name="5 Grupo"/>
            <p:cNvGrpSpPr/>
            <p:nvPr/>
          </p:nvGrpSpPr>
          <p:grpSpPr>
            <a:xfrm>
              <a:off x="4644008" y="4361656"/>
              <a:ext cx="3906956" cy="1966188"/>
              <a:chOff x="4644008" y="4361656"/>
              <a:chExt cx="3906956" cy="1966188"/>
            </a:xfrm>
          </p:grpSpPr>
          <p:pic>
            <p:nvPicPr>
              <p:cNvPr id="6146" name="Picture 2" descr="C:\Users\user\Desktop\Imagenes Ingreso salida almacen\cargandor 02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6748" y="4361656"/>
                <a:ext cx="1944216" cy="1944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7" name="Picture 3" descr="C:\Users\user\Desktop\Imagenes Ingreso salida almacen\llevando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4008" y="4365104"/>
                <a:ext cx="1962740" cy="196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5609515" y="3646095"/>
              <a:ext cx="21962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dirty="0" smtClean="0"/>
                <a:t>	</a:t>
              </a:r>
            </a:p>
            <a:p>
              <a:r>
                <a:rPr lang="es-PE" dirty="0" smtClean="0"/>
                <a:t>Entrega a personal</a:t>
              </a:r>
              <a:endParaRPr lang="es-PE" dirty="0"/>
            </a:p>
          </p:txBody>
        </p:sp>
      </p:grpSp>
      <p:sp>
        <p:nvSpPr>
          <p:cNvPr id="13" name="12 Flecha derecha"/>
          <p:cNvSpPr/>
          <p:nvPr/>
        </p:nvSpPr>
        <p:spPr>
          <a:xfrm>
            <a:off x="3997168" y="3626551"/>
            <a:ext cx="730309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304</TotalTime>
  <Words>57</Words>
  <Application>Microsoft Office PowerPoint</Application>
  <PresentationFormat>Presentación en pantalla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Uso de Guías de Remisión </vt:lpstr>
      <vt:lpstr>Guía remisión proveedor - Ingreso</vt:lpstr>
      <vt:lpstr>Guía remisión MECH - Salida</vt:lpstr>
      <vt:lpstr>Guía remisión MECH – Ingreso</vt:lpstr>
      <vt:lpstr>Ciclo de interacción GR</vt:lpstr>
      <vt:lpstr>Sin Guía de Remisión - Ingreso</vt:lpstr>
      <vt:lpstr>Sin Guía de Remisión - Salida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44</cp:revision>
  <dcterms:created xsi:type="dcterms:W3CDTF">2013-08-16T16:20:13Z</dcterms:created>
  <dcterms:modified xsi:type="dcterms:W3CDTF">2013-08-16T21:24:20Z</dcterms:modified>
</cp:coreProperties>
</file>