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3" r:id="rId4"/>
    <p:sldId id="268" r:id="rId5"/>
    <p:sldId id="269" r:id="rId6"/>
    <p:sldId id="278" r:id="rId7"/>
    <p:sldId id="271" r:id="rId8"/>
    <p:sldId id="275" r:id="rId9"/>
    <p:sldId id="273" r:id="rId10"/>
    <p:sldId id="276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14919-0F07-4361-A78F-9C2F30616CD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F59E8C08-9304-4FAF-ADBD-D5B5C3161D6B}">
      <dgm:prSet phldrT="[Texto]"/>
      <dgm:spPr/>
      <dgm:t>
        <a:bodyPr/>
        <a:lstStyle/>
        <a:p>
          <a:r>
            <a:rPr lang="es-PE" dirty="0" smtClean="0"/>
            <a:t>Serie</a:t>
          </a:r>
          <a:endParaRPr lang="es-PE" dirty="0"/>
        </a:p>
      </dgm:t>
    </dgm:pt>
    <dgm:pt modelId="{B23804F0-19A0-43C5-B2B6-DB84EF2BC6BD}" type="parTrans" cxnId="{9E8E526A-66B8-4E2E-AD1D-4455D396DA36}">
      <dgm:prSet/>
      <dgm:spPr/>
      <dgm:t>
        <a:bodyPr/>
        <a:lstStyle/>
        <a:p>
          <a:endParaRPr lang="es-PE"/>
        </a:p>
      </dgm:t>
    </dgm:pt>
    <dgm:pt modelId="{C7D98EB8-57C1-4320-910D-D690C604EA3F}" type="sibTrans" cxnId="{9E8E526A-66B8-4E2E-AD1D-4455D396DA36}">
      <dgm:prSet/>
      <dgm:spPr/>
      <dgm:t>
        <a:bodyPr/>
        <a:lstStyle/>
        <a:p>
          <a:endParaRPr lang="es-PE"/>
        </a:p>
      </dgm:t>
    </dgm:pt>
    <dgm:pt modelId="{3BC47A4A-A7F4-419E-AFC6-C01E6EABE31A}">
      <dgm:prSet phldrT="[Texto]"/>
      <dgm:spPr/>
      <dgm:t>
        <a:bodyPr/>
        <a:lstStyle/>
        <a:p>
          <a:r>
            <a:rPr lang="es-PE" dirty="0" smtClean="0"/>
            <a:t>Usuario</a:t>
          </a:r>
          <a:endParaRPr lang="es-PE" dirty="0"/>
        </a:p>
      </dgm:t>
    </dgm:pt>
    <dgm:pt modelId="{7000DBBE-5D5B-4F7D-83E7-09F714BD62BD}" type="parTrans" cxnId="{25CE9EBB-B669-4FA7-ADDD-83C45A61C0A6}">
      <dgm:prSet/>
      <dgm:spPr/>
      <dgm:t>
        <a:bodyPr/>
        <a:lstStyle/>
        <a:p>
          <a:endParaRPr lang="es-PE"/>
        </a:p>
      </dgm:t>
    </dgm:pt>
    <dgm:pt modelId="{9698262C-1809-457A-BA12-19015FBFC62B}" type="sibTrans" cxnId="{25CE9EBB-B669-4FA7-ADDD-83C45A61C0A6}">
      <dgm:prSet/>
      <dgm:spPr/>
      <dgm:t>
        <a:bodyPr/>
        <a:lstStyle/>
        <a:p>
          <a:endParaRPr lang="es-PE"/>
        </a:p>
      </dgm:t>
    </dgm:pt>
    <dgm:pt modelId="{179FCA41-193F-4525-AD86-94A6E8E12A86}">
      <dgm:prSet phldrT="[Texto]"/>
      <dgm:spPr/>
      <dgm:t>
        <a:bodyPr/>
        <a:lstStyle/>
        <a:p>
          <a:r>
            <a:rPr lang="es-PE" dirty="0" smtClean="0"/>
            <a:t>Orden Desembolso</a:t>
          </a:r>
          <a:endParaRPr lang="es-PE" dirty="0"/>
        </a:p>
      </dgm:t>
    </dgm:pt>
    <dgm:pt modelId="{55D5AB03-EA28-4974-8F6E-3E7D687634DE}" type="parTrans" cxnId="{FB18653E-6286-4069-9B7A-EAFB015CC56D}">
      <dgm:prSet/>
      <dgm:spPr/>
      <dgm:t>
        <a:bodyPr/>
        <a:lstStyle/>
        <a:p>
          <a:endParaRPr lang="es-PE"/>
        </a:p>
      </dgm:t>
    </dgm:pt>
    <dgm:pt modelId="{862E89E0-A580-44EC-962A-83902AE0A4F7}" type="sibTrans" cxnId="{FB18653E-6286-4069-9B7A-EAFB015CC56D}">
      <dgm:prSet/>
      <dgm:spPr/>
      <dgm:t>
        <a:bodyPr/>
        <a:lstStyle/>
        <a:p>
          <a:endParaRPr lang="es-PE"/>
        </a:p>
      </dgm:t>
    </dgm:pt>
    <dgm:pt modelId="{F943DA03-7450-4344-A7BB-EBC6B3B55BD1}" type="pres">
      <dgm:prSet presAssocID="{4F814919-0F07-4361-A78F-9C2F30616CD4}" presName="Name0" presStyleCnt="0">
        <dgm:presLayoutVars>
          <dgm:dir/>
          <dgm:resizeHandles val="exact"/>
        </dgm:presLayoutVars>
      </dgm:prSet>
      <dgm:spPr/>
    </dgm:pt>
    <dgm:pt modelId="{D1196704-6FC8-4C46-BD19-0AB9D8B6927B}" type="pres">
      <dgm:prSet presAssocID="{4F814919-0F07-4361-A78F-9C2F30616CD4}" presName="vNodes" presStyleCnt="0"/>
      <dgm:spPr/>
    </dgm:pt>
    <dgm:pt modelId="{02A3EB6D-43C6-435E-8D3B-C1249668F42E}" type="pres">
      <dgm:prSet presAssocID="{F59E8C08-9304-4FAF-ADBD-D5B5C3161D6B}" presName="node" presStyleLbl="node1" presStyleIdx="0" presStyleCnt="3">
        <dgm:presLayoutVars>
          <dgm:bulletEnabled val="1"/>
        </dgm:presLayoutVars>
      </dgm:prSet>
      <dgm:spPr/>
    </dgm:pt>
    <dgm:pt modelId="{CDF299FF-4038-4AE8-A433-B64A66C3AB0B}" type="pres">
      <dgm:prSet presAssocID="{C7D98EB8-57C1-4320-910D-D690C604EA3F}" presName="spacerT" presStyleCnt="0"/>
      <dgm:spPr/>
    </dgm:pt>
    <dgm:pt modelId="{22CDFF55-0EDC-4354-800A-EAEEB85E52CE}" type="pres">
      <dgm:prSet presAssocID="{C7D98EB8-57C1-4320-910D-D690C604EA3F}" presName="sibTrans" presStyleLbl="sibTrans2D1" presStyleIdx="0" presStyleCnt="2"/>
      <dgm:spPr/>
    </dgm:pt>
    <dgm:pt modelId="{94DC617E-A0F6-4B70-BE4A-0D4ACA1ACF17}" type="pres">
      <dgm:prSet presAssocID="{C7D98EB8-57C1-4320-910D-D690C604EA3F}" presName="spacerB" presStyleCnt="0"/>
      <dgm:spPr/>
    </dgm:pt>
    <dgm:pt modelId="{086A443F-B8FF-4798-AD07-C0208C23720E}" type="pres">
      <dgm:prSet presAssocID="{3BC47A4A-A7F4-419E-AFC6-C01E6EABE31A}" presName="node" presStyleLbl="node1" presStyleIdx="1" presStyleCnt="3">
        <dgm:presLayoutVars>
          <dgm:bulletEnabled val="1"/>
        </dgm:presLayoutVars>
      </dgm:prSet>
      <dgm:spPr/>
    </dgm:pt>
    <dgm:pt modelId="{F983018F-4DB5-48D0-A414-14CE4E1CC2EE}" type="pres">
      <dgm:prSet presAssocID="{4F814919-0F07-4361-A78F-9C2F30616CD4}" presName="sibTransLast" presStyleLbl="sibTrans2D1" presStyleIdx="1" presStyleCnt="2"/>
      <dgm:spPr/>
    </dgm:pt>
    <dgm:pt modelId="{B17A1F9E-4B3C-4C47-A02C-8A0970ABC410}" type="pres">
      <dgm:prSet presAssocID="{4F814919-0F07-4361-A78F-9C2F30616CD4}" presName="connectorText" presStyleLbl="sibTrans2D1" presStyleIdx="1" presStyleCnt="2"/>
      <dgm:spPr/>
    </dgm:pt>
    <dgm:pt modelId="{6F4973CE-E3A6-4B39-8170-4D0B0AD0B6B1}" type="pres">
      <dgm:prSet presAssocID="{4F814919-0F07-4361-A78F-9C2F30616CD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7AF0F62-B744-42A3-B980-0899A6D4628C}" type="presOf" srcId="{3BC47A4A-A7F4-419E-AFC6-C01E6EABE31A}" destId="{086A443F-B8FF-4798-AD07-C0208C23720E}" srcOrd="0" destOrd="0" presId="urn:microsoft.com/office/officeart/2005/8/layout/equation2"/>
    <dgm:cxn modelId="{4784F531-070A-4151-9FF1-F9C58836B26A}" type="presOf" srcId="{4F814919-0F07-4361-A78F-9C2F30616CD4}" destId="{F943DA03-7450-4344-A7BB-EBC6B3B55BD1}" srcOrd="0" destOrd="0" presId="urn:microsoft.com/office/officeart/2005/8/layout/equation2"/>
    <dgm:cxn modelId="{09321200-BA7E-40E1-BF70-9C788D035AFF}" type="presOf" srcId="{C7D98EB8-57C1-4320-910D-D690C604EA3F}" destId="{22CDFF55-0EDC-4354-800A-EAEEB85E52CE}" srcOrd="0" destOrd="0" presId="urn:microsoft.com/office/officeart/2005/8/layout/equation2"/>
    <dgm:cxn modelId="{25CE9EBB-B669-4FA7-ADDD-83C45A61C0A6}" srcId="{4F814919-0F07-4361-A78F-9C2F30616CD4}" destId="{3BC47A4A-A7F4-419E-AFC6-C01E6EABE31A}" srcOrd="1" destOrd="0" parTransId="{7000DBBE-5D5B-4F7D-83E7-09F714BD62BD}" sibTransId="{9698262C-1809-457A-BA12-19015FBFC62B}"/>
    <dgm:cxn modelId="{1A605169-59DD-431F-AC1D-950A579664C8}" type="presOf" srcId="{179FCA41-193F-4525-AD86-94A6E8E12A86}" destId="{6F4973CE-E3A6-4B39-8170-4D0B0AD0B6B1}" srcOrd="0" destOrd="0" presId="urn:microsoft.com/office/officeart/2005/8/layout/equation2"/>
    <dgm:cxn modelId="{FB18653E-6286-4069-9B7A-EAFB015CC56D}" srcId="{4F814919-0F07-4361-A78F-9C2F30616CD4}" destId="{179FCA41-193F-4525-AD86-94A6E8E12A86}" srcOrd="2" destOrd="0" parTransId="{55D5AB03-EA28-4974-8F6E-3E7D687634DE}" sibTransId="{862E89E0-A580-44EC-962A-83902AE0A4F7}"/>
    <dgm:cxn modelId="{446A38E5-9AAF-409C-9FFF-1715B3079AF1}" type="presOf" srcId="{9698262C-1809-457A-BA12-19015FBFC62B}" destId="{B17A1F9E-4B3C-4C47-A02C-8A0970ABC410}" srcOrd="1" destOrd="0" presId="urn:microsoft.com/office/officeart/2005/8/layout/equation2"/>
    <dgm:cxn modelId="{1859DB99-8EAB-4CB1-A037-2D3A6B3C7554}" type="presOf" srcId="{F59E8C08-9304-4FAF-ADBD-D5B5C3161D6B}" destId="{02A3EB6D-43C6-435E-8D3B-C1249668F42E}" srcOrd="0" destOrd="0" presId="urn:microsoft.com/office/officeart/2005/8/layout/equation2"/>
    <dgm:cxn modelId="{21C75521-B5A6-4AEF-8F69-0383A9FC6863}" type="presOf" srcId="{9698262C-1809-457A-BA12-19015FBFC62B}" destId="{F983018F-4DB5-48D0-A414-14CE4E1CC2EE}" srcOrd="0" destOrd="0" presId="urn:microsoft.com/office/officeart/2005/8/layout/equation2"/>
    <dgm:cxn modelId="{9E8E526A-66B8-4E2E-AD1D-4455D396DA36}" srcId="{4F814919-0F07-4361-A78F-9C2F30616CD4}" destId="{F59E8C08-9304-4FAF-ADBD-D5B5C3161D6B}" srcOrd="0" destOrd="0" parTransId="{B23804F0-19A0-43C5-B2B6-DB84EF2BC6BD}" sibTransId="{C7D98EB8-57C1-4320-910D-D690C604EA3F}"/>
    <dgm:cxn modelId="{D1D9EFFD-639F-465E-8795-266176710AED}" type="presParOf" srcId="{F943DA03-7450-4344-A7BB-EBC6B3B55BD1}" destId="{D1196704-6FC8-4C46-BD19-0AB9D8B6927B}" srcOrd="0" destOrd="0" presId="urn:microsoft.com/office/officeart/2005/8/layout/equation2"/>
    <dgm:cxn modelId="{5599F21C-F751-4F29-8289-889A9BE7D273}" type="presParOf" srcId="{D1196704-6FC8-4C46-BD19-0AB9D8B6927B}" destId="{02A3EB6D-43C6-435E-8D3B-C1249668F42E}" srcOrd="0" destOrd="0" presId="urn:microsoft.com/office/officeart/2005/8/layout/equation2"/>
    <dgm:cxn modelId="{CD4FD1C5-0476-49D2-8AB4-EB9C7CE1E8EA}" type="presParOf" srcId="{D1196704-6FC8-4C46-BD19-0AB9D8B6927B}" destId="{CDF299FF-4038-4AE8-A433-B64A66C3AB0B}" srcOrd="1" destOrd="0" presId="urn:microsoft.com/office/officeart/2005/8/layout/equation2"/>
    <dgm:cxn modelId="{2DD1DF31-C161-41B0-8182-22B5CE6D8367}" type="presParOf" srcId="{D1196704-6FC8-4C46-BD19-0AB9D8B6927B}" destId="{22CDFF55-0EDC-4354-800A-EAEEB85E52CE}" srcOrd="2" destOrd="0" presId="urn:microsoft.com/office/officeart/2005/8/layout/equation2"/>
    <dgm:cxn modelId="{B86DD0B7-3B9D-4A0A-A1DE-FEDCF79AB372}" type="presParOf" srcId="{D1196704-6FC8-4C46-BD19-0AB9D8B6927B}" destId="{94DC617E-A0F6-4B70-BE4A-0D4ACA1ACF17}" srcOrd="3" destOrd="0" presId="urn:microsoft.com/office/officeart/2005/8/layout/equation2"/>
    <dgm:cxn modelId="{06A590C3-86C3-41B7-8A4A-44294A249854}" type="presParOf" srcId="{D1196704-6FC8-4C46-BD19-0AB9D8B6927B}" destId="{086A443F-B8FF-4798-AD07-C0208C23720E}" srcOrd="4" destOrd="0" presId="urn:microsoft.com/office/officeart/2005/8/layout/equation2"/>
    <dgm:cxn modelId="{17F4D814-2246-4214-83DF-44DC68154BCD}" type="presParOf" srcId="{F943DA03-7450-4344-A7BB-EBC6B3B55BD1}" destId="{F983018F-4DB5-48D0-A414-14CE4E1CC2EE}" srcOrd="1" destOrd="0" presId="urn:microsoft.com/office/officeart/2005/8/layout/equation2"/>
    <dgm:cxn modelId="{AD798760-F3C8-4AB6-A1FA-9D608C1CCEDC}" type="presParOf" srcId="{F983018F-4DB5-48D0-A414-14CE4E1CC2EE}" destId="{B17A1F9E-4B3C-4C47-A02C-8A0970ABC410}" srcOrd="0" destOrd="0" presId="urn:microsoft.com/office/officeart/2005/8/layout/equation2"/>
    <dgm:cxn modelId="{2B9173D0-6EA9-4BF5-93AC-E588A22059E9}" type="presParOf" srcId="{F943DA03-7450-4344-A7BB-EBC6B3B55BD1}" destId="{6F4973CE-E3A6-4B39-8170-4D0B0AD0B6B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37F7BB-5B8B-46F2-851A-3D67C6AC0757}" type="doc">
      <dgm:prSet loTypeId="urn:microsoft.com/office/officeart/2005/8/layout/chevron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2E5F379B-1EF1-4703-8FD0-4B15C1E6148F}">
      <dgm:prSet phldrT="[Texto]"/>
      <dgm:spPr/>
      <dgm:t>
        <a:bodyPr/>
        <a:lstStyle/>
        <a:p>
          <a:r>
            <a:rPr lang="es-PE" dirty="0" smtClean="0"/>
            <a:t>Gerencia</a:t>
          </a:r>
          <a:endParaRPr lang="es-PE" dirty="0"/>
        </a:p>
      </dgm:t>
    </dgm:pt>
    <dgm:pt modelId="{8C4BD68A-56F8-4C31-88D3-82E2C5CA8D4D}" type="parTrans" cxnId="{3A2C63C4-341B-40F1-9C11-088EB3B3FF99}">
      <dgm:prSet/>
      <dgm:spPr/>
      <dgm:t>
        <a:bodyPr/>
        <a:lstStyle/>
        <a:p>
          <a:endParaRPr lang="es-PE"/>
        </a:p>
      </dgm:t>
    </dgm:pt>
    <dgm:pt modelId="{4EA891BE-C331-47A0-B6DF-1B1514CE79E6}" type="sibTrans" cxnId="{3A2C63C4-341B-40F1-9C11-088EB3B3FF99}">
      <dgm:prSet/>
      <dgm:spPr/>
      <dgm:t>
        <a:bodyPr/>
        <a:lstStyle/>
        <a:p>
          <a:endParaRPr lang="es-PE"/>
        </a:p>
      </dgm:t>
    </dgm:pt>
    <dgm:pt modelId="{DAC9EB57-A54F-40BD-8FB1-B49BCDFA97D7}">
      <dgm:prSet phldrT="[Texto]"/>
      <dgm:spPr/>
      <dgm:t>
        <a:bodyPr/>
        <a:lstStyle/>
        <a:p>
          <a:r>
            <a:rPr lang="es-PE" dirty="0" smtClean="0"/>
            <a:t>Pendiente / Observado</a:t>
          </a:r>
          <a:endParaRPr lang="es-PE" dirty="0"/>
        </a:p>
      </dgm:t>
    </dgm:pt>
    <dgm:pt modelId="{CB560D92-08D1-4D6B-97EE-DCEC8946BBE0}" type="parTrans" cxnId="{6A27E1F9-52E3-4364-91F0-07BA8123E6D1}">
      <dgm:prSet/>
      <dgm:spPr/>
      <dgm:t>
        <a:bodyPr/>
        <a:lstStyle/>
        <a:p>
          <a:endParaRPr lang="es-PE"/>
        </a:p>
      </dgm:t>
    </dgm:pt>
    <dgm:pt modelId="{4CB09CCB-5DC7-477B-A9A1-342EAB341425}" type="sibTrans" cxnId="{6A27E1F9-52E3-4364-91F0-07BA8123E6D1}">
      <dgm:prSet/>
      <dgm:spPr/>
      <dgm:t>
        <a:bodyPr/>
        <a:lstStyle/>
        <a:p>
          <a:endParaRPr lang="es-PE"/>
        </a:p>
      </dgm:t>
    </dgm:pt>
    <dgm:pt modelId="{07B50092-175E-4F30-BC79-7DF03B09610D}" type="pres">
      <dgm:prSet presAssocID="{3237F7BB-5B8B-46F2-851A-3D67C6AC0757}" presName="linearFlow" presStyleCnt="0">
        <dgm:presLayoutVars>
          <dgm:dir/>
          <dgm:animLvl val="lvl"/>
          <dgm:resizeHandles val="exact"/>
        </dgm:presLayoutVars>
      </dgm:prSet>
      <dgm:spPr/>
    </dgm:pt>
    <dgm:pt modelId="{EF4AC372-F2E5-4CF3-89D3-2A88FD1D5853}" type="pres">
      <dgm:prSet presAssocID="{2E5F379B-1EF1-4703-8FD0-4B15C1E6148F}" presName="composite" presStyleCnt="0"/>
      <dgm:spPr/>
    </dgm:pt>
    <dgm:pt modelId="{A95EFBB7-E88E-481E-B9F1-7A0786A5AA83}" type="pres">
      <dgm:prSet presAssocID="{2E5F379B-1EF1-4703-8FD0-4B15C1E6148F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4C3C60-4DAA-46B1-BDA8-5734DC44AED4}" type="pres">
      <dgm:prSet presAssocID="{2E5F379B-1EF1-4703-8FD0-4B15C1E6148F}" presName="descendantText" presStyleLbl="alignAcc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A27E1F9-52E3-4364-91F0-07BA8123E6D1}" srcId="{2E5F379B-1EF1-4703-8FD0-4B15C1E6148F}" destId="{DAC9EB57-A54F-40BD-8FB1-B49BCDFA97D7}" srcOrd="0" destOrd="0" parTransId="{CB560D92-08D1-4D6B-97EE-DCEC8946BBE0}" sibTransId="{4CB09CCB-5DC7-477B-A9A1-342EAB341425}"/>
    <dgm:cxn modelId="{3A2C63C4-341B-40F1-9C11-088EB3B3FF99}" srcId="{3237F7BB-5B8B-46F2-851A-3D67C6AC0757}" destId="{2E5F379B-1EF1-4703-8FD0-4B15C1E6148F}" srcOrd="0" destOrd="0" parTransId="{8C4BD68A-56F8-4C31-88D3-82E2C5CA8D4D}" sibTransId="{4EA891BE-C331-47A0-B6DF-1B1514CE79E6}"/>
    <dgm:cxn modelId="{66171107-9A37-4F1C-BB0A-4EA0C0E83B30}" type="presOf" srcId="{DAC9EB57-A54F-40BD-8FB1-B49BCDFA97D7}" destId="{664C3C60-4DAA-46B1-BDA8-5734DC44AED4}" srcOrd="0" destOrd="0" presId="urn:microsoft.com/office/officeart/2005/8/layout/chevron2"/>
    <dgm:cxn modelId="{21729F9A-C72A-4B80-A773-AE62EF73DFDA}" type="presOf" srcId="{3237F7BB-5B8B-46F2-851A-3D67C6AC0757}" destId="{07B50092-175E-4F30-BC79-7DF03B09610D}" srcOrd="0" destOrd="0" presId="urn:microsoft.com/office/officeart/2005/8/layout/chevron2"/>
    <dgm:cxn modelId="{E0876EEE-9EBF-4308-9BB1-EF1862C21158}" type="presOf" srcId="{2E5F379B-1EF1-4703-8FD0-4B15C1E6148F}" destId="{A95EFBB7-E88E-481E-B9F1-7A0786A5AA83}" srcOrd="0" destOrd="0" presId="urn:microsoft.com/office/officeart/2005/8/layout/chevron2"/>
    <dgm:cxn modelId="{9FE1C95A-AE24-4120-AF29-02C293796EC0}" type="presParOf" srcId="{07B50092-175E-4F30-BC79-7DF03B09610D}" destId="{EF4AC372-F2E5-4CF3-89D3-2A88FD1D5853}" srcOrd="0" destOrd="0" presId="urn:microsoft.com/office/officeart/2005/8/layout/chevron2"/>
    <dgm:cxn modelId="{74A6610D-7F30-4CEC-8E89-55ECBC1FC8CA}" type="presParOf" srcId="{EF4AC372-F2E5-4CF3-89D3-2A88FD1D5853}" destId="{A95EFBB7-E88E-481E-B9F1-7A0786A5AA83}" srcOrd="0" destOrd="0" presId="urn:microsoft.com/office/officeart/2005/8/layout/chevron2"/>
    <dgm:cxn modelId="{574A5F1B-7958-44E9-AE0D-D16EEB68B609}" type="presParOf" srcId="{EF4AC372-F2E5-4CF3-89D3-2A88FD1D5853}" destId="{664C3C60-4DAA-46B1-BDA8-5734DC44AE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37F7BB-5B8B-46F2-851A-3D67C6AC0757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DAC9EB57-A54F-40BD-8FB1-B49BCDFA97D7}">
      <dgm:prSet phldrT="[Texto]"/>
      <dgm:spPr/>
      <dgm:t>
        <a:bodyPr/>
        <a:lstStyle/>
        <a:p>
          <a:r>
            <a:rPr lang="es-PE" smtClean="0"/>
            <a:t>Desembolso</a:t>
          </a:r>
          <a:endParaRPr lang="es-PE" dirty="0"/>
        </a:p>
      </dgm:t>
    </dgm:pt>
    <dgm:pt modelId="{CB560D92-08D1-4D6B-97EE-DCEC8946BBE0}" type="parTrans" cxnId="{6A27E1F9-52E3-4364-91F0-07BA8123E6D1}">
      <dgm:prSet/>
      <dgm:spPr/>
      <dgm:t>
        <a:bodyPr/>
        <a:lstStyle/>
        <a:p>
          <a:endParaRPr lang="es-PE"/>
        </a:p>
      </dgm:t>
    </dgm:pt>
    <dgm:pt modelId="{4CB09CCB-5DC7-477B-A9A1-342EAB341425}" type="sibTrans" cxnId="{6A27E1F9-52E3-4364-91F0-07BA8123E6D1}">
      <dgm:prSet/>
      <dgm:spPr/>
      <dgm:t>
        <a:bodyPr/>
        <a:lstStyle/>
        <a:p>
          <a:endParaRPr lang="es-PE"/>
        </a:p>
      </dgm:t>
    </dgm:pt>
    <dgm:pt modelId="{5296ADFF-A516-49F6-B9E5-4830FFEFE6A4}">
      <dgm:prSet phldrT="[Texto]" custT="1"/>
      <dgm:spPr/>
      <dgm:t>
        <a:bodyPr/>
        <a:lstStyle/>
        <a:p>
          <a:r>
            <a:rPr lang="es-PE" sz="2800" dirty="0" smtClean="0"/>
            <a:t>Último de la lista y </a:t>
          </a:r>
          <a:r>
            <a:rPr lang="es-PE" sz="2800" dirty="0" smtClean="0"/>
            <a:t>Pendiente / Observado por Gerencia.</a:t>
          </a:r>
          <a:endParaRPr lang="es-PE" sz="2800" dirty="0"/>
        </a:p>
      </dgm:t>
    </dgm:pt>
    <dgm:pt modelId="{64390749-8C14-4A5F-B74E-81F81943ED12}" type="parTrans" cxnId="{E439B69B-19CA-4939-BF80-349B03B3F7D8}">
      <dgm:prSet/>
      <dgm:spPr/>
      <dgm:t>
        <a:bodyPr/>
        <a:lstStyle/>
        <a:p>
          <a:endParaRPr lang="es-PE"/>
        </a:p>
      </dgm:t>
    </dgm:pt>
    <dgm:pt modelId="{B0338003-AC85-46DB-A920-80DF897CEAAC}" type="sibTrans" cxnId="{E439B69B-19CA-4939-BF80-349B03B3F7D8}">
      <dgm:prSet/>
      <dgm:spPr/>
      <dgm:t>
        <a:bodyPr/>
        <a:lstStyle/>
        <a:p>
          <a:endParaRPr lang="es-PE"/>
        </a:p>
      </dgm:t>
    </dgm:pt>
    <dgm:pt modelId="{FA466F8E-5BA5-4A18-9CFF-6ACF960E1DE2}" type="pres">
      <dgm:prSet presAssocID="{3237F7BB-5B8B-46F2-851A-3D67C6AC0757}" presName="linear" presStyleCnt="0">
        <dgm:presLayoutVars>
          <dgm:animLvl val="lvl"/>
          <dgm:resizeHandles val="exact"/>
        </dgm:presLayoutVars>
      </dgm:prSet>
      <dgm:spPr/>
    </dgm:pt>
    <dgm:pt modelId="{9C646BEE-AA2E-4A3D-8DFB-188F29E86283}" type="pres">
      <dgm:prSet presAssocID="{DAC9EB57-A54F-40BD-8FB1-B49BCDFA97D7}" presName="parentText" presStyleLbl="node1" presStyleIdx="0" presStyleCnt="1" custScaleY="66060" custLinFactNeighborY="-43060">
        <dgm:presLayoutVars>
          <dgm:chMax val="0"/>
          <dgm:bulletEnabled val="1"/>
        </dgm:presLayoutVars>
      </dgm:prSet>
      <dgm:spPr/>
    </dgm:pt>
    <dgm:pt modelId="{0D8411CF-8848-4566-83D0-3F3D9672EBC3}" type="pres">
      <dgm:prSet presAssocID="{DAC9EB57-A54F-40BD-8FB1-B49BCDFA97D7}" presName="childText" presStyleLbl="revTx" presStyleIdx="0" presStyleCnt="1" custScaleY="83176" custLinFactNeighborY="-25426">
        <dgm:presLayoutVars>
          <dgm:bulletEnabled val="1"/>
        </dgm:presLayoutVars>
      </dgm:prSet>
      <dgm:spPr/>
    </dgm:pt>
  </dgm:ptLst>
  <dgm:cxnLst>
    <dgm:cxn modelId="{6A27E1F9-52E3-4364-91F0-07BA8123E6D1}" srcId="{3237F7BB-5B8B-46F2-851A-3D67C6AC0757}" destId="{DAC9EB57-A54F-40BD-8FB1-B49BCDFA97D7}" srcOrd="0" destOrd="0" parTransId="{CB560D92-08D1-4D6B-97EE-DCEC8946BBE0}" sibTransId="{4CB09CCB-5DC7-477B-A9A1-342EAB341425}"/>
    <dgm:cxn modelId="{CC7A39A6-BAF9-442B-86ED-D122401C5A3A}" type="presOf" srcId="{DAC9EB57-A54F-40BD-8FB1-B49BCDFA97D7}" destId="{9C646BEE-AA2E-4A3D-8DFB-188F29E86283}" srcOrd="0" destOrd="0" presId="urn:microsoft.com/office/officeart/2005/8/layout/vList2"/>
    <dgm:cxn modelId="{05302285-5AF1-4575-966A-59BBD5A44FFB}" type="presOf" srcId="{3237F7BB-5B8B-46F2-851A-3D67C6AC0757}" destId="{FA466F8E-5BA5-4A18-9CFF-6ACF960E1DE2}" srcOrd="0" destOrd="0" presId="urn:microsoft.com/office/officeart/2005/8/layout/vList2"/>
    <dgm:cxn modelId="{6D183E05-E958-490E-B6D4-1909A7754249}" type="presOf" srcId="{5296ADFF-A516-49F6-B9E5-4830FFEFE6A4}" destId="{0D8411CF-8848-4566-83D0-3F3D9672EBC3}" srcOrd="0" destOrd="0" presId="urn:microsoft.com/office/officeart/2005/8/layout/vList2"/>
    <dgm:cxn modelId="{E439B69B-19CA-4939-BF80-349B03B3F7D8}" srcId="{DAC9EB57-A54F-40BD-8FB1-B49BCDFA97D7}" destId="{5296ADFF-A516-49F6-B9E5-4830FFEFE6A4}" srcOrd="0" destOrd="0" parTransId="{64390749-8C14-4A5F-B74E-81F81943ED12}" sibTransId="{B0338003-AC85-46DB-A920-80DF897CEAAC}"/>
    <dgm:cxn modelId="{B9EF346E-4087-4F29-9FF0-4C351F96BC9B}" type="presParOf" srcId="{FA466F8E-5BA5-4A18-9CFF-6ACF960E1DE2}" destId="{9C646BEE-AA2E-4A3D-8DFB-188F29E86283}" srcOrd="0" destOrd="0" presId="urn:microsoft.com/office/officeart/2005/8/layout/vList2"/>
    <dgm:cxn modelId="{C905098A-9161-4610-BE10-B8CEFC6A7293}" type="presParOf" srcId="{FA466F8E-5BA5-4A18-9CFF-6ACF960E1DE2}" destId="{0D8411CF-8848-4566-83D0-3F3D9672EB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D64EB-4526-4811-8A19-78279AD6A305}" type="doc">
      <dgm:prSet loTypeId="urn:microsoft.com/office/officeart/2005/8/layout/funnel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90EF1DD5-EC0F-4627-B114-F6BB651620C9}">
      <dgm:prSet phldrT="[Texto]"/>
      <dgm:spPr/>
      <dgm:t>
        <a:bodyPr/>
        <a:lstStyle/>
        <a:p>
          <a:r>
            <a:rPr lang="es-PE" dirty="0" smtClean="0"/>
            <a:t>Caja Chica</a:t>
          </a:r>
          <a:endParaRPr lang="es-PE" dirty="0"/>
        </a:p>
      </dgm:t>
    </dgm:pt>
    <dgm:pt modelId="{76F11765-6AE8-41D4-AD0C-459894D93769}" type="parTrans" cxnId="{4C47F71F-1649-4DD1-84BA-774C72B965BE}">
      <dgm:prSet/>
      <dgm:spPr/>
      <dgm:t>
        <a:bodyPr/>
        <a:lstStyle/>
        <a:p>
          <a:endParaRPr lang="es-PE"/>
        </a:p>
      </dgm:t>
    </dgm:pt>
    <dgm:pt modelId="{9E075340-DFC8-40D5-B794-CFCEB8E52A60}" type="sibTrans" cxnId="{4C47F71F-1649-4DD1-84BA-774C72B965BE}">
      <dgm:prSet/>
      <dgm:spPr/>
      <dgm:t>
        <a:bodyPr/>
        <a:lstStyle/>
        <a:p>
          <a:endParaRPr lang="es-PE"/>
        </a:p>
      </dgm:t>
    </dgm:pt>
    <dgm:pt modelId="{EAC461BA-3B3D-4D90-B00E-99DE51621728}">
      <dgm:prSet phldrT="[Texto]"/>
      <dgm:spPr/>
      <dgm:t>
        <a:bodyPr/>
        <a:lstStyle/>
        <a:p>
          <a:r>
            <a:rPr lang="es-PE" dirty="0" smtClean="0"/>
            <a:t>Orden de Compra</a:t>
          </a:r>
          <a:endParaRPr lang="es-PE" dirty="0"/>
        </a:p>
      </dgm:t>
    </dgm:pt>
    <dgm:pt modelId="{6F5D2E67-1311-4F0F-B32A-E81B89E86BC2}" type="parTrans" cxnId="{393F0D0C-A98F-4D4F-890D-09BC818E7B8D}">
      <dgm:prSet/>
      <dgm:spPr/>
      <dgm:t>
        <a:bodyPr/>
        <a:lstStyle/>
        <a:p>
          <a:endParaRPr lang="es-PE"/>
        </a:p>
      </dgm:t>
    </dgm:pt>
    <dgm:pt modelId="{E887C861-50D0-42D6-BD76-4319BC058202}" type="sibTrans" cxnId="{393F0D0C-A98F-4D4F-890D-09BC818E7B8D}">
      <dgm:prSet/>
      <dgm:spPr/>
      <dgm:t>
        <a:bodyPr/>
        <a:lstStyle/>
        <a:p>
          <a:endParaRPr lang="es-PE"/>
        </a:p>
      </dgm:t>
    </dgm:pt>
    <dgm:pt modelId="{D5D1FCF6-B4C9-47A6-9EEC-B0AD63AB1E35}">
      <dgm:prSet phldrT="[Texto]"/>
      <dgm:spPr/>
      <dgm:t>
        <a:bodyPr/>
        <a:lstStyle/>
        <a:p>
          <a:r>
            <a:rPr lang="es-PE" dirty="0" smtClean="0"/>
            <a:t>Bancos</a:t>
          </a:r>
          <a:endParaRPr lang="es-PE" dirty="0"/>
        </a:p>
      </dgm:t>
    </dgm:pt>
    <dgm:pt modelId="{C31234E9-3F60-4E04-9A7D-A07E13ABF723}" type="parTrans" cxnId="{FC6B0AE4-AE3E-4567-9586-0FF60CB83CE5}">
      <dgm:prSet/>
      <dgm:spPr/>
      <dgm:t>
        <a:bodyPr/>
        <a:lstStyle/>
        <a:p>
          <a:endParaRPr lang="es-PE"/>
        </a:p>
      </dgm:t>
    </dgm:pt>
    <dgm:pt modelId="{3CC434D7-C818-4D9F-B2F0-19E6BFCD6766}" type="sibTrans" cxnId="{FC6B0AE4-AE3E-4567-9586-0FF60CB83CE5}">
      <dgm:prSet/>
      <dgm:spPr/>
      <dgm:t>
        <a:bodyPr/>
        <a:lstStyle/>
        <a:p>
          <a:endParaRPr lang="es-PE"/>
        </a:p>
      </dgm:t>
    </dgm:pt>
    <dgm:pt modelId="{8AAAD1CE-FE22-45A3-8D55-634F67CD45DB}">
      <dgm:prSet phldrT="[Texto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dirty="0" smtClean="0"/>
            <a:t>Orden de Desembolso</a:t>
          </a:r>
          <a:endParaRPr lang="es-PE" dirty="0"/>
        </a:p>
      </dgm:t>
    </dgm:pt>
    <dgm:pt modelId="{487F22F5-4386-4377-B973-56C104E28934}" type="parTrans" cxnId="{8F1C84C7-32FB-4DC8-AE06-83C9A0EB0E35}">
      <dgm:prSet/>
      <dgm:spPr/>
      <dgm:t>
        <a:bodyPr/>
        <a:lstStyle/>
        <a:p>
          <a:endParaRPr lang="es-PE"/>
        </a:p>
      </dgm:t>
    </dgm:pt>
    <dgm:pt modelId="{EE97A187-E90F-4692-8394-B77F01797782}" type="sibTrans" cxnId="{8F1C84C7-32FB-4DC8-AE06-83C9A0EB0E35}">
      <dgm:prSet/>
      <dgm:spPr/>
      <dgm:t>
        <a:bodyPr/>
        <a:lstStyle/>
        <a:p>
          <a:endParaRPr lang="es-PE"/>
        </a:p>
      </dgm:t>
    </dgm:pt>
    <dgm:pt modelId="{B83170E5-E6B9-438A-A39D-5233884A87E1}" type="pres">
      <dgm:prSet presAssocID="{06BD64EB-4526-4811-8A19-78279AD6A305}" presName="Name0" presStyleCnt="0">
        <dgm:presLayoutVars>
          <dgm:chMax val="4"/>
          <dgm:resizeHandles val="exact"/>
        </dgm:presLayoutVars>
      </dgm:prSet>
      <dgm:spPr/>
    </dgm:pt>
    <dgm:pt modelId="{4F0322E3-C82F-413A-A3FA-C7D7503DE362}" type="pres">
      <dgm:prSet presAssocID="{06BD64EB-4526-4811-8A19-78279AD6A305}" presName="ellipse" presStyleLbl="trBgShp" presStyleIdx="0" presStyleCnt="1" custScaleX="121827" custScaleY="148087"/>
      <dgm:spPr/>
    </dgm:pt>
    <dgm:pt modelId="{46DE791B-4037-4C3C-A6E9-4E57F344C1C4}" type="pres">
      <dgm:prSet presAssocID="{06BD64EB-4526-4811-8A19-78279AD6A305}" presName="arrow1" presStyleLbl="fgShp" presStyleIdx="0" presStyleCnt="1"/>
      <dgm:spPr/>
    </dgm:pt>
    <dgm:pt modelId="{1C3888B1-4423-44F1-9408-E245B2FEB23D}" type="pres">
      <dgm:prSet presAssocID="{06BD64EB-4526-4811-8A19-78279AD6A30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049CA8-0C6D-4A43-B59C-F4166C639E93}" type="pres">
      <dgm:prSet presAssocID="{EAC461BA-3B3D-4D90-B00E-99DE51621728}" presName="item1" presStyleLbl="node1" presStyleIdx="0" presStyleCnt="3">
        <dgm:presLayoutVars>
          <dgm:bulletEnabled val="1"/>
        </dgm:presLayoutVars>
      </dgm:prSet>
      <dgm:spPr/>
    </dgm:pt>
    <dgm:pt modelId="{A6F0BE1E-3ED2-45E4-81FF-1820FE0422CA}" type="pres">
      <dgm:prSet presAssocID="{D5D1FCF6-B4C9-47A6-9EEC-B0AD63AB1E35}" presName="item2" presStyleLbl="node1" presStyleIdx="1" presStyleCnt="3">
        <dgm:presLayoutVars>
          <dgm:bulletEnabled val="1"/>
        </dgm:presLayoutVars>
      </dgm:prSet>
      <dgm:spPr/>
    </dgm:pt>
    <dgm:pt modelId="{F9613973-DBA2-41CA-8120-F28604BB7E6B}" type="pres">
      <dgm:prSet presAssocID="{8AAAD1CE-FE22-45A3-8D55-634F67CD45DB}" presName="item3" presStyleLbl="node1" presStyleIdx="2" presStyleCnt="3">
        <dgm:presLayoutVars>
          <dgm:bulletEnabled val="1"/>
        </dgm:presLayoutVars>
      </dgm:prSet>
      <dgm:spPr/>
    </dgm:pt>
    <dgm:pt modelId="{E86D6786-8B7C-497D-88B1-F41158ADED73}" type="pres">
      <dgm:prSet presAssocID="{06BD64EB-4526-4811-8A19-78279AD6A305}" presName="funnel" presStyleLbl="trAlignAcc1" presStyleIdx="0" presStyleCnt="1" custScaleX="137236" custScaleY="122345"/>
      <dgm:spPr/>
    </dgm:pt>
  </dgm:ptLst>
  <dgm:cxnLst>
    <dgm:cxn modelId="{4C47F71F-1649-4DD1-84BA-774C72B965BE}" srcId="{06BD64EB-4526-4811-8A19-78279AD6A305}" destId="{90EF1DD5-EC0F-4627-B114-F6BB651620C9}" srcOrd="0" destOrd="0" parTransId="{76F11765-6AE8-41D4-AD0C-459894D93769}" sibTransId="{9E075340-DFC8-40D5-B794-CFCEB8E52A60}"/>
    <dgm:cxn modelId="{FC6B0AE4-AE3E-4567-9586-0FF60CB83CE5}" srcId="{06BD64EB-4526-4811-8A19-78279AD6A305}" destId="{D5D1FCF6-B4C9-47A6-9EEC-B0AD63AB1E35}" srcOrd="2" destOrd="0" parTransId="{C31234E9-3F60-4E04-9A7D-A07E13ABF723}" sibTransId="{3CC434D7-C818-4D9F-B2F0-19E6BFCD6766}"/>
    <dgm:cxn modelId="{9EF5B86C-0B24-4052-BF24-A6709E74E585}" type="presOf" srcId="{06BD64EB-4526-4811-8A19-78279AD6A305}" destId="{B83170E5-E6B9-438A-A39D-5233884A87E1}" srcOrd="0" destOrd="0" presId="urn:microsoft.com/office/officeart/2005/8/layout/funnel1"/>
    <dgm:cxn modelId="{45A6B811-C67A-4602-B10C-1FB6C5DFA60C}" type="presOf" srcId="{90EF1DD5-EC0F-4627-B114-F6BB651620C9}" destId="{F9613973-DBA2-41CA-8120-F28604BB7E6B}" srcOrd="0" destOrd="0" presId="urn:microsoft.com/office/officeart/2005/8/layout/funnel1"/>
    <dgm:cxn modelId="{ED2CE327-929E-4300-8160-A8438F0DA321}" type="presOf" srcId="{D5D1FCF6-B4C9-47A6-9EEC-B0AD63AB1E35}" destId="{8E049CA8-0C6D-4A43-B59C-F4166C639E93}" srcOrd="0" destOrd="0" presId="urn:microsoft.com/office/officeart/2005/8/layout/funnel1"/>
    <dgm:cxn modelId="{393F0D0C-A98F-4D4F-890D-09BC818E7B8D}" srcId="{06BD64EB-4526-4811-8A19-78279AD6A305}" destId="{EAC461BA-3B3D-4D90-B00E-99DE51621728}" srcOrd="1" destOrd="0" parTransId="{6F5D2E67-1311-4F0F-B32A-E81B89E86BC2}" sibTransId="{E887C861-50D0-42D6-BD76-4319BC058202}"/>
    <dgm:cxn modelId="{0DF9F64C-288D-472F-9682-5D3EE30CD6EA}" type="presOf" srcId="{EAC461BA-3B3D-4D90-B00E-99DE51621728}" destId="{A6F0BE1E-3ED2-45E4-81FF-1820FE0422CA}" srcOrd="0" destOrd="0" presId="urn:microsoft.com/office/officeart/2005/8/layout/funnel1"/>
    <dgm:cxn modelId="{8F1C84C7-32FB-4DC8-AE06-83C9A0EB0E35}" srcId="{06BD64EB-4526-4811-8A19-78279AD6A305}" destId="{8AAAD1CE-FE22-45A3-8D55-634F67CD45DB}" srcOrd="3" destOrd="0" parTransId="{487F22F5-4386-4377-B973-56C104E28934}" sibTransId="{EE97A187-E90F-4692-8394-B77F01797782}"/>
    <dgm:cxn modelId="{586CC211-8981-4494-8773-F6ED34DEC714}" type="presOf" srcId="{8AAAD1CE-FE22-45A3-8D55-634F67CD45DB}" destId="{1C3888B1-4423-44F1-9408-E245B2FEB23D}" srcOrd="0" destOrd="0" presId="urn:microsoft.com/office/officeart/2005/8/layout/funnel1"/>
    <dgm:cxn modelId="{302BC2A8-0F26-42F1-810D-7A887E70053C}" type="presParOf" srcId="{B83170E5-E6B9-438A-A39D-5233884A87E1}" destId="{4F0322E3-C82F-413A-A3FA-C7D7503DE362}" srcOrd="0" destOrd="0" presId="urn:microsoft.com/office/officeart/2005/8/layout/funnel1"/>
    <dgm:cxn modelId="{BD7E0F1C-75B2-42B5-AD65-19E9BC34276A}" type="presParOf" srcId="{B83170E5-E6B9-438A-A39D-5233884A87E1}" destId="{46DE791B-4037-4C3C-A6E9-4E57F344C1C4}" srcOrd="1" destOrd="0" presId="urn:microsoft.com/office/officeart/2005/8/layout/funnel1"/>
    <dgm:cxn modelId="{6B6E6ABE-5A22-4544-A16F-E205BF6350FB}" type="presParOf" srcId="{B83170E5-E6B9-438A-A39D-5233884A87E1}" destId="{1C3888B1-4423-44F1-9408-E245B2FEB23D}" srcOrd="2" destOrd="0" presId="urn:microsoft.com/office/officeart/2005/8/layout/funnel1"/>
    <dgm:cxn modelId="{5AF8274A-478D-4827-B7C7-ABD603330E8B}" type="presParOf" srcId="{B83170E5-E6B9-438A-A39D-5233884A87E1}" destId="{8E049CA8-0C6D-4A43-B59C-F4166C639E93}" srcOrd="3" destOrd="0" presId="urn:microsoft.com/office/officeart/2005/8/layout/funnel1"/>
    <dgm:cxn modelId="{857E0975-A6CF-4E4B-9A40-28C1902E252A}" type="presParOf" srcId="{B83170E5-E6B9-438A-A39D-5233884A87E1}" destId="{A6F0BE1E-3ED2-45E4-81FF-1820FE0422CA}" srcOrd="4" destOrd="0" presId="urn:microsoft.com/office/officeart/2005/8/layout/funnel1"/>
    <dgm:cxn modelId="{D400C688-4A2B-4608-8F8B-FF44745E1216}" type="presParOf" srcId="{B83170E5-E6B9-438A-A39D-5233884A87E1}" destId="{F9613973-DBA2-41CA-8120-F28604BB7E6B}" srcOrd="5" destOrd="0" presId="urn:microsoft.com/office/officeart/2005/8/layout/funnel1"/>
    <dgm:cxn modelId="{FBC72F39-DFB4-4532-A41E-9D15EA7223A2}" type="presParOf" srcId="{B83170E5-E6B9-438A-A39D-5233884A87E1}" destId="{E86D6786-8B7C-497D-88B1-F41158ADED7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6345E-3C5E-405A-8C2F-54BDF439224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9BB0EBC5-EAA4-4AB1-AE53-75112D2136D3}">
      <dgm:prSet phldrT="[Texto]"/>
      <dgm:spPr/>
      <dgm:t>
        <a:bodyPr/>
        <a:lstStyle/>
        <a:p>
          <a:r>
            <a:rPr lang="es-PE" dirty="0" smtClean="0"/>
            <a:t>GERENCIA</a:t>
          </a:r>
          <a:endParaRPr lang="es-PE" dirty="0"/>
        </a:p>
      </dgm:t>
    </dgm:pt>
    <dgm:pt modelId="{F334564B-36FD-4A93-B9D4-4939F9233A31}" type="parTrans" cxnId="{4ED43F26-4B2B-413B-B8D4-7E8677FE9569}">
      <dgm:prSet/>
      <dgm:spPr/>
      <dgm:t>
        <a:bodyPr/>
        <a:lstStyle/>
        <a:p>
          <a:endParaRPr lang="es-PE"/>
        </a:p>
      </dgm:t>
    </dgm:pt>
    <dgm:pt modelId="{9CAA7719-A18D-4C90-AA62-9E5F23B824BA}" type="sibTrans" cxnId="{4ED43F26-4B2B-413B-B8D4-7E8677FE9569}">
      <dgm:prSet/>
      <dgm:spPr/>
      <dgm:t>
        <a:bodyPr/>
        <a:lstStyle/>
        <a:p>
          <a:endParaRPr lang="es-PE"/>
        </a:p>
      </dgm:t>
    </dgm:pt>
    <dgm:pt modelId="{EE93EE21-B26B-436D-8536-201A89584AFB}">
      <dgm:prSet phldrT="[Texto]"/>
      <dgm:spPr/>
      <dgm:t>
        <a:bodyPr/>
        <a:lstStyle/>
        <a:p>
          <a:r>
            <a:rPr lang="es-PE" dirty="0" smtClean="0"/>
            <a:t>Aprobar</a:t>
          </a:r>
          <a:endParaRPr lang="es-PE" dirty="0"/>
        </a:p>
      </dgm:t>
    </dgm:pt>
    <dgm:pt modelId="{11DF5FBE-F63F-45E2-ACC7-0B8CF74D0E67}" type="parTrans" cxnId="{9E14775A-6AEB-4C17-AEC4-FDDFEBC76A0B}">
      <dgm:prSet/>
      <dgm:spPr/>
      <dgm:t>
        <a:bodyPr/>
        <a:lstStyle/>
        <a:p>
          <a:endParaRPr lang="es-PE"/>
        </a:p>
      </dgm:t>
    </dgm:pt>
    <dgm:pt modelId="{77C97D7C-415E-4505-B8D3-EB4792EBF0FE}" type="sibTrans" cxnId="{9E14775A-6AEB-4C17-AEC4-FDDFEBC76A0B}">
      <dgm:prSet/>
      <dgm:spPr/>
      <dgm:t>
        <a:bodyPr/>
        <a:lstStyle/>
        <a:p>
          <a:endParaRPr lang="es-PE"/>
        </a:p>
      </dgm:t>
    </dgm:pt>
    <dgm:pt modelId="{30707D55-72F7-43C9-89A6-4C8AB1A9C133}">
      <dgm:prSet phldrT="[Texto]"/>
      <dgm:spPr/>
      <dgm:t>
        <a:bodyPr/>
        <a:lstStyle/>
        <a:p>
          <a:r>
            <a:rPr lang="es-PE" dirty="0" smtClean="0"/>
            <a:t>Observar</a:t>
          </a:r>
          <a:endParaRPr lang="es-PE" dirty="0"/>
        </a:p>
      </dgm:t>
    </dgm:pt>
    <dgm:pt modelId="{3778FD3D-C93F-499E-A752-9C943597896D}" type="parTrans" cxnId="{56D9E015-FCAB-4CA5-BDA8-1EF34DE1073A}">
      <dgm:prSet/>
      <dgm:spPr/>
      <dgm:t>
        <a:bodyPr/>
        <a:lstStyle/>
        <a:p>
          <a:endParaRPr lang="es-PE"/>
        </a:p>
      </dgm:t>
    </dgm:pt>
    <dgm:pt modelId="{FF1655C5-F14B-4E2C-8DBC-E530616E8DA0}" type="sibTrans" cxnId="{56D9E015-FCAB-4CA5-BDA8-1EF34DE1073A}">
      <dgm:prSet/>
      <dgm:spPr/>
      <dgm:t>
        <a:bodyPr/>
        <a:lstStyle/>
        <a:p>
          <a:endParaRPr lang="es-PE"/>
        </a:p>
      </dgm:t>
    </dgm:pt>
    <dgm:pt modelId="{EB1540ED-B764-459C-898D-1C5D959D30BF}">
      <dgm:prSet phldrT="[Texto]"/>
      <dgm:spPr/>
      <dgm:t>
        <a:bodyPr/>
        <a:lstStyle/>
        <a:p>
          <a:r>
            <a:rPr lang="es-PE" dirty="0" smtClean="0"/>
            <a:t>Rechazar</a:t>
          </a:r>
          <a:endParaRPr lang="es-PE" dirty="0"/>
        </a:p>
      </dgm:t>
    </dgm:pt>
    <dgm:pt modelId="{2590B5A5-DC1A-4D47-BF6D-0E82DB71D831}" type="parTrans" cxnId="{BD53028A-7377-4565-8A84-B684A0A56992}">
      <dgm:prSet/>
      <dgm:spPr/>
      <dgm:t>
        <a:bodyPr/>
        <a:lstStyle/>
        <a:p>
          <a:endParaRPr lang="es-PE"/>
        </a:p>
      </dgm:t>
    </dgm:pt>
    <dgm:pt modelId="{EEAC3223-7190-41CF-BB34-0B80FE9348D8}" type="sibTrans" cxnId="{BD53028A-7377-4565-8A84-B684A0A56992}">
      <dgm:prSet/>
      <dgm:spPr/>
      <dgm:t>
        <a:bodyPr/>
        <a:lstStyle/>
        <a:p>
          <a:endParaRPr lang="es-PE"/>
        </a:p>
      </dgm:t>
    </dgm:pt>
    <dgm:pt modelId="{DDC7D037-9D87-422D-9CCB-B9FB75D2C4F3}" type="pres">
      <dgm:prSet presAssocID="{17C6345E-3C5E-405A-8C2F-54BDF4392241}" presName="linear" presStyleCnt="0">
        <dgm:presLayoutVars>
          <dgm:animLvl val="lvl"/>
          <dgm:resizeHandles val="exact"/>
        </dgm:presLayoutVars>
      </dgm:prSet>
      <dgm:spPr/>
    </dgm:pt>
    <dgm:pt modelId="{8ED429F5-CCAE-42AF-A9B4-DABBF2F3FCBC}" type="pres">
      <dgm:prSet presAssocID="{9BB0EBC5-EAA4-4AB1-AE53-75112D2136D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6522E56-6EF3-4364-B114-E28D584505E5}" type="pres">
      <dgm:prSet presAssocID="{9BB0EBC5-EAA4-4AB1-AE53-75112D2136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6D9E015-FCAB-4CA5-BDA8-1EF34DE1073A}" srcId="{9BB0EBC5-EAA4-4AB1-AE53-75112D2136D3}" destId="{30707D55-72F7-43C9-89A6-4C8AB1A9C133}" srcOrd="1" destOrd="0" parTransId="{3778FD3D-C93F-499E-A752-9C943597896D}" sibTransId="{FF1655C5-F14B-4E2C-8DBC-E530616E8DA0}"/>
    <dgm:cxn modelId="{98462E32-F65E-4A99-890C-472E5E037398}" type="presOf" srcId="{9BB0EBC5-EAA4-4AB1-AE53-75112D2136D3}" destId="{8ED429F5-CCAE-42AF-A9B4-DABBF2F3FCBC}" srcOrd="0" destOrd="0" presId="urn:microsoft.com/office/officeart/2005/8/layout/vList2"/>
    <dgm:cxn modelId="{23D8E5F2-994C-452A-BB4A-E97ADABDB11E}" type="presOf" srcId="{EE93EE21-B26B-436D-8536-201A89584AFB}" destId="{E6522E56-6EF3-4364-B114-E28D584505E5}" srcOrd="0" destOrd="0" presId="urn:microsoft.com/office/officeart/2005/8/layout/vList2"/>
    <dgm:cxn modelId="{4ED43F26-4B2B-413B-B8D4-7E8677FE9569}" srcId="{17C6345E-3C5E-405A-8C2F-54BDF4392241}" destId="{9BB0EBC5-EAA4-4AB1-AE53-75112D2136D3}" srcOrd="0" destOrd="0" parTransId="{F334564B-36FD-4A93-B9D4-4939F9233A31}" sibTransId="{9CAA7719-A18D-4C90-AA62-9E5F23B824BA}"/>
    <dgm:cxn modelId="{BD53028A-7377-4565-8A84-B684A0A56992}" srcId="{9BB0EBC5-EAA4-4AB1-AE53-75112D2136D3}" destId="{EB1540ED-B764-459C-898D-1C5D959D30BF}" srcOrd="2" destOrd="0" parTransId="{2590B5A5-DC1A-4D47-BF6D-0E82DB71D831}" sibTransId="{EEAC3223-7190-41CF-BB34-0B80FE9348D8}"/>
    <dgm:cxn modelId="{7EEF4EE8-8A76-445D-AB34-01923BD05047}" type="presOf" srcId="{30707D55-72F7-43C9-89A6-4C8AB1A9C133}" destId="{E6522E56-6EF3-4364-B114-E28D584505E5}" srcOrd="0" destOrd="1" presId="urn:microsoft.com/office/officeart/2005/8/layout/vList2"/>
    <dgm:cxn modelId="{DB58419B-9E53-4395-B97D-D1D4D80CA51D}" type="presOf" srcId="{17C6345E-3C5E-405A-8C2F-54BDF4392241}" destId="{DDC7D037-9D87-422D-9CCB-B9FB75D2C4F3}" srcOrd="0" destOrd="0" presId="urn:microsoft.com/office/officeart/2005/8/layout/vList2"/>
    <dgm:cxn modelId="{CE8E4958-3397-4342-A991-E601A046A130}" type="presOf" srcId="{EB1540ED-B764-459C-898D-1C5D959D30BF}" destId="{E6522E56-6EF3-4364-B114-E28D584505E5}" srcOrd="0" destOrd="2" presId="urn:microsoft.com/office/officeart/2005/8/layout/vList2"/>
    <dgm:cxn modelId="{9E14775A-6AEB-4C17-AEC4-FDDFEBC76A0B}" srcId="{9BB0EBC5-EAA4-4AB1-AE53-75112D2136D3}" destId="{EE93EE21-B26B-436D-8536-201A89584AFB}" srcOrd="0" destOrd="0" parTransId="{11DF5FBE-F63F-45E2-ACC7-0B8CF74D0E67}" sibTransId="{77C97D7C-415E-4505-B8D3-EB4792EBF0FE}"/>
    <dgm:cxn modelId="{F4344691-959F-41FD-91D1-960BE4C83795}" type="presParOf" srcId="{DDC7D037-9D87-422D-9CCB-B9FB75D2C4F3}" destId="{8ED429F5-CCAE-42AF-A9B4-DABBF2F3FCBC}" srcOrd="0" destOrd="0" presId="urn:microsoft.com/office/officeart/2005/8/layout/vList2"/>
    <dgm:cxn modelId="{EB7A6BD7-92E0-4186-96F5-3BC86F70E053}" type="presParOf" srcId="{DDC7D037-9D87-422D-9CCB-B9FB75D2C4F3}" destId="{E6522E56-6EF3-4364-B114-E28D584505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FC674-ED83-4686-847E-D8C39855ED9C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PE"/>
        </a:p>
      </dgm:t>
    </dgm:pt>
    <dgm:pt modelId="{08723F25-C86F-4907-A697-9A9F812D00C7}">
      <dgm:prSet phldrT="[Texto]"/>
      <dgm:spPr/>
      <dgm:t>
        <a:bodyPr/>
        <a:lstStyle/>
        <a:p>
          <a:r>
            <a:rPr lang="es-PE" dirty="0" smtClean="0"/>
            <a:t>TESORERIA</a:t>
          </a:r>
          <a:endParaRPr lang="es-PE" dirty="0"/>
        </a:p>
      </dgm:t>
    </dgm:pt>
    <dgm:pt modelId="{34F15F84-BBEE-4208-934F-15420246E39C}" type="parTrans" cxnId="{2992D6D8-E95F-4696-89D3-BDB2F10F9B76}">
      <dgm:prSet/>
      <dgm:spPr/>
      <dgm:t>
        <a:bodyPr/>
        <a:lstStyle/>
        <a:p>
          <a:endParaRPr lang="es-PE"/>
        </a:p>
      </dgm:t>
    </dgm:pt>
    <dgm:pt modelId="{95637F9E-42F2-40AA-95AF-BE47FBEEEA80}" type="sibTrans" cxnId="{2992D6D8-E95F-4696-89D3-BDB2F10F9B76}">
      <dgm:prSet/>
      <dgm:spPr/>
      <dgm:t>
        <a:bodyPr/>
        <a:lstStyle/>
        <a:p>
          <a:endParaRPr lang="es-PE"/>
        </a:p>
      </dgm:t>
    </dgm:pt>
    <dgm:pt modelId="{EF8EB65A-2CE6-4CE4-9D26-B15F8066D0E3}" type="pres">
      <dgm:prSet presAssocID="{43CFC674-ED83-4686-847E-D8C39855ED9C}" presName="linear" presStyleCnt="0">
        <dgm:presLayoutVars>
          <dgm:animLvl val="lvl"/>
          <dgm:resizeHandles val="exact"/>
        </dgm:presLayoutVars>
      </dgm:prSet>
      <dgm:spPr/>
    </dgm:pt>
    <dgm:pt modelId="{C26F6D55-10C6-40F2-85F9-0237D56DD62A}" type="pres">
      <dgm:prSet presAssocID="{08723F25-C86F-4907-A697-9A9F812D00C7}" presName="parentText" presStyleLbl="node1" presStyleIdx="0" presStyleCnt="1" custLinFactNeighborX="149" custLinFactNeighborY="-5235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48882F2-A8D2-4E17-9C3D-A8B9B019C5CC}" type="presOf" srcId="{43CFC674-ED83-4686-847E-D8C39855ED9C}" destId="{EF8EB65A-2CE6-4CE4-9D26-B15F8066D0E3}" srcOrd="0" destOrd="0" presId="urn:microsoft.com/office/officeart/2005/8/layout/vList2"/>
    <dgm:cxn modelId="{F9E9CD5B-3B85-488E-BBAF-E0E296AD803D}" type="presOf" srcId="{08723F25-C86F-4907-A697-9A9F812D00C7}" destId="{C26F6D55-10C6-40F2-85F9-0237D56DD62A}" srcOrd="0" destOrd="0" presId="urn:microsoft.com/office/officeart/2005/8/layout/vList2"/>
    <dgm:cxn modelId="{2992D6D8-E95F-4696-89D3-BDB2F10F9B76}" srcId="{43CFC674-ED83-4686-847E-D8C39855ED9C}" destId="{08723F25-C86F-4907-A697-9A9F812D00C7}" srcOrd="0" destOrd="0" parTransId="{34F15F84-BBEE-4208-934F-15420246E39C}" sibTransId="{95637F9E-42F2-40AA-95AF-BE47FBEEEA80}"/>
    <dgm:cxn modelId="{C7D4D3DB-426B-46A0-BFD0-E1C8357AFD7A}" type="presParOf" srcId="{EF8EB65A-2CE6-4CE4-9D26-B15F8066D0E3}" destId="{C26F6D55-10C6-40F2-85F9-0237D56DD6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CB613F-76E4-4025-9A7B-6E2AEEDD255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C9E36D7A-E9DD-468D-A1BF-E01073C142C1}">
      <dgm:prSet phldrT="[Texto]"/>
      <dgm:spPr/>
      <dgm:t>
        <a:bodyPr/>
        <a:lstStyle/>
        <a:p>
          <a:r>
            <a:rPr lang="es-PE" dirty="0" smtClean="0"/>
            <a:t>Registra Pago</a:t>
          </a:r>
          <a:endParaRPr lang="es-PE" dirty="0"/>
        </a:p>
      </dgm:t>
    </dgm:pt>
    <dgm:pt modelId="{000CF6CD-0E63-430B-8B33-EE47811EE945}" type="parTrans" cxnId="{79249A91-2420-4503-9FD7-CF8DAFE2391C}">
      <dgm:prSet/>
      <dgm:spPr/>
      <dgm:t>
        <a:bodyPr/>
        <a:lstStyle/>
        <a:p>
          <a:endParaRPr lang="es-PE"/>
        </a:p>
      </dgm:t>
    </dgm:pt>
    <dgm:pt modelId="{F4D846A2-06AD-47B9-876A-D563FF98E5FF}" type="sibTrans" cxnId="{79249A91-2420-4503-9FD7-CF8DAFE2391C}">
      <dgm:prSet/>
      <dgm:spPr/>
      <dgm:t>
        <a:bodyPr/>
        <a:lstStyle/>
        <a:p>
          <a:endParaRPr lang="es-PE"/>
        </a:p>
      </dgm:t>
    </dgm:pt>
    <dgm:pt modelId="{C65E61D2-8151-460F-90CD-F54C3D6F9DC8}" type="pres">
      <dgm:prSet presAssocID="{80CB613F-76E4-4025-9A7B-6E2AEEDD255A}" presName="linear" presStyleCnt="0">
        <dgm:presLayoutVars>
          <dgm:animLvl val="lvl"/>
          <dgm:resizeHandles val="exact"/>
        </dgm:presLayoutVars>
      </dgm:prSet>
      <dgm:spPr/>
    </dgm:pt>
    <dgm:pt modelId="{D09053D0-A905-46D2-A263-012ADF707BAA}" type="pres">
      <dgm:prSet presAssocID="{C9E36D7A-E9DD-468D-A1BF-E01073C142C1}" presName="parentText" presStyleLbl="node1" presStyleIdx="0" presStyleCnt="1" custScaleY="44609" custLinFactNeighborY="-2153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134EB1-068C-4F4C-A0DE-4ABAD32E9FEF}" type="presOf" srcId="{80CB613F-76E4-4025-9A7B-6E2AEEDD255A}" destId="{C65E61D2-8151-460F-90CD-F54C3D6F9DC8}" srcOrd="0" destOrd="0" presId="urn:microsoft.com/office/officeart/2005/8/layout/vList2"/>
    <dgm:cxn modelId="{EC16C314-1B09-4219-B754-5D2EE90EB5B6}" type="presOf" srcId="{C9E36D7A-E9DD-468D-A1BF-E01073C142C1}" destId="{D09053D0-A905-46D2-A263-012ADF707BAA}" srcOrd="0" destOrd="0" presId="urn:microsoft.com/office/officeart/2005/8/layout/vList2"/>
    <dgm:cxn modelId="{79249A91-2420-4503-9FD7-CF8DAFE2391C}" srcId="{80CB613F-76E4-4025-9A7B-6E2AEEDD255A}" destId="{C9E36D7A-E9DD-468D-A1BF-E01073C142C1}" srcOrd="0" destOrd="0" parTransId="{000CF6CD-0E63-430B-8B33-EE47811EE945}" sibTransId="{F4D846A2-06AD-47B9-876A-D563FF98E5FF}"/>
    <dgm:cxn modelId="{B0D924B8-0B98-4F01-97E3-F1C9025181D5}" type="presParOf" srcId="{C65E61D2-8151-460F-90CD-F54C3D6F9DC8}" destId="{D09053D0-A905-46D2-A263-012ADF707B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CFC674-ED83-4686-847E-D8C39855ED9C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PE"/>
        </a:p>
      </dgm:t>
    </dgm:pt>
    <dgm:pt modelId="{08723F25-C86F-4907-A697-9A9F812D00C7}">
      <dgm:prSet phldrT="[Texto]"/>
      <dgm:spPr/>
      <dgm:t>
        <a:bodyPr/>
        <a:lstStyle/>
        <a:p>
          <a:r>
            <a:rPr lang="es-PE" dirty="0" smtClean="0"/>
            <a:t>CONTABILIDAD</a:t>
          </a:r>
          <a:endParaRPr lang="es-PE" dirty="0"/>
        </a:p>
      </dgm:t>
    </dgm:pt>
    <dgm:pt modelId="{34F15F84-BBEE-4208-934F-15420246E39C}" type="parTrans" cxnId="{2992D6D8-E95F-4696-89D3-BDB2F10F9B76}">
      <dgm:prSet/>
      <dgm:spPr/>
      <dgm:t>
        <a:bodyPr/>
        <a:lstStyle/>
        <a:p>
          <a:endParaRPr lang="es-PE"/>
        </a:p>
      </dgm:t>
    </dgm:pt>
    <dgm:pt modelId="{95637F9E-42F2-40AA-95AF-BE47FBEEEA80}" type="sibTrans" cxnId="{2992D6D8-E95F-4696-89D3-BDB2F10F9B76}">
      <dgm:prSet/>
      <dgm:spPr/>
      <dgm:t>
        <a:bodyPr/>
        <a:lstStyle/>
        <a:p>
          <a:endParaRPr lang="es-PE"/>
        </a:p>
      </dgm:t>
    </dgm:pt>
    <dgm:pt modelId="{EF8EB65A-2CE6-4CE4-9D26-B15F8066D0E3}" type="pres">
      <dgm:prSet presAssocID="{43CFC674-ED83-4686-847E-D8C39855ED9C}" presName="linear" presStyleCnt="0">
        <dgm:presLayoutVars>
          <dgm:animLvl val="lvl"/>
          <dgm:resizeHandles val="exact"/>
        </dgm:presLayoutVars>
      </dgm:prSet>
      <dgm:spPr/>
    </dgm:pt>
    <dgm:pt modelId="{C26F6D55-10C6-40F2-85F9-0237D56DD62A}" type="pres">
      <dgm:prSet presAssocID="{08723F25-C86F-4907-A697-9A9F812D00C7}" presName="parentText" presStyleLbl="node1" presStyleIdx="0" presStyleCnt="1" custLinFactY="-24304" custLinFactNeighborX="25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4CA521C-344A-4CC3-9413-70EE5F92B08B}" type="presOf" srcId="{08723F25-C86F-4907-A697-9A9F812D00C7}" destId="{C26F6D55-10C6-40F2-85F9-0237D56DD62A}" srcOrd="0" destOrd="0" presId="urn:microsoft.com/office/officeart/2005/8/layout/vList2"/>
    <dgm:cxn modelId="{2992D6D8-E95F-4696-89D3-BDB2F10F9B76}" srcId="{43CFC674-ED83-4686-847E-D8C39855ED9C}" destId="{08723F25-C86F-4907-A697-9A9F812D00C7}" srcOrd="0" destOrd="0" parTransId="{34F15F84-BBEE-4208-934F-15420246E39C}" sibTransId="{95637F9E-42F2-40AA-95AF-BE47FBEEEA80}"/>
    <dgm:cxn modelId="{974159C3-E2BF-4405-849B-B0174263C2B8}" type="presOf" srcId="{43CFC674-ED83-4686-847E-D8C39855ED9C}" destId="{EF8EB65A-2CE6-4CE4-9D26-B15F8066D0E3}" srcOrd="0" destOrd="0" presId="urn:microsoft.com/office/officeart/2005/8/layout/vList2"/>
    <dgm:cxn modelId="{D5728D9D-C76E-451C-A141-DB52FFE1561B}" type="presParOf" srcId="{EF8EB65A-2CE6-4CE4-9D26-B15F8066D0E3}" destId="{C26F6D55-10C6-40F2-85F9-0237D56DD6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B613F-76E4-4025-9A7B-6E2AEEDD255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70D78785-2787-4187-8555-8EFB5D74758B}">
      <dgm:prSet phldrT="[Texto]"/>
      <dgm:spPr/>
      <dgm:t>
        <a:bodyPr/>
        <a:lstStyle/>
        <a:p>
          <a:r>
            <a:rPr lang="es-PE" dirty="0" smtClean="0"/>
            <a:t>Registro de Comprobante de pago</a:t>
          </a:r>
          <a:endParaRPr lang="es-PE" dirty="0"/>
        </a:p>
      </dgm:t>
    </dgm:pt>
    <dgm:pt modelId="{70C84133-545C-48EC-886F-AD0C85A71534}" type="parTrans" cxnId="{D2D0FFE3-2DAA-4A90-9D35-EB4F67A20C26}">
      <dgm:prSet/>
      <dgm:spPr/>
      <dgm:t>
        <a:bodyPr/>
        <a:lstStyle/>
        <a:p>
          <a:endParaRPr lang="es-PE"/>
        </a:p>
      </dgm:t>
    </dgm:pt>
    <dgm:pt modelId="{0FC2684B-F5C3-4664-895F-C76E77803DF2}" type="sibTrans" cxnId="{D2D0FFE3-2DAA-4A90-9D35-EB4F67A20C26}">
      <dgm:prSet/>
      <dgm:spPr/>
      <dgm:t>
        <a:bodyPr/>
        <a:lstStyle/>
        <a:p>
          <a:endParaRPr lang="es-PE"/>
        </a:p>
      </dgm:t>
    </dgm:pt>
    <dgm:pt modelId="{C65E61D2-8151-460F-90CD-F54C3D6F9DC8}" type="pres">
      <dgm:prSet presAssocID="{80CB613F-76E4-4025-9A7B-6E2AEEDD255A}" presName="linear" presStyleCnt="0">
        <dgm:presLayoutVars>
          <dgm:animLvl val="lvl"/>
          <dgm:resizeHandles val="exact"/>
        </dgm:presLayoutVars>
      </dgm:prSet>
      <dgm:spPr/>
    </dgm:pt>
    <dgm:pt modelId="{119F6D0A-B87A-4709-9911-14DBA8398C52}" type="pres">
      <dgm:prSet presAssocID="{70D78785-2787-4187-8555-8EFB5D74758B}" presName="parentText" presStyleLbl="node1" presStyleIdx="0" presStyleCnt="1" custScaleY="56170" custLinFactNeighborX="-27" custLinFactNeighborY="-4404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946B732-41E3-4E37-9E68-2D3A1DAC6F54}" type="presOf" srcId="{70D78785-2787-4187-8555-8EFB5D74758B}" destId="{119F6D0A-B87A-4709-9911-14DBA8398C52}" srcOrd="0" destOrd="0" presId="urn:microsoft.com/office/officeart/2005/8/layout/vList2"/>
    <dgm:cxn modelId="{4811AFE2-600A-40BF-A92D-51B8E39C6922}" type="presOf" srcId="{80CB613F-76E4-4025-9A7B-6E2AEEDD255A}" destId="{C65E61D2-8151-460F-90CD-F54C3D6F9DC8}" srcOrd="0" destOrd="0" presId="urn:microsoft.com/office/officeart/2005/8/layout/vList2"/>
    <dgm:cxn modelId="{D2D0FFE3-2DAA-4A90-9D35-EB4F67A20C26}" srcId="{80CB613F-76E4-4025-9A7B-6E2AEEDD255A}" destId="{70D78785-2787-4187-8555-8EFB5D74758B}" srcOrd="0" destOrd="0" parTransId="{70C84133-545C-48EC-886F-AD0C85A71534}" sibTransId="{0FC2684B-F5C3-4664-895F-C76E77803DF2}"/>
    <dgm:cxn modelId="{F192E39C-E487-43B5-A3E3-B98EBD89E93B}" type="presParOf" srcId="{C65E61D2-8151-460F-90CD-F54C3D6F9DC8}" destId="{119F6D0A-B87A-4709-9911-14DBA8398C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37F7BB-5B8B-46F2-851A-3D67C6AC0757}" type="doc">
      <dgm:prSet loTypeId="urn:microsoft.com/office/officeart/2005/8/layout/chevron2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2B72D744-92EF-46EE-8C99-662DDF7B478F}">
      <dgm:prSet phldrT="[Texto]"/>
      <dgm:spPr/>
      <dgm:t>
        <a:bodyPr/>
        <a:lstStyle/>
        <a:p>
          <a:r>
            <a:rPr lang="es-PE" dirty="0" smtClean="0"/>
            <a:t>Sin Orden de Desembolso</a:t>
          </a:r>
          <a:endParaRPr lang="es-PE" dirty="0"/>
        </a:p>
      </dgm:t>
    </dgm:pt>
    <dgm:pt modelId="{A77C7F0A-6D6F-44CD-B1BF-EDD50480FB8A}" type="parTrans" cxnId="{53A1D1F9-1E88-426E-A65E-C3840DAA5C2D}">
      <dgm:prSet/>
      <dgm:spPr/>
      <dgm:t>
        <a:bodyPr/>
        <a:lstStyle/>
        <a:p>
          <a:endParaRPr lang="es-PE"/>
        </a:p>
      </dgm:t>
    </dgm:pt>
    <dgm:pt modelId="{90A16677-535D-4F1E-9316-0BE3587A13B7}" type="sibTrans" cxnId="{53A1D1F9-1E88-426E-A65E-C3840DAA5C2D}">
      <dgm:prSet/>
      <dgm:spPr/>
      <dgm:t>
        <a:bodyPr/>
        <a:lstStyle/>
        <a:p>
          <a:endParaRPr lang="es-PE"/>
        </a:p>
      </dgm:t>
    </dgm:pt>
    <dgm:pt modelId="{5E7053B2-3B84-45AF-AA96-00C722996DD3}">
      <dgm:prSet phldrT="[Texto]"/>
      <dgm:spPr/>
      <dgm:t>
        <a:bodyPr/>
        <a:lstStyle/>
        <a:p>
          <a:r>
            <a:rPr lang="es-PE" dirty="0" smtClean="0"/>
            <a:t>Orden de Compra sin Cerrar.</a:t>
          </a:r>
          <a:endParaRPr lang="es-PE" dirty="0"/>
        </a:p>
      </dgm:t>
    </dgm:pt>
    <dgm:pt modelId="{7253E249-F482-4929-AC16-9A59329C5C6E}" type="parTrans" cxnId="{18B791AB-D8AD-4245-9A74-12FC18830638}">
      <dgm:prSet/>
      <dgm:spPr/>
      <dgm:t>
        <a:bodyPr/>
        <a:lstStyle/>
        <a:p>
          <a:endParaRPr lang="es-PE"/>
        </a:p>
      </dgm:t>
    </dgm:pt>
    <dgm:pt modelId="{7030C491-FDD3-49F1-B270-E08BFA88A6FE}" type="sibTrans" cxnId="{18B791AB-D8AD-4245-9A74-12FC18830638}">
      <dgm:prSet/>
      <dgm:spPr/>
      <dgm:t>
        <a:bodyPr/>
        <a:lstStyle/>
        <a:p>
          <a:endParaRPr lang="es-PE"/>
        </a:p>
      </dgm:t>
    </dgm:pt>
    <dgm:pt modelId="{2E5F379B-1EF1-4703-8FD0-4B15C1E6148F}">
      <dgm:prSet phldrT="[Texto]"/>
      <dgm:spPr/>
      <dgm:t>
        <a:bodyPr/>
        <a:lstStyle/>
        <a:p>
          <a:r>
            <a:rPr lang="es-PE" dirty="0" smtClean="0"/>
            <a:t>Con Orden de Desembolso</a:t>
          </a:r>
          <a:endParaRPr lang="es-PE" dirty="0"/>
        </a:p>
      </dgm:t>
    </dgm:pt>
    <dgm:pt modelId="{8C4BD68A-56F8-4C31-88D3-82E2C5CA8D4D}" type="parTrans" cxnId="{3A2C63C4-341B-40F1-9C11-088EB3B3FF99}">
      <dgm:prSet/>
      <dgm:spPr/>
      <dgm:t>
        <a:bodyPr/>
        <a:lstStyle/>
        <a:p>
          <a:endParaRPr lang="es-PE"/>
        </a:p>
      </dgm:t>
    </dgm:pt>
    <dgm:pt modelId="{4EA891BE-C331-47A0-B6DF-1B1514CE79E6}" type="sibTrans" cxnId="{3A2C63C4-341B-40F1-9C11-088EB3B3FF99}">
      <dgm:prSet/>
      <dgm:spPr/>
      <dgm:t>
        <a:bodyPr/>
        <a:lstStyle/>
        <a:p>
          <a:endParaRPr lang="es-PE"/>
        </a:p>
      </dgm:t>
    </dgm:pt>
    <dgm:pt modelId="{DAC9EB57-A54F-40BD-8FB1-B49BCDFA97D7}">
      <dgm:prSet phldrT="[Texto]"/>
      <dgm:spPr/>
      <dgm:t>
        <a:bodyPr/>
        <a:lstStyle/>
        <a:p>
          <a:r>
            <a:rPr lang="es-PE" dirty="0" smtClean="0"/>
            <a:t>Pendiente / Observado por Gerencia</a:t>
          </a:r>
          <a:endParaRPr lang="es-PE" dirty="0"/>
        </a:p>
      </dgm:t>
    </dgm:pt>
    <dgm:pt modelId="{CB560D92-08D1-4D6B-97EE-DCEC8946BBE0}" type="parTrans" cxnId="{6A27E1F9-52E3-4364-91F0-07BA8123E6D1}">
      <dgm:prSet/>
      <dgm:spPr/>
      <dgm:t>
        <a:bodyPr/>
        <a:lstStyle/>
        <a:p>
          <a:endParaRPr lang="es-PE"/>
        </a:p>
      </dgm:t>
    </dgm:pt>
    <dgm:pt modelId="{4CB09CCB-5DC7-477B-A9A1-342EAB341425}" type="sibTrans" cxnId="{6A27E1F9-52E3-4364-91F0-07BA8123E6D1}">
      <dgm:prSet/>
      <dgm:spPr/>
      <dgm:t>
        <a:bodyPr/>
        <a:lstStyle/>
        <a:p>
          <a:endParaRPr lang="es-PE"/>
        </a:p>
      </dgm:t>
    </dgm:pt>
    <dgm:pt modelId="{07B50092-175E-4F30-BC79-7DF03B09610D}" type="pres">
      <dgm:prSet presAssocID="{3237F7BB-5B8B-46F2-851A-3D67C6AC0757}" presName="linearFlow" presStyleCnt="0">
        <dgm:presLayoutVars>
          <dgm:dir/>
          <dgm:animLvl val="lvl"/>
          <dgm:resizeHandles val="exact"/>
        </dgm:presLayoutVars>
      </dgm:prSet>
      <dgm:spPr/>
    </dgm:pt>
    <dgm:pt modelId="{21538459-0CC0-4BEC-8FC9-3C32C4F93DE9}" type="pres">
      <dgm:prSet presAssocID="{2B72D744-92EF-46EE-8C99-662DDF7B478F}" presName="composite" presStyleCnt="0"/>
      <dgm:spPr/>
    </dgm:pt>
    <dgm:pt modelId="{8AA9EB5D-0DDC-4D76-AF91-8DB31A3CBAD8}" type="pres">
      <dgm:prSet presAssocID="{2B72D744-92EF-46EE-8C99-662DDF7B478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0A67E37-A185-416D-92E7-F2AAE728E7FB}" type="pres">
      <dgm:prSet presAssocID="{2B72D744-92EF-46EE-8C99-662DDF7B478F}" presName="descendantText" presStyleLbl="alignAcc1" presStyleIdx="0" presStyleCnt="2">
        <dgm:presLayoutVars>
          <dgm:bulletEnabled val="1"/>
        </dgm:presLayoutVars>
      </dgm:prSet>
      <dgm:spPr/>
    </dgm:pt>
    <dgm:pt modelId="{804DBCCD-9CC8-409F-A391-1DCB5714CFC5}" type="pres">
      <dgm:prSet presAssocID="{90A16677-535D-4F1E-9316-0BE3587A13B7}" presName="sp" presStyleCnt="0"/>
      <dgm:spPr/>
    </dgm:pt>
    <dgm:pt modelId="{EF4AC372-F2E5-4CF3-89D3-2A88FD1D5853}" type="pres">
      <dgm:prSet presAssocID="{2E5F379B-1EF1-4703-8FD0-4B15C1E6148F}" presName="composite" presStyleCnt="0"/>
      <dgm:spPr/>
    </dgm:pt>
    <dgm:pt modelId="{A95EFBB7-E88E-481E-B9F1-7A0786A5AA83}" type="pres">
      <dgm:prSet presAssocID="{2E5F379B-1EF1-4703-8FD0-4B15C1E6148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64C3C60-4DAA-46B1-BDA8-5734DC44AED4}" type="pres">
      <dgm:prSet presAssocID="{2E5F379B-1EF1-4703-8FD0-4B15C1E6148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8B791AB-D8AD-4245-9A74-12FC18830638}" srcId="{2B72D744-92EF-46EE-8C99-662DDF7B478F}" destId="{5E7053B2-3B84-45AF-AA96-00C722996DD3}" srcOrd="0" destOrd="0" parTransId="{7253E249-F482-4929-AC16-9A59329C5C6E}" sibTransId="{7030C491-FDD3-49F1-B270-E08BFA88A6FE}"/>
    <dgm:cxn modelId="{53A1D1F9-1E88-426E-A65E-C3840DAA5C2D}" srcId="{3237F7BB-5B8B-46F2-851A-3D67C6AC0757}" destId="{2B72D744-92EF-46EE-8C99-662DDF7B478F}" srcOrd="0" destOrd="0" parTransId="{A77C7F0A-6D6F-44CD-B1BF-EDD50480FB8A}" sibTransId="{90A16677-535D-4F1E-9316-0BE3587A13B7}"/>
    <dgm:cxn modelId="{4158C9FE-17EF-423D-A286-C4714452B802}" type="presOf" srcId="{2E5F379B-1EF1-4703-8FD0-4B15C1E6148F}" destId="{A95EFBB7-E88E-481E-B9F1-7A0786A5AA83}" srcOrd="0" destOrd="0" presId="urn:microsoft.com/office/officeart/2005/8/layout/chevron2"/>
    <dgm:cxn modelId="{6A27E1F9-52E3-4364-91F0-07BA8123E6D1}" srcId="{2E5F379B-1EF1-4703-8FD0-4B15C1E6148F}" destId="{DAC9EB57-A54F-40BD-8FB1-B49BCDFA97D7}" srcOrd="0" destOrd="0" parTransId="{CB560D92-08D1-4D6B-97EE-DCEC8946BBE0}" sibTransId="{4CB09CCB-5DC7-477B-A9A1-342EAB341425}"/>
    <dgm:cxn modelId="{A9BD8F7D-D3E4-499A-8D33-681268C35F53}" type="presOf" srcId="{3237F7BB-5B8B-46F2-851A-3D67C6AC0757}" destId="{07B50092-175E-4F30-BC79-7DF03B09610D}" srcOrd="0" destOrd="0" presId="urn:microsoft.com/office/officeart/2005/8/layout/chevron2"/>
    <dgm:cxn modelId="{36BAC4F8-FB1B-4B0A-9E7F-29F82A3E4C70}" type="presOf" srcId="{5E7053B2-3B84-45AF-AA96-00C722996DD3}" destId="{70A67E37-A185-416D-92E7-F2AAE728E7FB}" srcOrd="0" destOrd="0" presId="urn:microsoft.com/office/officeart/2005/8/layout/chevron2"/>
    <dgm:cxn modelId="{CDF8720B-DEA9-4F21-8B36-E5ED4B2EF44E}" type="presOf" srcId="{2B72D744-92EF-46EE-8C99-662DDF7B478F}" destId="{8AA9EB5D-0DDC-4D76-AF91-8DB31A3CBAD8}" srcOrd="0" destOrd="0" presId="urn:microsoft.com/office/officeart/2005/8/layout/chevron2"/>
    <dgm:cxn modelId="{3A2C63C4-341B-40F1-9C11-088EB3B3FF99}" srcId="{3237F7BB-5B8B-46F2-851A-3D67C6AC0757}" destId="{2E5F379B-1EF1-4703-8FD0-4B15C1E6148F}" srcOrd="1" destOrd="0" parTransId="{8C4BD68A-56F8-4C31-88D3-82E2C5CA8D4D}" sibTransId="{4EA891BE-C331-47A0-B6DF-1B1514CE79E6}"/>
    <dgm:cxn modelId="{FB0E26AC-3B7C-41FE-9CCC-E0D2CA31F22B}" type="presOf" srcId="{DAC9EB57-A54F-40BD-8FB1-B49BCDFA97D7}" destId="{664C3C60-4DAA-46B1-BDA8-5734DC44AED4}" srcOrd="0" destOrd="0" presId="urn:microsoft.com/office/officeart/2005/8/layout/chevron2"/>
    <dgm:cxn modelId="{4D5E0A2E-D122-4386-A81A-6B9C1A3BCD2F}" type="presParOf" srcId="{07B50092-175E-4F30-BC79-7DF03B09610D}" destId="{21538459-0CC0-4BEC-8FC9-3C32C4F93DE9}" srcOrd="0" destOrd="0" presId="urn:microsoft.com/office/officeart/2005/8/layout/chevron2"/>
    <dgm:cxn modelId="{AA334F79-D467-449A-836D-A2F8978018B3}" type="presParOf" srcId="{21538459-0CC0-4BEC-8FC9-3C32C4F93DE9}" destId="{8AA9EB5D-0DDC-4D76-AF91-8DB31A3CBAD8}" srcOrd="0" destOrd="0" presId="urn:microsoft.com/office/officeart/2005/8/layout/chevron2"/>
    <dgm:cxn modelId="{296E2D06-561D-4E48-BF9C-65DD7F7E52C8}" type="presParOf" srcId="{21538459-0CC0-4BEC-8FC9-3C32C4F93DE9}" destId="{70A67E37-A185-416D-92E7-F2AAE728E7FB}" srcOrd="1" destOrd="0" presId="urn:microsoft.com/office/officeart/2005/8/layout/chevron2"/>
    <dgm:cxn modelId="{2602FC42-5B2E-4C71-86A1-4A96EEC36B6D}" type="presParOf" srcId="{07B50092-175E-4F30-BC79-7DF03B09610D}" destId="{804DBCCD-9CC8-409F-A391-1DCB5714CFC5}" srcOrd="1" destOrd="0" presId="urn:microsoft.com/office/officeart/2005/8/layout/chevron2"/>
    <dgm:cxn modelId="{08B28159-8E2E-4ED5-86DA-EFECDFD7488E}" type="presParOf" srcId="{07B50092-175E-4F30-BC79-7DF03B09610D}" destId="{EF4AC372-F2E5-4CF3-89D3-2A88FD1D5853}" srcOrd="2" destOrd="0" presId="urn:microsoft.com/office/officeart/2005/8/layout/chevron2"/>
    <dgm:cxn modelId="{B8669706-793A-4E8C-B1C2-92DE1AE98F64}" type="presParOf" srcId="{EF4AC372-F2E5-4CF3-89D3-2A88FD1D5853}" destId="{A95EFBB7-E88E-481E-B9F1-7A0786A5AA83}" srcOrd="0" destOrd="0" presId="urn:microsoft.com/office/officeart/2005/8/layout/chevron2"/>
    <dgm:cxn modelId="{4B01FC09-2FA0-4083-93FC-AF979D531B99}" type="presParOf" srcId="{EF4AC372-F2E5-4CF3-89D3-2A88FD1D5853}" destId="{664C3C60-4DAA-46B1-BDA8-5734DC44AE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37F7BB-5B8B-46F2-851A-3D67C6AC0757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PE"/>
        </a:p>
      </dgm:t>
    </dgm:pt>
    <dgm:pt modelId="{2B72D744-92EF-46EE-8C99-662DDF7B478F}">
      <dgm:prSet phldrT="[Texto]"/>
      <dgm:spPr/>
      <dgm:t>
        <a:bodyPr/>
        <a:lstStyle/>
        <a:p>
          <a:r>
            <a:rPr lang="es-PE" dirty="0" smtClean="0"/>
            <a:t>Sin Orden de Desembolso</a:t>
          </a:r>
          <a:endParaRPr lang="es-PE" dirty="0"/>
        </a:p>
      </dgm:t>
    </dgm:pt>
    <dgm:pt modelId="{A77C7F0A-6D6F-44CD-B1BF-EDD50480FB8A}" type="parTrans" cxnId="{53A1D1F9-1E88-426E-A65E-C3840DAA5C2D}">
      <dgm:prSet/>
      <dgm:spPr/>
      <dgm:t>
        <a:bodyPr/>
        <a:lstStyle/>
        <a:p>
          <a:endParaRPr lang="es-PE"/>
        </a:p>
      </dgm:t>
    </dgm:pt>
    <dgm:pt modelId="{90A16677-535D-4F1E-9316-0BE3587A13B7}" type="sibTrans" cxnId="{53A1D1F9-1E88-426E-A65E-C3840DAA5C2D}">
      <dgm:prSet/>
      <dgm:spPr/>
      <dgm:t>
        <a:bodyPr/>
        <a:lstStyle/>
        <a:p>
          <a:endParaRPr lang="es-PE"/>
        </a:p>
      </dgm:t>
    </dgm:pt>
    <dgm:pt modelId="{2E5F379B-1EF1-4703-8FD0-4B15C1E6148F}">
      <dgm:prSet phldrT="[Texto]"/>
      <dgm:spPr/>
      <dgm:t>
        <a:bodyPr/>
        <a:lstStyle/>
        <a:p>
          <a:r>
            <a:rPr lang="es-PE" dirty="0" smtClean="0"/>
            <a:t>Última de la lista.</a:t>
          </a:r>
          <a:endParaRPr lang="es-PE" dirty="0"/>
        </a:p>
      </dgm:t>
    </dgm:pt>
    <dgm:pt modelId="{8C4BD68A-56F8-4C31-88D3-82E2C5CA8D4D}" type="parTrans" cxnId="{3A2C63C4-341B-40F1-9C11-088EB3B3FF99}">
      <dgm:prSet/>
      <dgm:spPr/>
      <dgm:t>
        <a:bodyPr/>
        <a:lstStyle/>
        <a:p>
          <a:endParaRPr lang="es-PE"/>
        </a:p>
      </dgm:t>
    </dgm:pt>
    <dgm:pt modelId="{4EA891BE-C331-47A0-B6DF-1B1514CE79E6}" type="sibTrans" cxnId="{3A2C63C4-341B-40F1-9C11-088EB3B3FF99}">
      <dgm:prSet/>
      <dgm:spPr/>
      <dgm:t>
        <a:bodyPr/>
        <a:lstStyle/>
        <a:p>
          <a:endParaRPr lang="es-PE"/>
        </a:p>
      </dgm:t>
    </dgm:pt>
    <dgm:pt modelId="{07B50092-175E-4F30-BC79-7DF03B09610D}" type="pres">
      <dgm:prSet presAssocID="{3237F7BB-5B8B-46F2-851A-3D67C6AC0757}" presName="linearFlow" presStyleCnt="0">
        <dgm:presLayoutVars>
          <dgm:dir/>
          <dgm:animLvl val="lvl"/>
          <dgm:resizeHandles val="exact"/>
        </dgm:presLayoutVars>
      </dgm:prSet>
      <dgm:spPr/>
    </dgm:pt>
    <dgm:pt modelId="{21538459-0CC0-4BEC-8FC9-3C32C4F93DE9}" type="pres">
      <dgm:prSet presAssocID="{2B72D744-92EF-46EE-8C99-662DDF7B478F}" presName="composite" presStyleCnt="0"/>
      <dgm:spPr/>
    </dgm:pt>
    <dgm:pt modelId="{8AA9EB5D-0DDC-4D76-AF91-8DB31A3CBAD8}" type="pres">
      <dgm:prSet presAssocID="{2B72D744-92EF-46EE-8C99-662DDF7B478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70A67E37-A185-416D-92E7-F2AAE728E7FB}" type="pres">
      <dgm:prSet presAssocID="{2B72D744-92EF-46EE-8C99-662DDF7B478F}" presName="descendantText" presStyleLbl="alignAcc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3A1D1F9-1E88-426E-A65E-C3840DAA5C2D}" srcId="{3237F7BB-5B8B-46F2-851A-3D67C6AC0757}" destId="{2B72D744-92EF-46EE-8C99-662DDF7B478F}" srcOrd="0" destOrd="0" parTransId="{A77C7F0A-6D6F-44CD-B1BF-EDD50480FB8A}" sibTransId="{90A16677-535D-4F1E-9316-0BE3587A13B7}"/>
    <dgm:cxn modelId="{3A2C63C4-341B-40F1-9C11-088EB3B3FF99}" srcId="{2B72D744-92EF-46EE-8C99-662DDF7B478F}" destId="{2E5F379B-1EF1-4703-8FD0-4B15C1E6148F}" srcOrd="0" destOrd="0" parTransId="{8C4BD68A-56F8-4C31-88D3-82E2C5CA8D4D}" sibTransId="{4EA891BE-C331-47A0-B6DF-1B1514CE79E6}"/>
    <dgm:cxn modelId="{AC00EA0C-DD7A-4B60-8184-561E025A94B6}" type="presOf" srcId="{2E5F379B-1EF1-4703-8FD0-4B15C1E6148F}" destId="{70A67E37-A185-416D-92E7-F2AAE728E7FB}" srcOrd="0" destOrd="0" presId="urn:microsoft.com/office/officeart/2005/8/layout/chevron2"/>
    <dgm:cxn modelId="{CF1AD63C-D680-49A2-9142-528E58613B4D}" type="presOf" srcId="{2B72D744-92EF-46EE-8C99-662DDF7B478F}" destId="{8AA9EB5D-0DDC-4D76-AF91-8DB31A3CBAD8}" srcOrd="0" destOrd="0" presId="urn:microsoft.com/office/officeart/2005/8/layout/chevron2"/>
    <dgm:cxn modelId="{0CBF7FC2-6C7D-4328-8050-0B899C5F9BE9}" type="presOf" srcId="{3237F7BB-5B8B-46F2-851A-3D67C6AC0757}" destId="{07B50092-175E-4F30-BC79-7DF03B09610D}" srcOrd="0" destOrd="0" presId="urn:microsoft.com/office/officeart/2005/8/layout/chevron2"/>
    <dgm:cxn modelId="{E7809546-EFA9-4EDC-A9CB-A5E0DDCB0FCA}" type="presParOf" srcId="{07B50092-175E-4F30-BC79-7DF03B09610D}" destId="{21538459-0CC0-4BEC-8FC9-3C32C4F93DE9}" srcOrd="0" destOrd="0" presId="urn:microsoft.com/office/officeart/2005/8/layout/chevron2"/>
    <dgm:cxn modelId="{98D60891-8062-47D9-9B1E-862ABD1CC787}" type="presParOf" srcId="{21538459-0CC0-4BEC-8FC9-3C32C4F93DE9}" destId="{8AA9EB5D-0DDC-4D76-AF91-8DB31A3CBAD8}" srcOrd="0" destOrd="0" presId="urn:microsoft.com/office/officeart/2005/8/layout/chevron2"/>
    <dgm:cxn modelId="{2A333686-F2D1-4761-A10B-C9E0D65AC2CA}" type="presParOf" srcId="{21538459-0CC0-4BEC-8FC9-3C32C4F93DE9}" destId="{70A67E37-A185-416D-92E7-F2AAE728E7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EB6D-43C6-435E-8D3B-C1249668F42E}">
      <dsp:nvSpPr>
        <dsp:cNvPr id="0" name=""/>
        <dsp:cNvSpPr/>
      </dsp:nvSpPr>
      <dsp:spPr>
        <a:xfrm>
          <a:off x="1441616" y="1851"/>
          <a:ext cx="1257118" cy="1257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Serie</a:t>
          </a:r>
          <a:endParaRPr lang="es-PE" sz="2000" kern="1200" dirty="0"/>
        </a:p>
      </dsp:txBody>
      <dsp:txXfrm>
        <a:off x="1625717" y="185952"/>
        <a:ext cx="888916" cy="888916"/>
      </dsp:txXfrm>
    </dsp:sp>
    <dsp:sp modelId="{22CDFF55-0EDC-4354-800A-EAEEB85E52CE}">
      <dsp:nvSpPr>
        <dsp:cNvPr id="0" name=""/>
        <dsp:cNvSpPr/>
      </dsp:nvSpPr>
      <dsp:spPr>
        <a:xfrm>
          <a:off x="1705611" y="1361048"/>
          <a:ext cx="729128" cy="729128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/>
        </a:p>
      </dsp:txBody>
      <dsp:txXfrm>
        <a:off x="1802257" y="1639867"/>
        <a:ext cx="535836" cy="171490"/>
      </dsp:txXfrm>
    </dsp:sp>
    <dsp:sp modelId="{086A443F-B8FF-4798-AD07-C0208C23720E}">
      <dsp:nvSpPr>
        <dsp:cNvPr id="0" name=""/>
        <dsp:cNvSpPr/>
      </dsp:nvSpPr>
      <dsp:spPr>
        <a:xfrm>
          <a:off x="1441616" y="2192255"/>
          <a:ext cx="1257118" cy="1257118"/>
        </a:xfrm>
        <a:prstGeom prst="ellipse">
          <a:avLst/>
        </a:prstGeom>
        <a:solidFill>
          <a:schemeClr val="accent3">
            <a:hueOff val="-8413219"/>
            <a:satOff val="-4326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Usuario</a:t>
          </a:r>
          <a:endParaRPr lang="es-PE" sz="2000" kern="1200" dirty="0"/>
        </a:p>
      </dsp:txBody>
      <dsp:txXfrm>
        <a:off x="1625717" y="2376356"/>
        <a:ext cx="888916" cy="888916"/>
      </dsp:txXfrm>
    </dsp:sp>
    <dsp:sp modelId="{F983018F-4DB5-48D0-A414-14CE4E1CC2EE}">
      <dsp:nvSpPr>
        <dsp:cNvPr id="0" name=""/>
        <dsp:cNvSpPr/>
      </dsp:nvSpPr>
      <dsp:spPr>
        <a:xfrm>
          <a:off x="2887303" y="1491788"/>
          <a:ext cx="399763" cy="467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/>
        </a:p>
      </dsp:txBody>
      <dsp:txXfrm>
        <a:off x="2887303" y="1585318"/>
        <a:ext cx="279834" cy="280588"/>
      </dsp:txXfrm>
    </dsp:sp>
    <dsp:sp modelId="{6F4973CE-E3A6-4B39-8170-4D0B0AD0B6B1}">
      <dsp:nvSpPr>
        <dsp:cNvPr id="0" name=""/>
        <dsp:cNvSpPr/>
      </dsp:nvSpPr>
      <dsp:spPr>
        <a:xfrm>
          <a:off x="3453007" y="468493"/>
          <a:ext cx="2514237" cy="2514237"/>
        </a:xfrm>
        <a:prstGeom prst="ellipse">
          <a:avLst/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Orden Desembolso</a:t>
          </a:r>
          <a:endParaRPr lang="es-PE" sz="2500" kern="1200" dirty="0"/>
        </a:p>
      </dsp:txBody>
      <dsp:txXfrm>
        <a:off x="3821208" y="836694"/>
        <a:ext cx="1777835" cy="17778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EFBB7-E88E-481E-B9F1-7A0786A5AA83}">
      <dsp:nvSpPr>
        <dsp:cNvPr id="0" name=""/>
        <dsp:cNvSpPr/>
      </dsp:nvSpPr>
      <dsp:spPr>
        <a:xfrm rot="5400000">
          <a:off x="-324035" y="324035"/>
          <a:ext cx="2160240" cy="151216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Gerencia</a:t>
          </a:r>
          <a:endParaRPr lang="es-PE" sz="3100" kern="1200" dirty="0"/>
        </a:p>
      </dsp:txBody>
      <dsp:txXfrm rot="-5400000">
        <a:off x="1" y="756083"/>
        <a:ext cx="1512168" cy="648072"/>
      </dsp:txXfrm>
    </dsp:sp>
    <dsp:sp modelId="{664C3C60-4DAA-46B1-BDA8-5734DC44AED4}">
      <dsp:nvSpPr>
        <dsp:cNvPr id="0" name=""/>
        <dsp:cNvSpPr/>
      </dsp:nvSpPr>
      <dsp:spPr>
        <a:xfrm rot="5400000">
          <a:off x="3978442" y="-2466273"/>
          <a:ext cx="1404156" cy="63367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4500" kern="1200" dirty="0" smtClean="0"/>
            <a:t>Pendiente / Observado</a:t>
          </a:r>
          <a:endParaRPr lang="es-PE" sz="4500" kern="1200" dirty="0"/>
        </a:p>
      </dsp:txBody>
      <dsp:txXfrm rot="-5400000">
        <a:off x="1512169" y="68545"/>
        <a:ext cx="6268158" cy="1267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6BEE-AA2E-4A3D-8DFB-188F29E86283}">
      <dsp:nvSpPr>
        <dsp:cNvPr id="0" name=""/>
        <dsp:cNvSpPr/>
      </dsp:nvSpPr>
      <dsp:spPr>
        <a:xfrm>
          <a:off x="0" y="0"/>
          <a:ext cx="7848872" cy="10140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200" kern="1200" smtClean="0"/>
            <a:t>Desembolso</a:t>
          </a:r>
          <a:endParaRPr lang="es-PE" sz="4200" kern="1200" dirty="0"/>
        </a:p>
      </dsp:txBody>
      <dsp:txXfrm>
        <a:off x="49502" y="49502"/>
        <a:ext cx="7749868" cy="915043"/>
      </dsp:txXfrm>
    </dsp:sp>
    <dsp:sp modelId="{0D8411CF-8848-4566-83D0-3F3D9672EBC3}">
      <dsp:nvSpPr>
        <dsp:cNvPr id="0" name=""/>
        <dsp:cNvSpPr/>
      </dsp:nvSpPr>
      <dsp:spPr>
        <a:xfrm>
          <a:off x="0" y="1080114"/>
          <a:ext cx="7848872" cy="881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20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800" kern="1200" dirty="0" smtClean="0"/>
            <a:t>Último de la lista y </a:t>
          </a:r>
          <a:r>
            <a:rPr lang="es-PE" sz="2800" kern="1200" dirty="0" smtClean="0"/>
            <a:t>Pendiente / Observado por Gerencia.</a:t>
          </a:r>
          <a:endParaRPr lang="es-PE" sz="2800" kern="1200" dirty="0"/>
        </a:p>
      </dsp:txBody>
      <dsp:txXfrm>
        <a:off x="0" y="1080114"/>
        <a:ext cx="7848872" cy="881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322E3-C82F-413A-A3FA-C7D7503DE362}">
      <dsp:nvSpPr>
        <dsp:cNvPr id="0" name=""/>
        <dsp:cNvSpPr/>
      </dsp:nvSpPr>
      <dsp:spPr>
        <a:xfrm>
          <a:off x="660031" y="41504"/>
          <a:ext cx="3285790" cy="13870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E791B-4037-4C3C-A6E9-4E57F344C1C4}">
      <dsp:nvSpPr>
        <dsp:cNvPr id="0" name=""/>
        <dsp:cNvSpPr/>
      </dsp:nvSpPr>
      <dsp:spPr>
        <a:xfrm>
          <a:off x="2045762" y="2560288"/>
          <a:ext cx="522692" cy="334523"/>
        </a:xfrm>
        <a:prstGeom prst="down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C3888B1-4423-44F1-9408-E245B2FEB23D}">
      <dsp:nvSpPr>
        <dsp:cNvPr id="0" name=""/>
        <dsp:cNvSpPr/>
      </dsp:nvSpPr>
      <dsp:spPr>
        <a:xfrm>
          <a:off x="1052645" y="2827906"/>
          <a:ext cx="2508926" cy="627231"/>
        </a:xfrm>
        <a:prstGeom prst="rect">
          <a:avLst/>
        </a:prstGeom>
        <a:gradFill rotWithShape="1">
          <a:gsLst>
            <a:gs pos="0">
              <a:schemeClr val="accent2">
                <a:tint val="96000"/>
                <a:satMod val="120000"/>
                <a:lumMod val="120000"/>
              </a:schemeClr>
            </a:gs>
            <a:gs pos="100000">
              <a:schemeClr val="accent2"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Orden de Desembolso</a:t>
          </a:r>
          <a:endParaRPr lang="es-PE" sz="1800" kern="1200" dirty="0"/>
        </a:p>
      </dsp:txBody>
      <dsp:txXfrm>
        <a:off x="1052645" y="2827906"/>
        <a:ext cx="2508926" cy="627231"/>
      </dsp:txXfrm>
    </dsp:sp>
    <dsp:sp modelId="{8E049CA8-0C6D-4A43-B59C-F4166C639E93}">
      <dsp:nvSpPr>
        <dsp:cNvPr id="0" name=""/>
        <dsp:cNvSpPr/>
      </dsp:nvSpPr>
      <dsp:spPr>
        <a:xfrm>
          <a:off x="1934951" y="1275717"/>
          <a:ext cx="940847" cy="9408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Bancos</a:t>
          </a:r>
          <a:endParaRPr lang="es-PE" sz="1400" kern="1200" dirty="0"/>
        </a:p>
      </dsp:txBody>
      <dsp:txXfrm>
        <a:off x="2072735" y="1413501"/>
        <a:ext cx="665279" cy="665279"/>
      </dsp:txXfrm>
    </dsp:sp>
    <dsp:sp modelId="{A6F0BE1E-3ED2-45E4-81FF-1820FE0422CA}">
      <dsp:nvSpPr>
        <dsp:cNvPr id="0" name=""/>
        <dsp:cNvSpPr/>
      </dsp:nvSpPr>
      <dsp:spPr>
        <a:xfrm>
          <a:off x="1261722" y="569873"/>
          <a:ext cx="940847" cy="94084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Orden de Compra</a:t>
          </a:r>
          <a:endParaRPr lang="es-PE" sz="1400" kern="1200" dirty="0"/>
        </a:p>
      </dsp:txBody>
      <dsp:txXfrm>
        <a:off x="1399506" y="707657"/>
        <a:ext cx="665279" cy="665279"/>
      </dsp:txXfrm>
    </dsp:sp>
    <dsp:sp modelId="{F9613973-DBA2-41CA-8120-F28604BB7E6B}">
      <dsp:nvSpPr>
        <dsp:cNvPr id="0" name=""/>
        <dsp:cNvSpPr/>
      </dsp:nvSpPr>
      <dsp:spPr>
        <a:xfrm>
          <a:off x="2223477" y="342397"/>
          <a:ext cx="940847" cy="94084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Caja Chica</a:t>
          </a:r>
          <a:endParaRPr lang="es-PE" sz="1400" kern="1200" dirty="0"/>
        </a:p>
      </dsp:txBody>
      <dsp:txXfrm>
        <a:off x="2361261" y="480181"/>
        <a:ext cx="665279" cy="665279"/>
      </dsp:txXfrm>
    </dsp:sp>
    <dsp:sp modelId="{E86D6786-8B7C-497D-88B1-F41158ADED73}">
      <dsp:nvSpPr>
        <dsp:cNvPr id="0" name=""/>
        <dsp:cNvSpPr/>
      </dsp:nvSpPr>
      <dsp:spPr>
        <a:xfrm>
          <a:off x="298604" y="-109903"/>
          <a:ext cx="4017008" cy="28649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429F5-CCAE-42AF-A9B4-DABBF2F3FCBC}">
      <dsp:nvSpPr>
        <dsp:cNvPr id="0" name=""/>
        <dsp:cNvSpPr/>
      </dsp:nvSpPr>
      <dsp:spPr>
        <a:xfrm>
          <a:off x="0" y="33235"/>
          <a:ext cx="3031629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200" kern="1200" dirty="0" smtClean="0"/>
            <a:t>GERENCIA</a:t>
          </a:r>
          <a:endParaRPr lang="es-PE" sz="4200" kern="1200" dirty="0"/>
        </a:p>
      </dsp:txBody>
      <dsp:txXfrm>
        <a:off x="49176" y="82411"/>
        <a:ext cx="2933277" cy="909018"/>
      </dsp:txXfrm>
    </dsp:sp>
    <dsp:sp modelId="{E6522E56-6EF3-4364-B114-E28D584505E5}">
      <dsp:nvSpPr>
        <dsp:cNvPr id="0" name=""/>
        <dsp:cNvSpPr/>
      </dsp:nvSpPr>
      <dsp:spPr>
        <a:xfrm>
          <a:off x="0" y="1040605"/>
          <a:ext cx="3031629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3300" kern="1200" dirty="0" smtClean="0"/>
            <a:t>Aprobar</a:t>
          </a:r>
          <a:endParaRPr lang="es-P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3300" kern="1200" dirty="0" smtClean="0"/>
            <a:t>Observar</a:t>
          </a:r>
          <a:endParaRPr lang="es-P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3300" kern="1200" dirty="0" smtClean="0"/>
            <a:t>Rechazar</a:t>
          </a:r>
          <a:endParaRPr lang="es-PE" sz="3300" kern="1200" dirty="0"/>
        </a:p>
      </dsp:txBody>
      <dsp:txXfrm>
        <a:off x="0" y="1040605"/>
        <a:ext cx="3031629" cy="169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6D55-10C6-40F2-85F9-0237D56DD62A}">
      <dsp:nvSpPr>
        <dsp:cNvPr id="0" name=""/>
        <dsp:cNvSpPr/>
      </dsp:nvSpPr>
      <dsp:spPr>
        <a:xfrm>
          <a:off x="0" y="72014"/>
          <a:ext cx="3819525" cy="12472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200" kern="1200" dirty="0" smtClean="0"/>
            <a:t>TESORERIA</a:t>
          </a:r>
          <a:endParaRPr lang="es-PE" sz="5200" kern="1200" dirty="0"/>
        </a:p>
      </dsp:txBody>
      <dsp:txXfrm>
        <a:off x="60884" y="132898"/>
        <a:ext cx="3697757" cy="1125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053D0-A905-46D2-A263-012ADF707BAA}">
      <dsp:nvSpPr>
        <dsp:cNvPr id="0" name=""/>
        <dsp:cNvSpPr/>
      </dsp:nvSpPr>
      <dsp:spPr>
        <a:xfrm>
          <a:off x="0" y="232437"/>
          <a:ext cx="3822700" cy="1135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kern="1200" dirty="0" smtClean="0"/>
            <a:t>Registra Pago</a:t>
          </a:r>
          <a:endParaRPr lang="es-PE" sz="4400" kern="1200" dirty="0"/>
        </a:p>
      </dsp:txBody>
      <dsp:txXfrm>
        <a:off x="55441" y="287878"/>
        <a:ext cx="3711818" cy="10248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6D55-10C6-40F2-85F9-0237D56DD62A}">
      <dsp:nvSpPr>
        <dsp:cNvPr id="0" name=""/>
        <dsp:cNvSpPr/>
      </dsp:nvSpPr>
      <dsp:spPr>
        <a:xfrm>
          <a:off x="0" y="0"/>
          <a:ext cx="3819525" cy="9594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000" kern="1200" dirty="0" smtClean="0"/>
            <a:t>CONTABILIDAD</a:t>
          </a:r>
          <a:endParaRPr lang="es-PE" sz="4000" kern="1200" dirty="0"/>
        </a:p>
      </dsp:txBody>
      <dsp:txXfrm>
        <a:off x="46834" y="46834"/>
        <a:ext cx="3725857" cy="865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6D0A-B87A-4709-9911-14DBA8398C52}">
      <dsp:nvSpPr>
        <dsp:cNvPr id="0" name=""/>
        <dsp:cNvSpPr/>
      </dsp:nvSpPr>
      <dsp:spPr>
        <a:xfrm>
          <a:off x="0" y="0"/>
          <a:ext cx="3822700" cy="13281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Registro de Comprobante de pago</a:t>
          </a:r>
          <a:endParaRPr lang="es-PE" sz="2800" kern="1200" dirty="0"/>
        </a:p>
      </dsp:txBody>
      <dsp:txXfrm>
        <a:off x="64836" y="64836"/>
        <a:ext cx="3693028" cy="1198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9EB5D-0DDC-4D76-AF91-8DB31A3CBAD8}">
      <dsp:nvSpPr>
        <dsp:cNvPr id="0" name=""/>
        <dsp:cNvSpPr/>
      </dsp:nvSpPr>
      <dsp:spPr>
        <a:xfrm rot="5400000">
          <a:off x="-286337" y="286523"/>
          <a:ext cx="1908915" cy="13362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Sin Orden de Desembolso</a:t>
          </a:r>
          <a:endParaRPr lang="es-PE" sz="1700" kern="1200" dirty="0"/>
        </a:p>
      </dsp:txBody>
      <dsp:txXfrm rot="-5400000">
        <a:off x="1" y="668305"/>
        <a:ext cx="1336240" cy="572675"/>
      </dsp:txXfrm>
    </dsp:sp>
    <dsp:sp modelId="{70A67E37-A185-416D-92E7-F2AAE728E7FB}">
      <dsp:nvSpPr>
        <dsp:cNvPr id="0" name=""/>
        <dsp:cNvSpPr/>
      </dsp:nvSpPr>
      <dsp:spPr>
        <a:xfrm rot="5400000">
          <a:off x="4008162" y="-2671735"/>
          <a:ext cx="1240794" cy="65846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800" kern="1200" dirty="0" smtClean="0"/>
            <a:t>Orden de Compra sin Cerrar.</a:t>
          </a:r>
          <a:endParaRPr lang="es-PE" sz="3800" kern="1200" dirty="0"/>
        </a:p>
      </dsp:txBody>
      <dsp:txXfrm rot="-5400000">
        <a:off x="1336240" y="60758"/>
        <a:ext cx="6524068" cy="1119652"/>
      </dsp:txXfrm>
    </dsp:sp>
    <dsp:sp modelId="{A95EFBB7-E88E-481E-B9F1-7A0786A5AA83}">
      <dsp:nvSpPr>
        <dsp:cNvPr id="0" name=""/>
        <dsp:cNvSpPr/>
      </dsp:nvSpPr>
      <dsp:spPr>
        <a:xfrm rot="5400000">
          <a:off x="-286337" y="1905627"/>
          <a:ext cx="1908915" cy="13362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Con Orden de Desembolso</a:t>
          </a:r>
          <a:endParaRPr lang="es-PE" sz="1700" kern="1200" dirty="0"/>
        </a:p>
      </dsp:txBody>
      <dsp:txXfrm rot="-5400000">
        <a:off x="1" y="2287409"/>
        <a:ext cx="1336240" cy="572675"/>
      </dsp:txXfrm>
    </dsp:sp>
    <dsp:sp modelId="{664C3C60-4DAA-46B1-BDA8-5734DC44AED4}">
      <dsp:nvSpPr>
        <dsp:cNvPr id="0" name=""/>
        <dsp:cNvSpPr/>
      </dsp:nvSpPr>
      <dsp:spPr>
        <a:xfrm rot="5400000">
          <a:off x="4008162" y="-1052631"/>
          <a:ext cx="1240794" cy="65846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800" kern="1200" dirty="0" smtClean="0"/>
            <a:t>Pendiente / Observado por Gerencia</a:t>
          </a:r>
          <a:endParaRPr lang="es-PE" sz="3800" kern="1200" dirty="0"/>
        </a:p>
      </dsp:txBody>
      <dsp:txXfrm rot="-5400000">
        <a:off x="1336240" y="1679862"/>
        <a:ext cx="6524068" cy="11196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9EB5D-0DDC-4D76-AF91-8DB31A3CBAD8}">
      <dsp:nvSpPr>
        <dsp:cNvPr id="0" name=""/>
        <dsp:cNvSpPr/>
      </dsp:nvSpPr>
      <dsp:spPr>
        <a:xfrm rot="5400000">
          <a:off x="-324035" y="324035"/>
          <a:ext cx="2160240" cy="1512168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Sin Orden de Desembolso</a:t>
          </a:r>
          <a:endParaRPr lang="es-PE" sz="2100" kern="1200" dirty="0"/>
        </a:p>
      </dsp:txBody>
      <dsp:txXfrm rot="-5400000">
        <a:off x="1" y="756083"/>
        <a:ext cx="1512168" cy="648072"/>
      </dsp:txXfrm>
    </dsp:sp>
    <dsp:sp modelId="{70A67E37-A185-416D-92E7-F2AAE728E7FB}">
      <dsp:nvSpPr>
        <dsp:cNvPr id="0" name=""/>
        <dsp:cNvSpPr/>
      </dsp:nvSpPr>
      <dsp:spPr>
        <a:xfrm rot="5400000">
          <a:off x="3942438" y="-2430269"/>
          <a:ext cx="1404156" cy="6264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384" tIns="36195" rIns="36195" bIns="36195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5700" kern="1200" dirty="0" smtClean="0"/>
            <a:t>Última de la lista.</a:t>
          </a:r>
          <a:endParaRPr lang="es-PE" sz="5700" kern="1200" dirty="0"/>
        </a:p>
      </dsp:txBody>
      <dsp:txXfrm rot="-5400000">
        <a:off x="1512169" y="68545"/>
        <a:ext cx="6196150" cy="126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DD660F5-FAA3-4AE6-ABBD-F77CC13C09EF}" type="datetimeFigureOut">
              <a:rPr lang="es-PE" smtClean="0"/>
              <a:t>20/07/2013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6A29464-22D9-44D7-AE63-589B1834B033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Ordenes de Desembolso</a:t>
            </a:r>
          </a:p>
          <a:p>
            <a:r>
              <a:rPr lang="es-PE" dirty="0" smtClean="0"/>
              <a:t>Pagos</a:t>
            </a:r>
          </a:p>
          <a:p>
            <a:r>
              <a:rPr lang="es-PE" dirty="0" smtClean="0"/>
              <a:t>Contabilidad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MECH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2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899592" y="2132857"/>
            <a:ext cx="7920880" cy="576064"/>
          </a:xfrm>
        </p:spPr>
        <p:txBody>
          <a:bodyPr/>
          <a:lstStyle/>
          <a:p>
            <a:r>
              <a:rPr lang="es-PE" dirty="0" smtClean="0"/>
              <a:t>Se deben cumplir las siguiente condiciones: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268760"/>
            <a:ext cx="6984776" cy="720080"/>
          </a:xfrm>
        </p:spPr>
        <p:txBody>
          <a:bodyPr/>
          <a:lstStyle/>
          <a:p>
            <a:r>
              <a:rPr lang="es-PE" dirty="0" smtClean="0"/>
              <a:t>Eliminar Orden de Desembolso</a:t>
            </a:r>
            <a:endParaRPr lang="es-PE" dirty="0"/>
          </a:p>
        </p:txBody>
      </p:sp>
      <p:graphicFrame>
        <p:nvGraphicFramePr>
          <p:cNvPr id="10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99281"/>
              </p:ext>
            </p:extLst>
          </p:nvPr>
        </p:nvGraphicFramePr>
        <p:xfrm>
          <a:off x="971600" y="2780928"/>
          <a:ext cx="784887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1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2394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Series de Desembolso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32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Orden de Desembolso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683568" y="1988840"/>
            <a:ext cx="3822192" cy="639762"/>
          </a:xfrm>
        </p:spPr>
        <p:txBody>
          <a:bodyPr/>
          <a:lstStyle/>
          <a:p>
            <a:r>
              <a:rPr lang="es-PE" dirty="0" smtClean="0"/>
              <a:t>PUNTO DE CONTROL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539490"/>
              </p:ext>
            </p:extLst>
          </p:nvPr>
        </p:nvGraphicFramePr>
        <p:xfrm>
          <a:off x="677863" y="2780928"/>
          <a:ext cx="4614217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7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62088045"/>
              </p:ext>
            </p:extLst>
          </p:nvPr>
        </p:nvGraphicFramePr>
        <p:xfrm>
          <a:off x="5436095" y="3356992"/>
          <a:ext cx="3031629" cy="276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6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 de Desembolsos</a:t>
            </a:r>
            <a:endParaRPr lang="es-PE" dirty="0"/>
          </a:p>
        </p:txBody>
      </p:sp>
      <p:graphicFrame>
        <p:nvGraphicFramePr>
          <p:cNvPr id="15" name="3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236813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5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75215104"/>
              </p:ext>
            </p:extLst>
          </p:nvPr>
        </p:nvGraphicFramePr>
        <p:xfrm>
          <a:off x="4572000" y="3284984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0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Contabilidad</a:t>
            </a:r>
            <a:endParaRPr lang="es-PE" dirty="0"/>
          </a:p>
        </p:txBody>
      </p:sp>
      <p:graphicFrame>
        <p:nvGraphicFramePr>
          <p:cNvPr id="15" name="3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052861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5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8401397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CASOS ESPECIALES</a:t>
            </a:r>
            <a:endParaRPr lang="es-PE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7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755576" y="1844824"/>
            <a:ext cx="7200800" cy="504055"/>
          </a:xfrm>
        </p:spPr>
        <p:txBody>
          <a:bodyPr/>
          <a:lstStyle/>
          <a:p>
            <a:r>
              <a:rPr lang="es-PE" dirty="0" smtClean="0"/>
              <a:t>Se deben cumplir las siguiente condiciones: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24744"/>
            <a:ext cx="5040560" cy="792088"/>
          </a:xfrm>
        </p:spPr>
        <p:txBody>
          <a:bodyPr/>
          <a:lstStyle/>
          <a:p>
            <a:r>
              <a:rPr lang="es-PE" dirty="0" smtClean="0"/>
              <a:t>Corregir Orden de Compra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487659"/>
              </p:ext>
            </p:extLst>
          </p:nvPr>
        </p:nvGraphicFramePr>
        <p:xfrm>
          <a:off x="827584" y="2492896"/>
          <a:ext cx="792088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899592" y="2132857"/>
            <a:ext cx="7920880" cy="576064"/>
          </a:xfrm>
        </p:spPr>
        <p:txBody>
          <a:bodyPr/>
          <a:lstStyle/>
          <a:p>
            <a:r>
              <a:rPr lang="es-PE" dirty="0" smtClean="0"/>
              <a:t>Se deben cumplir las siguiente condiciones: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268760"/>
            <a:ext cx="6984776" cy="720080"/>
          </a:xfrm>
        </p:spPr>
        <p:txBody>
          <a:bodyPr/>
          <a:lstStyle/>
          <a:p>
            <a:r>
              <a:rPr lang="es-PE" dirty="0" smtClean="0"/>
              <a:t>Eliminar Orden de Compra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29244"/>
              </p:ext>
            </p:extLst>
          </p:nvPr>
        </p:nvGraphicFramePr>
        <p:xfrm>
          <a:off x="1043608" y="2924944"/>
          <a:ext cx="777686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7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>
          <a:xfrm>
            <a:off x="899592" y="1988840"/>
            <a:ext cx="7920880" cy="360040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Se deben cumplir las siguiente condiciones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340768"/>
            <a:ext cx="8064896" cy="648072"/>
          </a:xfrm>
        </p:spPr>
        <p:txBody>
          <a:bodyPr/>
          <a:lstStyle/>
          <a:p>
            <a:r>
              <a:rPr lang="es-PE" dirty="0" smtClean="0"/>
              <a:t>Corregir/Anular Orden de Desembolso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42124"/>
              </p:ext>
            </p:extLst>
          </p:nvPr>
        </p:nvGraphicFramePr>
        <p:xfrm>
          <a:off x="971600" y="2708920"/>
          <a:ext cx="784887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4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70C0"/>
      </a:accent6>
      <a:hlink>
        <a:srgbClr val="8DC765"/>
      </a:hlink>
      <a:folHlink>
        <a:srgbClr val="AA8A14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260</TotalTime>
  <Words>135</Words>
  <Application>Microsoft Office PowerPoint</Application>
  <PresentationFormat>Presentación en pantalla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Sistema MECH</vt:lpstr>
      <vt:lpstr>Series de Desembolso</vt:lpstr>
      <vt:lpstr>Orden de Desembolso</vt:lpstr>
      <vt:lpstr>Pagos  de Desembolsos</vt:lpstr>
      <vt:lpstr>Contabilidad</vt:lpstr>
      <vt:lpstr>CASOS ESPECIALES</vt:lpstr>
      <vt:lpstr>Corregir Orden de Compra</vt:lpstr>
      <vt:lpstr>Eliminar Orden de Compra</vt:lpstr>
      <vt:lpstr>Corregir/Anular Orden de Desembolso</vt:lpstr>
      <vt:lpstr>Eliminar Orden de Desembolso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45</cp:revision>
  <dcterms:created xsi:type="dcterms:W3CDTF">2013-07-20T17:50:10Z</dcterms:created>
  <dcterms:modified xsi:type="dcterms:W3CDTF">2013-07-20T22:10:41Z</dcterms:modified>
</cp:coreProperties>
</file>