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69" r:id="rId3"/>
    <p:sldId id="270" r:id="rId4"/>
    <p:sldId id="257" r:id="rId5"/>
    <p:sldId id="285" r:id="rId6"/>
    <p:sldId id="260" r:id="rId7"/>
    <p:sldId id="287" r:id="rId8"/>
    <p:sldId id="271" r:id="rId9"/>
    <p:sldId id="261" r:id="rId10"/>
    <p:sldId id="274" r:id="rId11"/>
    <p:sldId id="276" r:id="rId12"/>
    <p:sldId id="286" r:id="rId13"/>
    <p:sldId id="283" r:id="rId14"/>
    <p:sldId id="282" r:id="rId15"/>
    <p:sldId id="284" r:id="rId1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C95873-285C-4ABF-AFF3-217B287B4845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s-PE"/>
        </a:p>
      </dgm:t>
    </dgm:pt>
    <dgm:pt modelId="{97147B5D-9EC6-4FAD-B1F4-06F4C69AFAF0}">
      <dgm:prSet/>
      <dgm:spPr/>
      <dgm:t>
        <a:bodyPr/>
        <a:lstStyle/>
        <a:p>
          <a:pPr rtl="0"/>
          <a:r>
            <a:rPr lang="es-PE" dirty="0" smtClean="0"/>
            <a:t>Distribución de pantallas</a:t>
          </a:r>
          <a:endParaRPr lang="es-PE" dirty="0"/>
        </a:p>
      </dgm:t>
    </dgm:pt>
    <dgm:pt modelId="{6426E501-F5F5-476E-AB5F-2C7A76A8AD58}" type="parTrans" cxnId="{0BBE6D4A-E0AA-484D-90C5-E59E403B7050}">
      <dgm:prSet/>
      <dgm:spPr/>
      <dgm:t>
        <a:bodyPr/>
        <a:lstStyle/>
        <a:p>
          <a:endParaRPr lang="es-PE"/>
        </a:p>
      </dgm:t>
    </dgm:pt>
    <dgm:pt modelId="{2085C2AB-3248-4B0E-86A6-5BC76B581BEF}" type="sibTrans" cxnId="{0BBE6D4A-E0AA-484D-90C5-E59E403B7050}">
      <dgm:prSet/>
      <dgm:spPr/>
      <dgm:t>
        <a:bodyPr/>
        <a:lstStyle/>
        <a:p>
          <a:endParaRPr lang="es-PE"/>
        </a:p>
      </dgm:t>
    </dgm:pt>
    <dgm:pt modelId="{17E54313-1514-4FE6-9568-1CC275FBB7D1}">
      <dgm:prSet/>
      <dgm:spPr/>
      <dgm:t>
        <a:bodyPr/>
        <a:lstStyle/>
        <a:p>
          <a:pPr rtl="0"/>
          <a:r>
            <a:rPr lang="es-PE" smtClean="0"/>
            <a:t>Roles de usuarios</a:t>
          </a:r>
          <a:endParaRPr lang="es-PE"/>
        </a:p>
      </dgm:t>
    </dgm:pt>
    <dgm:pt modelId="{ECD999D2-4D26-4399-9651-90A5B90FDFDD}" type="parTrans" cxnId="{F7C60E0B-C95D-4460-98A8-6B9E5AD78672}">
      <dgm:prSet/>
      <dgm:spPr/>
      <dgm:t>
        <a:bodyPr/>
        <a:lstStyle/>
        <a:p>
          <a:endParaRPr lang="es-PE"/>
        </a:p>
      </dgm:t>
    </dgm:pt>
    <dgm:pt modelId="{15B69B9D-D421-44B6-8C5C-9FEA67264FF5}" type="sibTrans" cxnId="{F7C60E0B-C95D-4460-98A8-6B9E5AD78672}">
      <dgm:prSet/>
      <dgm:spPr/>
      <dgm:t>
        <a:bodyPr/>
        <a:lstStyle/>
        <a:p>
          <a:endParaRPr lang="es-PE"/>
        </a:p>
      </dgm:t>
    </dgm:pt>
    <dgm:pt modelId="{119CD930-7E45-4FD1-95F4-39F3CDCE499B}">
      <dgm:prSet/>
      <dgm:spPr/>
      <dgm:t>
        <a:bodyPr/>
        <a:lstStyle/>
        <a:p>
          <a:pPr rtl="0"/>
          <a:r>
            <a:rPr lang="es-PE" smtClean="0"/>
            <a:t>Demostración</a:t>
          </a:r>
          <a:endParaRPr lang="es-PE"/>
        </a:p>
      </dgm:t>
    </dgm:pt>
    <dgm:pt modelId="{1426CCF3-A903-4A98-BC69-5CEBBF7C9F28}" type="parTrans" cxnId="{D45E3F9A-FBAE-4D2E-B598-7869D2C121B4}">
      <dgm:prSet/>
      <dgm:spPr/>
      <dgm:t>
        <a:bodyPr/>
        <a:lstStyle/>
        <a:p>
          <a:endParaRPr lang="es-PE"/>
        </a:p>
      </dgm:t>
    </dgm:pt>
    <dgm:pt modelId="{A7692946-2D05-4B65-9A57-F9A2C81CBD5D}" type="sibTrans" cxnId="{D45E3F9A-FBAE-4D2E-B598-7869D2C121B4}">
      <dgm:prSet/>
      <dgm:spPr/>
      <dgm:t>
        <a:bodyPr/>
        <a:lstStyle/>
        <a:p>
          <a:endParaRPr lang="es-PE"/>
        </a:p>
      </dgm:t>
    </dgm:pt>
    <dgm:pt modelId="{C6250A32-90CD-4E8A-816B-A43B1DA654CB}" type="pres">
      <dgm:prSet presAssocID="{80C95873-285C-4ABF-AFF3-217B287B4845}" presName="CompostProcess" presStyleCnt="0">
        <dgm:presLayoutVars>
          <dgm:dir/>
          <dgm:resizeHandles val="exact"/>
        </dgm:presLayoutVars>
      </dgm:prSet>
      <dgm:spPr/>
    </dgm:pt>
    <dgm:pt modelId="{B6114327-7365-44D0-A5AF-245D01AB56C2}" type="pres">
      <dgm:prSet presAssocID="{80C95873-285C-4ABF-AFF3-217B287B4845}" presName="arrow" presStyleLbl="bgShp" presStyleIdx="0" presStyleCnt="1"/>
      <dgm:spPr/>
    </dgm:pt>
    <dgm:pt modelId="{27BEDB16-4078-43AF-920F-71BBF90C63A3}" type="pres">
      <dgm:prSet presAssocID="{80C95873-285C-4ABF-AFF3-217B287B4845}" presName="linearProcess" presStyleCnt="0"/>
      <dgm:spPr/>
    </dgm:pt>
    <dgm:pt modelId="{B7BE9089-D442-48EF-9C7D-79E0A85636A8}" type="pres">
      <dgm:prSet presAssocID="{97147B5D-9EC6-4FAD-B1F4-06F4C69AFAF0}" presName="textNode" presStyleLbl="node1" presStyleIdx="0" presStyleCnt="3">
        <dgm:presLayoutVars>
          <dgm:bulletEnabled val="1"/>
        </dgm:presLayoutVars>
      </dgm:prSet>
      <dgm:spPr/>
    </dgm:pt>
    <dgm:pt modelId="{89D74F94-09BF-4009-AE89-FE50EA621FAE}" type="pres">
      <dgm:prSet presAssocID="{2085C2AB-3248-4B0E-86A6-5BC76B581BEF}" presName="sibTrans" presStyleCnt="0"/>
      <dgm:spPr/>
    </dgm:pt>
    <dgm:pt modelId="{FBA90BD6-D191-498A-B31A-4BC24515B9E3}" type="pres">
      <dgm:prSet presAssocID="{17E54313-1514-4FE6-9568-1CC275FBB7D1}" presName="textNode" presStyleLbl="node1" presStyleIdx="1" presStyleCnt="3">
        <dgm:presLayoutVars>
          <dgm:bulletEnabled val="1"/>
        </dgm:presLayoutVars>
      </dgm:prSet>
      <dgm:spPr/>
    </dgm:pt>
    <dgm:pt modelId="{8D66C220-0CC3-40E1-B1DF-1F332DFE58FC}" type="pres">
      <dgm:prSet presAssocID="{15B69B9D-D421-44B6-8C5C-9FEA67264FF5}" presName="sibTrans" presStyleCnt="0"/>
      <dgm:spPr/>
    </dgm:pt>
    <dgm:pt modelId="{5232A719-8D1D-47D4-97B9-32B5DA87677D}" type="pres">
      <dgm:prSet presAssocID="{119CD930-7E45-4FD1-95F4-39F3CDCE499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7C60E0B-C95D-4460-98A8-6B9E5AD78672}" srcId="{80C95873-285C-4ABF-AFF3-217B287B4845}" destId="{17E54313-1514-4FE6-9568-1CC275FBB7D1}" srcOrd="1" destOrd="0" parTransId="{ECD999D2-4D26-4399-9651-90A5B90FDFDD}" sibTransId="{15B69B9D-D421-44B6-8C5C-9FEA67264FF5}"/>
    <dgm:cxn modelId="{0BBE6D4A-E0AA-484D-90C5-E59E403B7050}" srcId="{80C95873-285C-4ABF-AFF3-217B287B4845}" destId="{97147B5D-9EC6-4FAD-B1F4-06F4C69AFAF0}" srcOrd="0" destOrd="0" parTransId="{6426E501-F5F5-476E-AB5F-2C7A76A8AD58}" sibTransId="{2085C2AB-3248-4B0E-86A6-5BC76B581BEF}"/>
    <dgm:cxn modelId="{2E35FD4D-8F8C-4BBD-978F-B91E4CCEE600}" type="presOf" srcId="{80C95873-285C-4ABF-AFF3-217B287B4845}" destId="{C6250A32-90CD-4E8A-816B-A43B1DA654CB}" srcOrd="0" destOrd="0" presId="urn:microsoft.com/office/officeart/2005/8/layout/hProcess9"/>
    <dgm:cxn modelId="{C256E05F-7A27-434D-A9DF-50A6DF0430BC}" type="presOf" srcId="{17E54313-1514-4FE6-9568-1CC275FBB7D1}" destId="{FBA90BD6-D191-498A-B31A-4BC24515B9E3}" srcOrd="0" destOrd="0" presId="urn:microsoft.com/office/officeart/2005/8/layout/hProcess9"/>
    <dgm:cxn modelId="{0E42058E-E69F-4CB9-A015-A4D1FC912A60}" type="presOf" srcId="{119CD930-7E45-4FD1-95F4-39F3CDCE499B}" destId="{5232A719-8D1D-47D4-97B9-32B5DA87677D}" srcOrd="0" destOrd="0" presId="urn:microsoft.com/office/officeart/2005/8/layout/hProcess9"/>
    <dgm:cxn modelId="{F2B02C86-DD69-46FB-A22D-F249ED3EF320}" type="presOf" srcId="{97147B5D-9EC6-4FAD-B1F4-06F4C69AFAF0}" destId="{B7BE9089-D442-48EF-9C7D-79E0A85636A8}" srcOrd="0" destOrd="0" presId="urn:microsoft.com/office/officeart/2005/8/layout/hProcess9"/>
    <dgm:cxn modelId="{D45E3F9A-FBAE-4D2E-B598-7869D2C121B4}" srcId="{80C95873-285C-4ABF-AFF3-217B287B4845}" destId="{119CD930-7E45-4FD1-95F4-39F3CDCE499B}" srcOrd="2" destOrd="0" parTransId="{1426CCF3-A903-4A98-BC69-5CEBBF7C9F28}" sibTransId="{A7692946-2D05-4B65-9A57-F9A2C81CBD5D}"/>
    <dgm:cxn modelId="{6F956DBE-CEAB-4BA9-8118-B2443747DBA7}" type="presParOf" srcId="{C6250A32-90CD-4E8A-816B-A43B1DA654CB}" destId="{B6114327-7365-44D0-A5AF-245D01AB56C2}" srcOrd="0" destOrd="0" presId="urn:microsoft.com/office/officeart/2005/8/layout/hProcess9"/>
    <dgm:cxn modelId="{27AE4806-BE37-4906-A4B9-64B9FAC06DA9}" type="presParOf" srcId="{C6250A32-90CD-4E8A-816B-A43B1DA654CB}" destId="{27BEDB16-4078-43AF-920F-71BBF90C63A3}" srcOrd="1" destOrd="0" presId="urn:microsoft.com/office/officeart/2005/8/layout/hProcess9"/>
    <dgm:cxn modelId="{9C0E3A23-A1EC-44DB-8392-B18D44550F65}" type="presParOf" srcId="{27BEDB16-4078-43AF-920F-71BBF90C63A3}" destId="{B7BE9089-D442-48EF-9C7D-79E0A85636A8}" srcOrd="0" destOrd="0" presId="urn:microsoft.com/office/officeart/2005/8/layout/hProcess9"/>
    <dgm:cxn modelId="{7CD759C8-4A6E-4046-8059-3195CF4A64F3}" type="presParOf" srcId="{27BEDB16-4078-43AF-920F-71BBF90C63A3}" destId="{89D74F94-09BF-4009-AE89-FE50EA621FAE}" srcOrd="1" destOrd="0" presId="urn:microsoft.com/office/officeart/2005/8/layout/hProcess9"/>
    <dgm:cxn modelId="{539991E4-9CEB-4E3A-87E9-CE2531B9318B}" type="presParOf" srcId="{27BEDB16-4078-43AF-920F-71BBF90C63A3}" destId="{FBA90BD6-D191-498A-B31A-4BC24515B9E3}" srcOrd="2" destOrd="0" presId="urn:microsoft.com/office/officeart/2005/8/layout/hProcess9"/>
    <dgm:cxn modelId="{CF69397F-D37B-437D-9C28-88B440E5BCD5}" type="presParOf" srcId="{27BEDB16-4078-43AF-920F-71BBF90C63A3}" destId="{8D66C220-0CC3-40E1-B1DF-1F332DFE58FC}" srcOrd="3" destOrd="0" presId="urn:microsoft.com/office/officeart/2005/8/layout/hProcess9"/>
    <dgm:cxn modelId="{021FBE0D-4241-4769-A860-AB65A876E4D8}" type="presParOf" srcId="{27BEDB16-4078-43AF-920F-71BBF90C63A3}" destId="{5232A719-8D1D-47D4-97B9-32B5DA87677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78B9ED6-F437-4DB5-B9E6-0F086C98AC39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E4F1606B-DBE8-4264-B007-EA417D77A038}">
      <dgm:prSet phldrT="[Texto]"/>
      <dgm:spPr/>
      <dgm:t>
        <a:bodyPr/>
        <a:lstStyle/>
        <a:p>
          <a:r>
            <a:rPr lang="es-PE" dirty="0" smtClean="0"/>
            <a:t>Administración. de Insumos</a:t>
          </a:r>
          <a:endParaRPr lang="es-PE" dirty="0"/>
        </a:p>
      </dgm:t>
    </dgm:pt>
    <dgm:pt modelId="{796CAF8C-03D6-44B1-BE0B-CB286A2F169B}" type="parTrans" cxnId="{FB709AF0-A5E1-4740-9AA0-D4A92492625A}">
      <dgm:prSet/>
      <dgm:spPr/>
      <dgm:t>
        <a:bodyPr/>
        <a:lstStyle/>
        <a:p>
          <a:endParaRPr lang="es-PE"/>
        </a:p>
      </dgm:t>
    </dgm:pt>
    <dgm:pt modelId="{4AAA77CD-CC27-4CDC-B35C-41AD0EFAD38F}" type="sibTrans" cxnId="{FB709AF0-A5E1-4740-9AA0-D4A92492625A}">
      <dgm:prSet/>
      <dgm:spPr/>
      <dgm:t>
        <a:bodyPr/>
        <a:lstStyle/>
        <a:p>
          <a:endParaRPr lang="es-PE"/>
        </a:p>
      </dgm:t>
    </dgm:pt>
    <dgm:pt modelId="{5F147321-C763-4BF1-8D74-6FD6D7B7F15A}">
      <dgm:prSet phldrT="[Texto]"/>
      <dgm:spPr/>
      <dgm:t>
        <a:bodyPr/>
        <a:lstStyle/>
        <a:p>
          <a:r>
            <a:rPr lang="es-PE" dirty="0" smtClean="0"/>
            <a:t>Requerimientos</a:t>
          </a:r>
          <a:endParaRPr lang="es-PE" dirty="0"/>
        </a:p>
      </dgm:t>
    </dgm:pt>
    <dgm:pt modelId="{FF530CDF-C42F-4588-A4BC-57E57EACBEB6}" type="parTrans" cxnId="{E5EB451D-DB67-42DE-8BA7-FD933D3831D9}">
      <dgm:prSet/>
      <dgm:spPr/>
      <dgm:t>
        <a:bodyPr/>
        <a:lstStyle/>
        <a:p>
          <a:endParaRPr lang="es-PE"/>
        </a:p>
      </dgm:t>
    </dgm:pt>
    <dgm:pt modelId="{32DA88DB-E43E-44A5-A7D7-7C546F24E5DA}" type="sibTrans" cxnId="{E5EB451D-DB67-42DE-8BA7-FD933D3831D9}">
      <dgm:prSet/>
      <dgm:spPr/>
      <dgm:t>
        <a:bodyPr/>
        <a:lstStyle/>
        <a:p>
          <a:endParaRPr lang="es-PE"/>
        </a:p>
      </dgm:t>
    </dgm:pt>
    <dgm:pt modelId="{0BEAA3AB-8322-4EC8-8913-58565039FF8E}">
      <dgm:prSet phldrT="[Texto]"/>
      <dgm:spPr/>
      <dgm:t>
        <a:bodyPr/>
        <a:lstStyle/>
        <a:p>
          <a:r>
            <a:rPr lang="es-PE" dirty="0" smtClean="0"/>
            <a:t>Cotizaciones</a:t>
          </a:r>
          <a:endParaRPr lang="es-PE" dirty="0"/>
        </a:p>
      </dgm:t>
    </dgm:pt>
    <dgm:pt modelId="{972C7F50-B926-4808-83C5-7208B1D8E4B4}" type="parTrans" cxnId="{49215BC3-A2DB-441B-A4FB-492F1353B589}">
      <dgm:prSet/>
      <dgm:spPr/>
      <dgm:t>
        <a:bodyPr/>
        <a:lstStyle/>
        <a:p>
          <a:endParaRPr lang="es-PE"/>
        </a:p>
      </dgm:t>
    </dgm:pt>
    <dgm:pt modelId="{43F25408-941D-4FD7-BEDC-E8C346B333E6}" type="sibTrans" cxnId="{49215BC3-A2DB-441B-A4FB-492F1353B589}">
      <dgm:prSet/>
      <dgm:spPr/>
      <dgm:t>
        <a:bodyPr/>
        <a:lstStyle/>
        <a:p>
          <a:endParaRPr lang="es-PE"/>
        </a:p>
      </dgm:t>
    </dgm:pt>
    <dgm:pt modelId="{E1E38A7E-09D2-4D3E-B958-DD856452E694}">
      <dgm:prSet phldrT="[Texto]"/>
      <dgm:spPr/>
      <dgm:t>
        <a:bodyPr/>
        <a:lstStyle/>
        <a:p>
          <a:r>
            <a:rPr lang="es-PE" dirty="0" smtClean="0"/>
            <a:t>Compras</a:t>
          </a:r>
        </a:p>
      </dgm:t>
    </dgm:pt>
    <dgm:pt modelId="{045556B0-155E-4BD3-9E85-02E2B97383A9}" type="parTrans" cxnId="{5C293317-E3EF-4CA3-B3F8-305E4A060AD6}">
      <dgm:prSet/>
      <dgm:spPr/>
      <dgm:t>
        <a:bodyPr/>
        <a:lstStyle/>
        <a:p>
          <a:endParaRPr lang="es-PE"/>
        </a:p>
      </dgm:t>
    </dgm:pt>
    <dgm:pt modelId="{0B6F0FA7-BB91-43F2-AD41-B8B3F1B6ACFA}" type="sibTrans" cxnId="{5C293317-E3EF-4CA3-B3F8-305E4A060AD6}">
      <dgm:prSet/>
      <dgm:spPr/>
      <dgm:t>
        <a:bodyPr/>
        <a:lstStyle/>
        <a:p>
          <a:endParaRPr lang="es-PE"/>
        </a:p>
      </dgm:t>
    </dgm:pt>
    <dgm:pt modelId="{F1E577FE-10CD-40F3-B4FE-35C7D5516FFC}">
      <dgm:prSet phldrT="[Texto]"/>
      <dgm:spPr/>
      <dgm:t>
        <a:bodyPr/>
        <a:lstStyle/>
        <a:p>
          <a:r>
            <a:rPr lang="es-PE" dirty="0" smtClean="0"/>
            <a:t>Personal</a:t>
          </a:r>
        </a:p>
      </dgm:t>
    </dgm:pt>
    <dgm:pt modelId="{8751ABD3-1425-4CCD-A54D-2806D0FCA865}" type="parTrans" cxnId="{1D0AA2C5-2D66-45E4-B09D-6EA8D24285CA}">
      <dgm:prSet/>
      <dgm:spPr/>
      <dgm:t>
        <a:bodyPr/>
        <a:lstStyle/>
        <a:p>
          <a:endParaRPr lang="es-PE"/>
        </a:p>
      </dgm:t>
    </dgm:pt>
    <dgm:pt modelId="{7D255F76-336E-4607-A013-967838336504}" type="sibTrans" cxnId="{1D0AA2C5-2D66-45E4-B09D-6EA8D24285CA}">
      <dgm:prSet/>
      <dgm:spPr/>
      <dgm:t>
        <a:bodyPr/>
        <a:lstStyle/>
        <a:p>
          <a:endParaRPr lang="es-PE"/>
        </a:p>
      </dgm:t>
    </dgm:pt>
    <dgm:pt modelId="{7F7DF21C-B712-4485-8DFC-23136DAB30E3}">
      <dgm:prSet phldrT="[Texto]"/>
      <dgm:spPr/>
      <dgm:t>
        <a:bodyPr/>
        <a:lstStyle/>
        <a:p>
          <a:r>
            <a:rPr lang="es-PE" dirty="0" smtClean="0"/>
            <a:t>Obras</a:t>
          </a:r>
        </a:p>
      </dgm:t>
    </dgm:pt>
    <dgm:pt modelId="{E5F5A712-E359-4CE8-ABCB-B7BDA8D0952D}" type="parTrans" cxnId="{EA16AA0A-484C-4B36-A871-F19B93E79E37}">
      <dgm:prSet/>
      <dgm:spPr/>
      <dgm:t>
        <a:bodyPr/>
        <a:lstStyle/>
        <a:p>
          <a:endParaRPr lang="es-PE"/>
        </a:p>
      </dgm:t>
    </dgm:pt>
    <dgm:pt modelId="{9F988367-D40D-4272-8F80-53B00C03E89D}" type="sibTrans" cxnId="{EA16AA0A-484C-4B36-A871-F19B93E79E37}">
      <dgm:prSet/>
      <dgm:spPr/>
      <dgm:t>
        <a:bodyPr/>
        <a:lstStyle/>
        <a:p>
          <a:endParaRPr lang="es-PE"/>
        </a:p>
      </dgm:t>
    </dgm:pt>
    <dgm:pt modelId="{9771D686-7A9F-4084-BA41-401CDC6AB28E}" type="pres">
      <dgm:prSet presAssocID="{478B9ED6-F437-4DB5-B9E6-0F086C98AC39}" presName="linear" presStyleCnt="0">
        <dgm:presLayoutVars>
          <dgm:animLvl val="lvl"/>
          <dgm:resizeHandles val="exact"/>
        </dgm:presLayoutVars>
      </dgm:prSet>
      <dgm:spPr/>
    </dgm:pt>
    <dgm:pt modelId="{92E69C7C-C4B2-4C44-8002-1B9E2E5D0EEF}" type="pres">
      <dgm:prSet presAssocID="{E4F1606B-DBE8-4264-B007-EA417D77A03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FBE7BB-3102-481E-8CAF-5F170E88C0D9}" type="pres">
      <dgm:prSet presAssocID="{4AAA77CD-CC27-4CDC-B35C-41AD0EFAD38F}" presName="spacer" presStyleCnt="0"/>
      <dgm:spPr/>
    </dgm:pt>
    <dgm:pt modelId="{CDA2B300-7D2D-4FD9-8BFA-AEECE202CBCD}" type="pres">
      <dgm:prSet presAssocID="{5F147321-C763-4BF1-8D74-6FD6D7B7F15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9615F76-60C6-49CD-8DF6-0CF6D8EE7343}" type="pres">
      <dgm:prSet presAssocID="{32DA88DB-E43E-44A5-A7D7-7C546F24E5DA}" presName="spacer" presStyleCnt="0"/>
      <dgm:spPr/>
    </dgm:pt>
    <dgm:pt modelId="{69BB7EE6-6DAE-49BB-B6C2-1EE268A69D8D}" type="pres">
      <dgm:prSet presAssocID="{0BEAA3AB-8322-4EC8-8913-58565039FF8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EBC3E7A-78DC-4204-B8B8-FE6BE91EB76F}" type="pres">
      <dgm:prSet presAssocID="{43F25408-941D-4FD7-BEDC-E8C346B333E6}" presName="spacer" presStyleCnt="0"/>
      <dgm:spPr/>
    </dgm:pt>
    <dgm:pt modelId="{6B550EEC-6598-4FC7-9F32-C9E0A44D2D71}" type="pres">
      <dgm:prSet presAssocID="{E1E38A7E-09D2-4D3E-B958-DD856452E69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8561962-3D1B-43EA-BEC4-A03DD70915C7}" type="pres">
      <dgm:prSet presAssocID="{0B6F0FA7-BB91-43F2-AD41-B8B3F1B6ACFA}" presName="spacer" presStyleCnt="0"/>
      <dgm:spPr/>
    </dgm:pt>
    <dgm:pt modelId="{F3EF82BC-BA62-4EC4-9DDB-977B11A909BB}" type="pres">
      <dgm:prSet presAssocID="{F1E577FE-10CD-40F3-B4FE-35C7D5516FF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8FE03F7-1115-4BB2-A2F5-E007C6C6725D}" type="pres">
      <dgm:prSet presAssocID="{7D255F76-336E-4607-A013-967838336504}" presName="spacer" presStyleCnt="0"/>
      <dgm:spPr/>
    </dgm:pt>
    <dgm:pt modelId="{8722ABA8-E3FF-4E35-86B6-8D0446CDCFCF}" type="pres">
      <dgm:prSet presAssocID="{7F7DF21C-B712-4485-8DFC-23136DAB30E3}" presName="parentText" presStyleLbl="node1" presStyleIdx="5" presStyleCnt="6" custLinFactNeighborX="1472" custLinFactNeighborY="-24661">
        <dgm:presLayoutVars>
          <dgm:chMax val="0"/>
          <dgm:bulletEnabled val="1"/>
        </dgm:presLayoutVars>
      </dgm:prSet>
      <dgm:spPr/>
    </dgm:pt>
  </dgm:ptLst>
  <dgm:cxnLst>
    <dgm:cxn modelId="{7C38FDF9-6F54-4697-A732-7E1E7F23E0B6}" type="presOf" srcId="{5F147321-C763-4BF1-8D74-6FD6D7B7F15A}" destId="{CDA2B300-7D2D-4FD9-8BFA-AEECE202CBCD}" srcOrd="0" destOrd="0" presId="urn:microsoft.com/office/officeart/2005/8/layout/vList2"/>
    <dgm:cxn modelId="{E5EB451D-DB67-42DE-8BA7-FD933D3831D9}" srcId="{478B9ED6-F437-4DB5-B9E6-0F086C98AC39}" destId="{5F147321-C763-4BF1-8D74-6FD6D7B7F15A}" srcOrd="1" destOrd="0" parTransId="{FF530CDF-C42F-4588-A4BC-57E57EACBEB6}" sibTransId="{32DA88DB-E43E-44A5-A7D7-7C546F24E5DA}"/>
    <dgm:cxn modelId="{FB709AF0-A5E1-4740-9AA0-D4A92492625A}" srcId="{478B9ED6-F437-4DB5-B9E6-0F086C98AC39}" destId="{E4F1606B-DBE8-4264-B007-EA417D77A038}" srcOrd="0" destOrd="0" parTransId="{796CAF8C-03D6-44B1-BE0B-CB286A2F169B}" sibTransId="{4AAA77CD-CC27-4CDC-B35C-41AD0EFAD38F}"/>
    <dgm:cxn modelId="{39959748-1144-4355-94D7-BDA93BED2F7E}" type="presOf" srcId="{7F7DF21C-B712-4485-8DFC-23136DAB30E3}" destId="{8722ABA8-E3FF-4E35-86B6-8D0446CDCFCF}" srcOrd="0" destOrd="0" presId="urn:microsoft.com/office/officeart/2005/8/layout/vList2"/>
    <dgm:cxn modelId="{C8925188-3994-4CBA-AF06-834C2EED3A51}" type="presOf" srcId="{E4F1606B-DBE8-4264-B007-EA417D77A038}" destId="{92E69C7C-C4B2-4C44-8002-1B9E2E5D0EEF}" srcOrd="0" destOrd="0" presId="urn:microsoft.com/office/officeart/2005/8/layout/vList2"/>
    <dgm:cxn modelId="{EA16AA0A-484C-4B36-A871-F19B93E79E37}" srcId="{478B9ED6-F437-4DB5-B9E6-0F086C98AC39}" destId="{7F7DF21C-B712-4485-8DFC-23136DAB30E3}" srcOrd="5" destOrd="0" parTransId="{E5F5A712-E359-4CE8-ABCB-B7BDA8D0952D}" sibTransId="{9F988367-D40D-4272-8F80-53B00C03E89D}"/>
    <dgm:cxn modelId="{49215BC3-A2DB-441B-A4FB-492F1353B589}" srcId="{478B9ED6-F437-4DB5-B9E6-0F086C98AC39}" destId="{0BEAA3AB-8322-4EC8-8913-58565039FF8E}" srcOrd="2" destOrd="0" parTransId="{972C7F50-B926-4808-83C5-7208B1D8E4B4}" sibTransId="{43F25408-941D-4FD7-BEDC-E8C346B333E6}"/>
    <dgm:cxn modelId="{1D0AA2C5-2D66-45E4-B09D-6EA8D24285CA}" srcId="{478B9ED6-F437-4DB5-B9E6-0F086C98AC39}" destId="{F1E577FE-10CD-40F3-B4FE-35C7D5516FFC}" srcOrd="4" destOrd="0" parTransId="{8751ABD3-1425-4CCD-A54D-2806D0FCA865}" sibTransId="{7D255F76-336E-4607-A013-967838336504}"/>
    <dgm:cxn modelId="{0B79B3E4-379E-4410-B3CA-978604A1E5C3}" type="presOf" srcId="{0BEAA3AB-8322-4EC8-8913-58565039FF8E}" destId="{69BB7EE6-6DAE-49BB-B6C2-1EE268A69D8D}" srcOrd="0" destOrd="0" presId="urn:microsoft.com/office/officeart/2005/8/layout/vList2"/>
    <dgm:cxn modelId="{5C293317-E3EF-4CA3-B3F8-305E4A060AD6}" srcId="{478B9ED6-F437-4DB5-B9E6-0F086C98AC39}" destId="{E1E38A7E-09D2-4D3E-B958-DD856452E694}" srcOrd="3" destOrd="0" parTransId="{045556B0-155E-4BD3-9E85-02E2B97383A9}" sibTransId="{0B6F0FA7-BB91-43F2-AD41-B8B3F1B6ACFA}"/>
    <dgm:cxn modelId="{59812014-D33B-467C-9F48-D4C551A1B1FA}" type="presOf" srcId="{F1E577FE-10CD-40F3-B4FE-35C7D5516FFC}" destId="{F3EF82BC-BA62-4EC4-9DDB-977B11A909BB}" srcOrd="0" destOrd="0" presId="urn:microsoft.com/office/officeart/2005/8/layout/vList2"/>
    <dgm:cxn modelId="{B45E644B-44CE-4F36-9BD4-0A78A8696E34}" type="presOf" srcId="{E1E38A7E-09D2-4D3E-B958-DD856452E694}" destId="{6B550EEC-6598-4FC7-9F32-C9E0A44D2D71}" srcOrd="0" destOrd="0" presId="urn:microsoft.com/office/officeart/2005/8/layout/vList2"/>
    <dgm:cxn modelId="{84E42B55-D84C-4372-B2A4-05BF97668CCA}" type="presOf" srcId="{478B9ED6-F437-4DB5-B9E6-0F086C98AC39}" destId="{9771D686-7A9F-4084-BA41-401CDC6AB28E}" srcOrd="0" destOrd="0" presId="urn:microsoft.com/office/officeart/2005/8/layout/vList2"/>
    <dgm:cxn modelId="{58373EC4-376B-4343-B656-BC3417090E54}" type="presParOf" srcId="{9771D686-7A9F-4084-BA41-401CDC6AB28E}" destId="{92E69C7C-C4B2-4C44-8002-1B9E2E5D0EEF}" srcOrd="0" destOrd="0" presId="urn:microsoft.com/office/officeart/2005/8/layout/vList2"/>
    <dgm:cxn modelId="{722904AE-F0A0-48A6-BCBA-C723155DC6CE}" type="presParOf" srcId="{9771D686-7A9F-4084-BA41-401CDC6AB28E}" destId="{57FBE7BB-3102-481E-8CAF-5F170E88C0D9}" srcOrd="1" destOrd="0" presId="urn:microsoft.com/office/officeart/2005/8/layout/vList2"/>
    <dgm:cxn modelId="{BD43ACC3-82FE-4A6F-BCB0-D01E2FCA75D2}" type="presParOf" srcId="{9771D686-7A9F-4084-BA41-401CDC6AB28E}" destId="{CDA2B300-7D2D-4FD9-8BFA-AEECE202CBCD}" srcOrd="2" destOrd="0" presId="urn:microsoft.com/office/officeart/2005/8/layout/vList2"/>
    <dgm:cxn modelId="{DFAD57E1-D0CB-4D57-8D16-BE851C931F39}" type="presParOf" srcId="{9771D686-7A9F-4084-BA41-401CDC6AB28E}" destId="{09615F76-60C6-49CD-8DF6-0CF6D8EE7343}" srcOrd="3" destOrd="0" presId="urn:microsoft.com/office/officeart/2005/8/layout/vList2"/>
    <dgm:cxn modelId="{36AAFEC1-6DAE-430C-92F2-8B4B509FBD1B}" type="presParOf" srcId="{9771D686-7A9F-4084-BA41-401CDC6AB28E}" destId="{69BB7EE6-6DAE-49BB-B6C2-1EE268A69D8D}" srcOrd="4" destOrd="0" presId="urn:microsoft.com/office/officeart/2005/8/layout/vList2"/>
    <dgm:cxn modelId="{58258205-506D-46DB-AECD-A0C1285C57E1}" type="presParOf" srcId="{9771D686-7A9F-4084-BA41-401CDC6AB28E}" destId="{BEBC3E7A-78DC-4204-B8B8-FE6BE91EB76F}" srcOrd="5" destOrd="0" presId="urn:microsoft.com/office/officeart/2005/8/layout/vList2"/>
    <dgm:cxn modelId="{C447C854-0BD3-44C7-B648-8C6B43F91238}" type="presParOf" srcId="{9771D686-7A9F-4084-BA41-401CDC6AB28E}" destId="{6B550EEC-6598-4FC7-9F32-C9E0A44D2D71}" srcOrd="6" destOrd="0" presId="urn:microsoft.com/office/officeart/2005/8/layout/vList2"/>
    <dgm:cxn modelId="{1B2DA646-B4AA-486A-B0BB-783A86B2F43F}" type="presParOf" srcId="{9771D686-7A9F-4084-BA41-401CDC6AB28E}" destId="{38561962-3D1B-43EA-BEC4-A03DD70915C7}" srcOrd="7" destOrd="0" presId="urn:microsoft.com/office/officeart/2005/8/layout/vList2"/>
    <dgm:cxn modelId="{698DE7FB-2DB3-4205-B09D-9EB820B0A683}" type="presParOf" srcId="{9771D686-7A9F-4084-BA41-401CDC6AB28E}" destId="{F3EF82BC-BA62-4EC4-9DDB-977B11A909BB}" srcOrd="8" destOrd="0" presId="urn:microsoft.com/office/officeart/2005/8/layout/vList2"/>
    <dgm:cxn modelId="{8E37495F-3791-4B9B-88CE-A6F6F60FEB12}" type="presParOf" srcId="{9771D686-7A9F-4084-BA41-401CDC6AB28E}" destId="{B8FE03F7-1115-4BB2-A2F5-E007C6C6725D}" srcOrd="9" destOrd="0" presId="urn:microsoft.com/office/officeart/2005/8/layout/vList2"/>
    <dgm:cxn modelId="{8AACDEC0-D7BF-4DAA-8229-74B2FB86FE12}" type="presParOf" srcId="{9771D686-7A9F-4084-BA41-401CDC6AB28E}" destId="{8722ABA8-E3FF-4E35-86B6-8D0446CDCFC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DA658A8-3E07-4D23-BE4F-397BD3F74771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A5526A53-9EB8-4900-8872-542AEC067849}">
      <dgm:prSet phldrT="[Texto]"/>
      <dgm:spPr/>
      <dgm:t>
        <a:bodyPr/>
        <a:lstStyle/>
        <a:p>
          <a:r>
            <a:rPr lang="es-PE" dirty="0" smtClean="0"/>
            <a:t>Cotizaciones</a:t>
          </a:r>
          <a:endParaRPr lang="es-PE" dirty="0"/>
        </a:p>
      </dgm:t>
    </dgm:pt>
    <dgm:pt modelId="{BCAA65EE-7DE1-4349-9993-E6A376864579}" type="parTrans" cxnId="{18BB0286-ADE8-4EDA-8F1F-A6D8E07ECDC3}">
      <dgm:prSet/>
      <dgm:spPr/>
      <dgm:t>
        <a:bodyPr/>
        <a:lstStyle/>
        <a:p>
          <a:endParaRPr lang="es-PE"/>
        </a:p>
      </dgm:t>
    </dgm:pt>
    <dgm:pt modelId="{5182C5A4-D679-4333-AA39-8F6ACC7CA839}" type="sibTrans" cxnId="{18BB0286-ADE8-4EDA-8F1F-A6D8E07ECDC3}">
      <dgm:prSet/>
      <dgm:spPr/>
      <dgm:t>
        <a:bodyPr/>
        <a:lstStyle/>
        <a:p>
          <a:endParaRPr lang="es-PE"/>
        </a:p>
      </dgm:t>
    </dgm:pt>
    <dgm:pt modelId="{64AE2D3E-7D0D-4F24-BDC4-212266B1383A}">
      <dgm:prSet phldrT="[Texto]"/>
      <dgm:spPr/>
      <dgm:t>
        <a:bodyPr/>
        <a:lstStyle/>
        <a:p>
          <a:r>
            <a:rPr lang="es-PE" dirty="0" smtClean="0"/>
            <a:t>Ordenes de Compra.</a:t>
          </a:r>
          <a:endParaRPr lang="es-PE" dirty="0"/>
        </a:p>
      </dgm:t>
    </dgm:pt>
    <dgm:pt modelId="{9516A486-77DB-4CBC-9591-E7B1EDA3E52E}" type="parTrans" cxnId="{11B3C14A-A55A-40BF-A085-3FDBBB57AEE0}">
      <dgm:prSet/>
      <dgm:spPr/>
      <dgm:t>
        <a:bodyPr/>
        <a:lstStyle/>
        <a:p>
          <a:endParaRPr lang="es-PE"/>
        </a:p>
      </dgm:t>
    </dgm:pt>
    <dgm:pt modelId="{4C24AF1D-9E19-4412-8587-153D673C5358}" type="sibTrans" cxnId="{11B3C14A-A55A-40BF-A085-3FDBBB57AEE0}">
      <dgm:prSet/>
      <dgm:spPr/>
      <dgm:t>
        <a:bodyPr/>
        <a:lstStyle/>
        <a:p>
          <a:endParaRPr lang="es-PE"/>
        </a:p>
      </dgm:t>
    </dgm:pt>
    <dgm:pt modelId="{6EDBF08B-90ED-472D-8CBA-00B134709135}">
      <dgm:prSet phldrT="[Texto]"/>
      <dgm:spPr/>
      <dgm:t>
        <a:bodyPr/>
        <a:lstStyle/>
        <a:p>
          <a:r>
            <a:rPr lang="es-PE" dirty="0" smtClean="0"/>
            <a:t>Aprobar/rechazar</a:t>
          </a:r>
          <a:endParaRPr lang="es-PE" dirty="0"/>
        </a:p>
      </dgm:t>
    </dgm:pt>
    <dgm:pt modelId="{25746D50-B9FB-407F-AA90-2DFD6D667CF7}" type="parTrans" cxnId="{96882037-E3E4-41EA-845C-FAB9825B9EEF}">
      <dgm:prSet/>
      <dgm:spPr/>
      <dgm:t>
        <a:bodyPr/>
        <a:lstStyle/>
        <a:p>
          <a:endParaRPr lang="es-PE"/>
        </a:p>
      </dgm:t>
    </dgm:pt>
    <dgm:pt modelId="{0C2E51E6-9525-477F-B234-CBB5798FEBF2}" type="sibTrans" cxnId="{96882037-E3E4-41EA-845C-FAB9825B9EEF}">
      <dgm:prSet/>
      <dgm:spPr/>
      <dgm:t>
        <a:bodyPr/>
        <a:lstStyle/>
        <a:p>
          <a:endParaRPr lang="es-PE"/>
        </a:p>
      </dgm:t>
    </dgm:pt>
    <dgm:pt modelId="{92251FC1-6AEF-4DEF-BDF2-EC103E849362}" type="pres">
      <dgm:prSet presAssocID="{8DA658A8-3E07-4D23-BE4F-397BD3F74771}" presName="linear" presStyleCnt="0">
        <dgm:presLayoutVars>
          <dgm:animLvl val="lvl"/>
          <dgm:resizeHandles val="exact"/>
        </dgm:presLayoutVars>
      </dgm:prSet>
      <dgm:spPr/>
    </dgm:pt>
    <dgm:pt modelId="{B92D645B-9AF2-4325-AE24-60EF1C73A583}" type="pres">
      <dgm:prSet presAssocID="{A5526A53-9EB8-4900-8872-542AEC067849}" presName="parentText" presStyleLbl="node1" presStyleIdx="0" presStyleCnt="2" custLinFactNeighborX="149" custLinFactNeighborY="-6786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F065459-15E7-4011-8322-FC4C43F26E42}" type="pres">
      <dgm:prSet presAssocID="{A5526A53-9EB8-4900-8872-542AEC067849}" presName="childText" presStyleLbl="revTx" presStyleIdx="0" presStyleCnt="1" custLinFactNeighborX="149" custLinFactNeighborY="-3349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33D4988-CBCF-4F64-BF18-8651C710428C}" type="pres">
      <dgm:prSet presAssocID="{64AE2D3E-7D0D-4F24-BDC4-212266B1383A}" presName="parentText" presStyleLbl="node1" presStyleIdx="1" presStyleCnt="2" custLinFactNeighborX="149" custLinFactNeighborY="-37116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8BB0286-ADE8-4EDA-8F1F-A6D8E07ECDC3}" srcId="{8DA658A8-3E07-4D23-BE4F-397BD3F74771}" destId="{A5526A53-9EB8-4900-8872-542AEC067849}" srcOrd="0" destOrd="0" parTransId="{BCAA65EE-7DE1-4349-9993-E6A376864579}" sibTransId="{5182C5A4-D679-4333-AA39-8F6ACC7CA839}"/>
    <dgm:cxn modelId="{96882037-E3E4-41EA-845C-FAB9825B9EEF}" srcId="{A5526A53-9EB8-4900-8872-542AEC067849}" destId="{6EDBF08B-90ED-472D-8CBA-00B134709135}" srcOrd="0" destOrd="0" parTransId="{25746D50-B9FB-407F-AA90-2DFD6D667CF7}" sibTransId="{0C2E51E6-9525-477F-B234-CBB5798FEBF2}"/>
    <dgm:cxn modelId="{11B3C14A-A55A-40BF-A085-3FDBBB57AEE0}" srcId="{8DA658A8-3E07-4D23-BE4F-397BD3F74771}" destId="{64AE2D3E-7D0D-4F24-BDC4-212266B1383A}" srcOrd="1" destOrd="0" parTransId="{9516A486-77DB-4CBC-9591-E7B1EDA3E52E}" sibTransId="{4C24AF1D-9E19-4412-8587-153D673C5358}"/>
    <dgm:cxn modelId="{F0D1952A-DAD9-4AD2-95C2-E0EB61AB521D}" type="presOf" srcId="{8DA658A8-3E07-4D23-BE4F-397BD3F74771}" destId="{92251FC1-6AEF-4DEF-BDF2-EC103E849362}" srcOrd="0" destOrd="0" presId="urn:microsoft.com/office/officeart/2005/8/layout/vList2"/>
    <dgm:cxn modelId="{5E78B736-7CD5-4CA1-BB96-F8A62E0B2ABA}" type="presOf" srcId="{6EDBF08B-90ED-472D-8CBA-00B134709135}" destId="{FF065459-15E7-4011-8322-FC4C43F26E42}" srcOrd="0" destOrd="0" presId="urn:microsoft.com/office/officeart/2005/8/layout/vList2"/>
    <dgm:cxn modelId="{44DE68B5-6853-4398-9250-002E15D6BE65}" type="presOf" srcId="{A5526A53-9EB8-4900-8872-542AEC067849}" destId="{B92D645B-9AF2-4325-AE24-60EF1C73A583}" srcOrd="0" destOrd="0" presId="urn:microsoft.com/office/officeart/2005/8/layout/vList2"/>
    <dgm:cxn modelId="{A3426D22-FDB6-4521-8A51-AB34AB62CF5F}" type="presOf" srcId="{64AE2D3E-7D0D-4F24-BDC4-212266B1383A}" destId="{533D4988-CBCF-4F64-BF18-8651C710428C}" srcOrd="0" destOrd="0" presId="urn:microsoft.com/office/officeart/2005/8/layout/vList2"/>
    <dgm:cxn modelId="{4197BF34-27E7-42EA-954B-1EF7ACAA98A0}" type="presParOf" srcId="{92251FC1-6AEF-4DEF-BDF2-EC103E849362}" destId="{B92D645B-9AF2-4325-AE24-60EF1C73A583}" srcOrd="0" destOrd="0" presId="urn:microsoft.com/office/officeart/2005/8/layout/vList2"/>
    <dgm:cxn modelId="{1F08A872-8BBF-477D-A83D-084C84E9A6E0}" type="presParOf" srcId="{92251FC1-6AEF-4DEF-BDF2-EC103E849362}" destId="{FF065459-15E7-4011-8322-FC4C43F26E42}" srcOrd="1" destOrd="0" presId="urn:microsoft.com/office/officeart/2005/8/layout/vList2"/>
    <dgm:cxn modelId="{53657D1D-F727-4AD6-9B5E-17F4E6E46C41}" type="presParOf" srcId="{92251FC1-6AEF-4DEF-BDF2-EC103E849362}" destId="{533D4988-CBCF-4F64-BF18-8651C71042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8B9ED6-F437-4DB5-B9E6-0F086C98AC39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E4F1606B-DBE8-4264-B007-EA417D77A038}">
      <dgm:prSet phldrT="[Texto]" custT="1"/>
      <dgm:spPr/>
      <dgm:t>
        <a:bodyPr/>
        <a:lstStyle/>
        <a:p>
          <a:r>
            <a:rPr lang="es-PE" sz="2400" dirty="0" smtClean="0"/>
            <a:t>Administración de Insumos</a:t>
          </a:r>
          <a:endParaRPr lang="es-PE" sz="2400" dirty="0"/>
        </a:p>
      </dgm:t>
    </dgm:pt>
    <dgm:pt modelId="{796CAF8C-03D6-44B1-BE0B-CB286A2F169B}" type="parTrans" cxnId="{FB709AF0-A5E1-4740-9AA0-D4A92492625A}">
      <dgm:prSet/>
      <dgm:spPr/>
      <dgm:t>
        <a:bodyPr/>
        <a:lstStyle/>
        <a:p>
          <a:endParaRPr lang="es-PE"/>
        </a:p>
      </dgm:t>
    </dgm:pt>
    <dgm:pt modelId="{4AAA77CD-CC27-4CDC-B35C-41AD0EFAD38F}" type="sibTrans" cxnId="{FB709AF0-A5E1-4740-9AA0-D4A92492625A}">
      <dgm:prSet/>
      <dgm:spPr/>
      <dgm:t>
        <a:bodyPr/>
        <a:lstStyle/>
        <a:p>
          <a:endParaRPr lang="es-PE"/>
        </a:p>
      </dgm:t>
    </dgm:pt>
    <dgm:pt modelId="{5F147321-C763-4BF1-8D74-6FD6D7B7F15A}">
      <dgm:prSet phldrT="[Texto]" custT="1"/>
      <dgm:spPr/>
      <dgm:t>
        <a:bodyPr/>
        <a:lstStyle/>
        <a:p>
          <a:r>
            <a:rPr lang="es-PE" sz="2800" dirty="0" smtClean="0"/>
            <a:t>Requerimientos</a:t>
          </a:r>
          <a:endParaRPr lang="es-PE" sz="2800" dirty="0"/>
        </a:p>
      </dgm:t>
    </dgm:pt>
    <dgm:pt modelId="{FF530CDF-C42F-4588-A4BC-57E57EACBEB6}" type="parTrans" cxnId="{E5EB451D-DB67-42DE-8BA7-FD933D3831D9}">
      <dgm:prSet/>
      <dgm:spPr/>
      <dgm:t>
        <a:bodyPr/>
        <a:lstStyle/>
        <a:p>
          <a:endParaRPr lang="es-PE"/>
        </a:p>
      </dgm:t>
    </dgm:pt>
    <dgm:pt modelId="{32DA88DB-E43E-44A5-A7D7-7C546F24E5DA}" type="sibTrans" cxnId="{E5EB451D-DB67-42DE-8BA7-FD933D3831D9}">
      <dgm:prSet/>
      <dgm:spPr/>
      <dgm:t>
        <a:bodyPr/>
        <a:lstStyle/>
        <a:p>
          <a:endParaRPr lang="es-PE"/>
        </a:p>
      </dgm:t>
    </dgm:pt>
    <dgm:pt modelId="{9771D686-7A9F-4084-BA41-401CDC6AB28E}" type="pres">
      <dgm:prSet presAssocID="{478B9ED6-F437-4DB5-B9E6-0F086C98AC39}" presName="linear" presStyleCnt="0">
        <dgm:presLayoutVars>
          <dgm:animLvl val="lvl"/>
          <dgm:resizeHandles val="exact"/>
        </dgm:presLayoutVars>
      </dgm:prSet>
      <dgm:spPr/>
    </dgm:pt>
    <dgm:pt modelId="{92E69C7C-C4B2-4C44-8002-1B9E2E5D0EEF}" type="pres">
      <dgm:prSet presAssocID="{E4F1606B-DBE8-4264-B007-EA417D77A038}" presName="parentText" presStyleLbl="node1" presStyleIdx="0" presStyleCnt="2" custScaleY="71259" custLinFactY="-16328" custLinFactNeighborX="-2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FBE7BB-3102-481E-8CAF-5F170E88C0D9}" type="pres">
      <dgm:prSet presAssocID="{4AAA77CD-CC27-4CDC-B35C-41AD0EFAD38F}" presName="spacer" presStyleCnt="0"/>
      <dgm:spPr/>
    </dgm:pt>
    <dgm:pt modelId="{CDA2B300-7D2D-4FD9-8BFA-AEECE202CBCD}" type="pres">
      <dgm:prSet presAssocID="{5F147321-C763-4BF1-8D74-6FD6D7B7F15A}" presName="parentText" presStyleLbl="node1" presStyleIdx="1" presStyleCnt="2" custScaleY="71591" custLinFactY="-16328" custLinFactNeighborX="-27" custLinFactNeighborY="-100000">
        <dgm:presLayoutVars>
          <dgm:chMax val="0"/>
          <dgm:bulletEnabled val="1"/>
        </dgm:presLayoutVars>
      </dgm:prSet>
      <dgm:spPr/>
    </dgm:pt>
  </dgm:ptLst>
  <dgm:cxnLst>
    <dgm:cxn modelId="{FB709AF0-A5E1-4740-9AA0-D4A92492625A}" srcId="{478B9ED6-F437-4DB5-B9E6-0F086C98AC39}" destId="{E4F1606B-DBE8-4264-B007-EA417D77A038}" srcOrd="0" destOrd="0" parTransId="{796CAF8C-03D6-44B1-BE0B-CB286A2F169B}" sibTransId="{4AAA77CD-CC27-4CDC-B35C-41AD0EFAD38F}"/>
    <dgm:cxn modelId="{E2F2B3F2-1603-4118-8A44-4506DA2C525C}" type="presOf" srcId="{E4F1606B-DBE8-4264-B007-EA417D77A038}" destId="{92E69C7C-C4B2-4C44-8002-1B9E2E5D0EEF}" srcOrd="0" destOrd="0" presId="urn:microsoft.com/office/officeart/2005/8/layout/vList2"/>
    <dgm:cxn modelId="{A958E799-BAA2-47A9-9524-33B3859919C2}" type="presOf" srcId="{478B9ED6-F437-4DB5-B9E6-0F086C98AC39}" destId="{9771D686-7A9F-4084-BA41-401CDC6AB28E}" srcOrd="0" destOrd="0" presId="urn:microsoft.com/office/officeart/2005/8/layout/vList2"/>
    <dgm:cxn modelId="{E5EB451D-DB67-42DE-8BA7-FD933D3831D9}" srcId="{478B9ED6-F437-4DB5-B9E6-0F086C98AC39}" destId="{5F147321-C763-4BF1-8D74-6FD6D7B7F15A}" srcOrd="1" destOrd="0" parTransId="{FF530CDF-C42F-4588-A4BC-57E57EACBEB6}" sibTransId="{32DA88DB-E43E-44A5-A7D7-7C546F24E5DA}"/>
    <dgm:cxn modelId="{6CE54EA7-2F8B-478B-8A23-BADBAFC176A5}" type="presOf" srcId="{5F147321-C763-4BF1-8D74-6FD6D7B7F15A}" destId="{CDA2B300-7D2D-4FD9-8BFA-AEECE202CBCD}" srcOrd="0" destOrd="0" presId="urn:microsoft.com/office/officeart/2005/8/layout/vList2"/>
    <dgm:cxn modelId="{9E229336-D947-48BE-AF8A-3412C94CE6E1}" type="presParOf" srcId="{9771D686-7A9F-4084-BA41-401CDC6AB28E}" destId="{92E69C7C-C4B2-4C44-8002-1B9E2E5D0EEF}" srcOrd="0" destOrd="0" presId="urn:microsoft.com/office/officeart/2005/8/layout/vList2"/>
    <dgm:cxn modelId="{81E40D91-C7C7-4B22-B88A-659FAB81ECD8}" type="presParOf" srcId="{9771D686-7A9F-4084-BA41-401CDC6AB28E}" destId="{57FBE7BB-3102-481E-8CAF-5F170E88C0D9}" srcOrd="1" destOrd="0" presId="urn:microsoft.com/office/officeart/2005/8/layout/vList2"/>
    <dgm:cxn modelId="{217FA448-4B99-4B4E-B588-0948BE80E942}" type="presParOf" srcId="{9771D686-7A9F-4084-BA41-401CDC6AB28E}" destId="{CDA2B300-7D2D-4FD9-8BFA-AEECE202CBC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DA658A8-3E07-4D23-BE4F-397BD3F74771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A5526A53-9EB8-4900-8872-542AEC067849}">
      <dgm:prSet phldrT="[Texto]"/>
      <dgm:spPr/>
      <dgm:t>
        <a:bodyPr/>
        <a:lstStyle/>
        <a:p>
          <a:r>
            <a:rPr lang="es-PE" dirty="0" smtClean="0"/>
            <a:t>Ordenes de Desembolso</a:t>
          </a:r>
          <a:endParaRPr lang="es-PE" dirty="0"/>
        </a:p>
      </dgm:t>
    </dgm:pt>
    <dgm:pt modelId="{BCAA65EE-7DE1-4349-9993-E6A376864579}" type="parTrans" cxnId="{18BB0286-ADE8-4EDA-8F1F-A6D8E07ECDC3}">
      <dgm:prSet/>
      <dgm:spPr/>
      <dgm:t>
        <a:bodyPr/>
        <a:lstStyle/>
        <a:p>
          <a:endParaRPr lang="es-PE"/>
        </a:p>
      </dgm:t>
    </dgm:pt>
    <dgm:pt modelId="{5182C5A4-D679-4333-AA39-8F6ACC7CA839}" type="sibTrans" cxnId="{18BB0286-ADE8-4EDA-8F1F-A6D8E07ECDC3}">
      <dgm:prSet/>
      <dgm:spPr/>
      <dgm:t>
        <a:bodyPr/>
        <a:lstStyle/>
        <a:p>
          <a:endParaRPr lang="es-PE"/>
        </a:p>
      </dgm:t>
    </dgm:pt>
    <dgm:pt modelId="{6EDBF08B-90ED-472D-8CBA-00B134709135}">
      <dgm:prSet phldrT="[Texto]"/>
      <dgm:spPr/>
      <dgm:t>
        <a:bodyPr/>
        <a:lstStyle/>
        <a:p>
          <a:r>
            <a:rPr lang="es-PE" dirty="0" smtClean="0"/>
            <a:t>Registro de pagos</a:t>
          </a:r>
          <a:endParaRPr lang="es-PE" dirty="0"/>
        </a:p>
      </dgm:t>
    </dgm:pt>
    <dgm:pt modelId="{25746D50-B9FB-407F-AA90-2DFD6D667CF7}" type="parTrans" cxnId="{96882037-E3E4-41EA-845C-FAB9825B9EEF}">
      <dgm:prSet/>
      <dgm:spPr/>
      <dgm:t>
        <a:bodyPr/>
        <a:lstStyle/>
        <a:p>
          <a:endParaRPr lang="es-PE"/>
        </a:p>
      </dgm:t>
    </dgm:pt>
    <dgm:pt modelId="{0C2E51E6-9525-477F-B234-CBB5798FEBF2}" type="sibTrans" cxnId="{96882037-E3E4-41EA-845C-FAB9825B9EEF}">
      <dgm:prSet/>
      <dgm:spPr/>
      <dgm:t>
        <a:bodyPr/>
        <a:lstStyle/>
        <a:p>
          <a:endParaRPr lang="es-PE"/>
        </a:p>
      </dgm:t>
    </dgm:pt>
    <dgm:pt modelId="{92251FC1-6AEF-4DEF-BDF2-EC103E849362}" type="pres">
      <dgm:prSet presAssocID="{8DA658A8-3E07-4D23-BE4F-397BD3F74771}" presName="linear" presStyleCnt="0">
        <dgm:presLayoutVars>
          <dgm:animLvl val="lvl"/>
          <dgm:resizeHandles val="exact"/>
        </dgm:presLayoutVars>
      </dgm:prSet>
      <dgm:spPr/>
    </dgm:pt>
    <dgm:pt modelId="{B92D645B-9AF2-4325-AE24-60EF1C73A583}" type="pres">
      <dgm:prSet presAssocID="{A5526A53-9EB8-4900-8872-542AEC067849}" presName="parentText" presStyleLbl="node1" presStyleIdx="0" presStyleCnt="1" custLinFactNeighborY="-17056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F065459-15E7-4011-8322-FC4C43F26E42}" type="pres">
      <dgm:prSet presAssocID="{A5526A53-9EB8-4900-8872-542AEC067849}" presName="childText" presStyleLbl="revTx" presStyleIdx="0" presStyleCnt="1" custLinFactNeighborY="-981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F0F78ED-1D85-48C7-8B0C-04335F711427}" type="presOf" srcId="{6EDBF08B-90ED-472D-8CBA-00B134709135}" destId="{FF065459-15E7-4011-8322-FC4C43F26E42}" srcOrd="0" destOrd="0" presId="urn:microsoft.com/office/officeart/2005/8/layout/vList2"/>
    <dgm:cxn modelId="{BA8F50A2-2847-4245-B5B1-A1536CAD04E6}" type="presOf" srcId="{8DA658A8-3E07-4D23-BE4F-397BD3F74771}" destId="{92251FC1-6AEF-4DEF-BDF2-EC103E849362}" srcOrd="0" destOrd="0" presId="urn:microsoft.com/office/officeart/2005/8/layout/vList2"/>
    <dgm:cxn modelId="{96882037-E3E4-41EA-845C-FAB9825B9EEF}" srcId="{A5526A53-9EB8-4900-8872-542AEC067849}" destId="{6EDBF08B-90ED-472D-8CBA-00B134709135}" srcOrd="0" destOrd="0" parTransId="{25746D50-B9FB-407F-AA90-2DFD6D667CF7}" sibTransId="{0C2E51E6-9525-477F-B234-CBB5798FEBF2}"/>
    <dgm:cxn modelId="{18BB0286-ADE8-4EDA-8F1F-A6D8E07ECDC3}" srcId="{8DA658A8-3E07-4D23-BE4F-397BD3F74771}" destId="{A5526A53-9EB8-4900-8872-542AEC067849}" srcOrd="0" destOrd="0" parTransId="{BCAA65EE-7DE1-4349-9993-E6A376864579}" sibTransId="{5182C5A4-D679-4333-AA39-8F6ACC7CA839}"/>
    <dgm:cxn modelId="{FA2376E9-7E41-4746-825E-3B34AB2982E4}" type="presOf" srcId="{A5526A53-9EB8-4900-8872-542AEC067849}" destId="{B92D645B-9AF2-4325-AE24-60EF1C73A583}" srcOrd="0" destOrd="0" presId="urn:microsoft.com/office/officeart/2005/8/layout/vList2"/>
    <dgm:cxn modelId="{EE5DD8C0-4561-4556-9DC5-E974BFF2A401}" type="presParOf" srcId="{92251FC1-6AEF-4DEF-BDF2-EC103E849362}" destId="{B92D645B-9AF2-4325-AE24-60EF1C73A583}" srcOrd="0" destOrd="0" presId="urn:microsoft.com/office/officeart/2005/8/layout/vList2"/>
    <dgm:cxn modelId="{7B96DA9F-D676-4EB2-9B77-CBA1A3766468}" type="presParOf" srcId="{92251FC1-6AEF-4DEF-BDF2-EC103E849362}" destId="{FF065459-15E7-4011-8322-FC4C43F26E4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DA658A8-3E07-4D23-BE4F-397BD3F74771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s-PE"/>
        </a:p>
      </dgm:t>
    </dgm:pt>
    <dgm:pt modelId="{A5526A53-9EB8-4900-8872-542AEC067849}">
      <dgm:prSet phldrT="[Texto]" custT="1"/>
      <dgm:spPr/>
      <dgm:t>
        <a:bodyPr/>
        <a:lstStyle/>
        <a:p>
          <a:r>
            <a:rPr lang="es-PE" sz="2400" dirty="0" smtClean="0"/>
            <a:t>Requerimientos de Obra</a:t>
          </a:r>
          <a:endParaRPr lang="es-PE" sz="2400" dirty="0"/>
        </a:p>
      </dgm:t>
    </dgm:pt>
    <dgm:pt modelId="{BCAA65EE-7DE1-4349-9993-E6A376864579}" type="parTrans" cxnId="{18BB0286-ADE8-4EDA-8F1F-A6D8E07ECDC3}">
      <dgm:prSet/>
      <dgm:spPr/>
      <dgm:t>
        <a:bodyPr/>
        <a:lstStyle/>
        <a:p>
          <a:endParaRPr lang="es-PE"/>
        </a:p>
      </dgm:t>
    </dgm:pt>
    <dgm:pt modelId="{5182C5A4-D679-4333-AA39-8F6ACC7CA839}" type="sibTrans" cxnId="{18BB0286-ADE8-4EDA-8F1F-A6D8E07ECDC3}">
      <dgm:prSet/>
      <dgm:spPr/>
      <dgm:t>
        <a:bodyPr/>
        <a:lstStyle/>
        <a:p>
          <a:endParaRPr lang="es-PE"/>
        </a:p>
      </dgm:t>
    </dgm:pt>
    <dgm:pt modelId="{64AE2D3E-7D0D-4F24-BDC4-212266B1383A}">
      <dgm:prSet phldrT="[Texto]" custT="1"/>
      <dgm:spPr/>
      <dgm:t>
        <a:bodyPr/>
        <a:lstStyle/>
        <a:p>
          <a:r>
            <a:rPr lang="es-PE" sz="2400" dirty="0" smtClean="0"/>
            <a:t>Seguimiento de requerimientos.</a:t>
          </a:r>
          <a:endParaRPr lang="es-PE" sz="2400" dirty="0"/>
        </a:p>
      </dgm:t>
    </dgm:pt>
    <dgm:pt modelId="{9516A486-77DB-4CBC-9591-E7B1EDA3E52E}" type="parTrans" cxnId="{11B3C14A-A55A-40BF-A085-3FDBBB57AEE0}">
      <dgm:prSet/>
      <dgm:spPr/>
      <dgm:t>
        <a:bodyPr/>
        <a:lstStyle/>
        <a:p>
          <a:endParaRPr lang="es-PE"/>
        </a:p>
      </dgm:t>
    </dgm:pt>
    <dgm:pt modelId="{4C24AF1D-9E19-4412-8587-153D673C5358}" type="sibTrans" cxnId="{11B3C14A-A55A-40BF-A085-3FDBBB57AEE0}">
      <dgm:prSet/>
      <dgm:spPr/>
      <dgm:t>
        <a:bodyPr/>
        <a:lstStyle/>
        <a:p>
          <a:endParaRPr lang="es-PE"/>
        </a:p>
      </dgm:t>
    </dgm:pt>
    <dgm:pt modelId="{6EDBF08B-90ED-472D-8CBA-00B134709135}">
      <dgm:prSet phldrT="[Texto]" custT="1"/>
      <dgm:spPr/>
      <dgm:t>
        <a:bodyPr/>
        <a:lstStyle/>
        <a:p>
          <a:r>
            <a:rPr lang="es-PE" sz="2000" dirty="0" err="1" smtClean="0"/>
            <a:t>Aperturar</a:t>
          </a:r>
          <a:r>
            <a:rPr lang="es-PE" sz="2000" dirty="0" smtClean="0"/>
            <a:t>/solicitar</a:t>
          </a:r>
          <a:endParaRPr lang="es-PE" sz="3100" dirty="0"/>
        </a:p>
      </dgm:t>
    </dgm:pt>
    <dgm:pt modelId="{25746D50-B9FB-407F-AA90-2DFD6D667CF7}" type="parTrans" cxnId="{96882037-E3E4-41EA-845C-FAB9825B9EEF}">
      <dgm:prSet/>
      <dgm:spPr/>
      <dgm:t>
        <a:bodyPr/>
        <a:lstStyle/>
        <a:p>
          <a:endParaRPr lang="es-PE"/>
        </a:p>
      </dgm:t>
    </dgm:pt>
    <dgm:pt modelId="{0C2E51E6-9525-477F-B234-CBB5798FEBF2}" type="sibTrans" cxnId="{96882037-E3E4-41EA-845C-FAB9825B9EEF}">
      <dgm:prSet/>
      <dgm:spPr/>
      <dgm:t>
        <a:bodyPr/>
        <a:lstStyle/>
        <a:p>
          <a:endParaRPr lang="es-PE"/>
        </a:p>
      </dgm:t>
    </dgm:pt>
    <dgm:pt modelId="{92251FC1-6AEF-4DEF-BDF2-EC103E849362}" type="pres">
      <dgm:prSet presAssocID="{8DA658A8-3E07-4D23-BE4F-397BD3F74771}" presName="linear" presStyleCnt="0">
        <dgm:presLayoutVars>
          <dgm:animLvl val="lvl"/>
          <dgm:resizeHandles val="exact"/>
        </dgm:presLayoutVars>
      </dgm:prSet>
      <dgm:spPr/>
    </dgm:pt>
    <dgm:pt modelId="{B92D645B-9AF2-4325-AE24-60EF1C73A583}" type="pres">
      <dgm:prSet presAssocID="{A5526A53-9EB8-4900-8872-542AEC067849}" presName="parentText" presStyleLbl="node1" presStyleIdx="0" presStyleCnt="2" custScaleY="77241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F065459-15E7-4011-8322-FC4C43F26E42}" type="pres">
      <dgm:prSet presAssocID="{A5526A53-9EB8-4900-8872-542AEC067849}" presName="childText" presStyleLbl="revTx" presStyleIdx="0" presStyleCnt="1" custScaleY="6323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33D4988-CBCF-4F64-BF18-8651C710428C}" type="pres">
      <dgm:prSet presAssocID="{64AE2D3E-7D0D-4F24-BDC4-212266B1383A}" presName="parentText" presStyleLbl="node1" presStyleIdx="1" presStyleCnt="2" custScaleY="77241" custLinFactNeighborX="149" custLinFactNeighborY="-16417">
        <dgm:presLayoutVars>
          <dgm:chMax val="0"/>
          <dgm:bulletEnabled val="1"/>
        </dgm:presLayoutVars>
      </dgm:prSet>
      <dgm:spPr/>
    </dgm:pt>
  </dgm:ptLst>
  <dgm:cxnLst>
    <dgm:cxn modelId="{25869889-A739-49DD-959D-0F9EF57C39F2}" type="presOf" srcId="{64AE2D3E-7D0D-4F24-BDC4-212266B1383A}" destId="{533D4988-CBCF-4F64-BF18-8651C710428C}" srcOrd="0" destOrd="0" presId="urn:microsoft.com/office/officeart/2005/8/layout/vList2"/>
    <dgm:cxn modelId="{18BB0286-ADE8-4EDA-8F1F-A6D8E07ECDC3}" srcId="{8DA658A8-3E07-4D23-BE4F-397BD3F74771}" destId="{A5526A53-9EB8-4900-8872-542AEC067849}" srcOrd="0" destOrd="0" parTransId="{BCAA65EE-7DE1-4349-9993-E6A376864579}" sibTransId="{5182C5A4-D679-4333-AA39-8F6ACC7CA839}"/>
    <dgm:cxn modelId="{96882037-E3E4-41EA-845C-FAB9825B9EEF}" srcId="{A5526A53-9EB8-4900-8872-542AEC067849}" destId="{6EDBF08B-90ED-472D-8CBA-00B134709135}" srcOrd="0" destOrd="0" parTransId="{25746D50-B9FB-407F-AA90-2DFD6D667CF7}" sibTransId="{0C2E51E6-9525-477F-B234-CBB5798FEBF2}"/>
    <dgm:cxn modelId="{D3EBBA3E-DD5F-4860-A95D-28C95249E9AD}" type="presOf" srcId="{6EDBF08B-90ED-472D-8CBA-00B134709135}" destId="{FF065459-15E7-4011-8322-FC4C43F26E42}" srcOrd="0" destOrd="0" presId="urn:microsoft.com/office/officeart/2005/8/layout/vList2"/>
    <dgm:cxn modelId="{11B3C14A-A55A-40BF-A085-3FDBBB57AEE0}" srcId="{8DA658A8-3E07-4D23-BE4F-397BD3F74771}" destId="{64AE2D3E-7D0D-4F24-BDC4-212266B1383A}" srcOrd="1" destOrd="0" parTransId="{9516A486-77DB-4CBC-9591-E7B1EDA3E52E}" sibTransId="{4C24AF1D-9E19-4412-8587-153D673C5358}"/>
    <dgm:cxn modelId="{674687AD-5EDB-46A4-853D-ADBEF80F13C3}" type="presOf" srcId="{8DA658A8-3E07-4D23-BE4F-397BD3F74771}" destId="{92251FC1-6AEF-4DEF-BDF2-EC103E849362}" srcOrd="0" destOrd="0" presId="urn:microsoft.com/office/officeart/2005/8/layout/vList2"/>
    <dgm:cxn modelId="{A2D5A8C8-9A86-409D-A2B0-4FE096242214}" type="presOf" srcId="{A5526A53-9EB8-4900-8872-542AEC067849}" destId="{B92D645B-9AF2-4325-AE24-60EF1C73A583}" srcOrd="0" destOrd="0" presId="urn:microsoft.com/office/officeart/2005/8/layout/vList2"/>
    <dgm:cxn modelId="{8D131C46-936F-40A5-849E-07E0DC62F66D}" type="presParOf" srcId="{92251FC1-6AEF-4DEF-BDF2-EC103E849362}" destId="{B92D645B-9AF2-4325-AE24-60EF1C73A583}" srcOrd="0" destOrd="0" presId="urn:microsoft.com/office/officeart/2005/8/layout/vList2"/>
    <dgm:cxn modelId="{8B275F22-17AA-4F0E-88F1-4919B18575F1}" type="presParOf" srcId="{92251FC1-6AEF-4DEF-BDF2-EC103E849362}" destId="{FF065459-15E7-4011-8322-FC4C43F26E42}" srcOrd="1" destOrd="0" presId="urn:microsoft.com/office/officeart/2005/8/layout/vList2"/>
    <dgm:cxn modelId="{78DE54DB-A8E4-49F4-8753-2075AE58EA52}" type="presParOf" srcId="{92251FC1-6AEF-4DEF-BDF2-EC103E849362}" destId="{533D4988-CBCF-4F64-BF18-8651C71042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78B9ED6-F437-4DB5-B9E6-0F086C98AC39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E4F1606B-DBE8-4264-B007-EA417D77A038}">
      <dgm:prSet phldrT="[Texto]" custT="1"/>
      <dgm:spPr/>
      <dgm:t>
        <a:bodyPr/>
        <a:lstStyle/>
        <a:p>
          <a:r>
            <a:rPr lang="es-PE" sz="2400" dirty="0" smtClean="0"/>
            <a:t>Administración  de Insumos</a:t>
          </a:r>
          <a:endParaRPr lang="es-PE" sz="2400" dirty="0"/>
        </a:p>
      </dgm:t>
    </dgm:pt>
    <dgm:pt modelId="{796CAF8C-03D6-44B1-BE0B-CB286A2F169B}" type="parTrans" cxnId="{FB709AF0-A5E1-4740-9AA0-D4A92492625A}">
      <dgm:prSet/>
      <dgm:spPr/>
      <dgm:t>
        <a:bodyPr/>
        <a:lstStyle/>
        <a:p>
          <a:endParaRPr lang="es-PE"/>
        </a:p>
      </dgm:t>
    </dgm:pt>
    <dgm:pt modelId="{4AAA77CD-CC27-4CDC-B35C-41AD0EFAD38F}" type="sibTrans" cxnId="{FB709AF0-A5E1-4740-9AA0-D4A92492625A}">
      <dgm:prSet/>
      <dgm:spPr/>
      <dgm:t>
        <a:bodyPr/>
        <a:lstStyle/>
        <a:p>
          <a:endParaRPr lang="es-PE"/>
        </a:p>
      </dgm:t>
    </dgm:pt>
    <dgm:pt modelId="{2CB177A5-E343-439D-B50A-AEF10975430B}">
      <dgm:prSet phldrT="[Texto]" custT="1"/>
      <dgm:spPr/>
      <dgm:t>
        <a:bodyPr/>
        <a:lstStyle/>
        <a:p>
          <a:r>
            <a:rPr lang="es-PE" sz="2400" dirty="0" smtClean="0"/>
            <a:t>Tipo de insumo</a:t>
          </a:r>
          <a:endParaRPr lang="es-PE" sz="2400" dirty="0"/>
        </a:p>
      </dgm:t>
    </dgm:pt>
    <dgm:pt modelId="{84655862-0553-484A-9CB1-FEC404BD01ED}" type="parTrans" cxnId="{E6A99004-4519-457B-A3F4-E8B072519194}">
      <dgm:prSet/>
      <dgm:spPr/>
      <dgm:t>
        <a:bodyPr/>
        <a:lstStyle/>
        <a:p>
          <a:endParaRPr lang="es-PE"/>
        </a:p>
      </dgm:t>
    </dgm:pt>
    <dgm:pt modelId="{53883408-C625-4B7F-92C2-2923F0EA6AF4}" type="sibTrans" cxnId="{E6A99004-4519-457B-A3F4-E8B072519194}">
      <dgm:prSet/>
      <dgm:spPr/>
      <dgm:t>
        <a:bodyPr/>
        <a:lstStyle/>
        <a:p>
          <a:endParaRPr lang="es-PE"/>
        </a:p>
      </dgm:t>
    </dgm:pt>
    <dgm:pt modelId="{7AD40BAC-7AAA-4C55-9A6F-859FE5E9E601}">
      <dgm:prSet phldrT="[Texto]" custT="1"/>
      <dgm:spPr/>
      <dgm:t>
        <a:bodyPr/>
        <a:lstStyle/>
        <a:p>
          <a:r>
            <a:rPr lang="es-PE" sz="2400" dirty="0" smtClean="0"/>
            <a:t>Unidad de medida</a:t>
          </a:r>
          <a:endParaRPr lang="es-PE" sz="2400" dirty="0"/>
        </a:p>
      </dgm:t>
    </dgm:pt>
    <dgm:pt modelId="{FD1D9FE4-F80A-4235-8B5C-5942D275CB0D}" type="parTrans" cxnId="{131654C0-2A17-4B6A-950A-EBBAE8F83003}">
      <dgm:prSet/>
      <dgm:spPr/>
      <dgm:t>
        <a:bodyPr/>
        <a:lstStyle/>
        <a:p>
          <a:endParaRPr lang="es-PE"/>
        </a:p>
      </dgm:t>
    </dgm:pt>
    <dgm:pt modelId="{13478021-9B60-4E45-A885-15B9B797B5E6}" type="sibTrans" cxnId="{131654C0-2A17-4B6A-950A-EBBAE8F83003}">
      <dgm:prSet/>
      <dgm:spPr/>
      <dgm:t>
        <a:bodyPr/>
        <a:lstStyle/>
        <a:p>
          <a:endParaRPr lang="es-PE"/>
        </a:p>
      </dgm:t>
    </dgm:pt>
    <dgm:pt modelId="{9771D686-7A9F-4084-BA41-401CDC6AB28E}" type="pres">
      <dgm:prSet presAssocID="{478B9ED6-F437-4DB5-B9E6-0F086C98AC39}" presName="linear" presStyleCnt="0">
        <dgm:presLayoutVars>
          <dgm:animLvl val="lvl"/>
          <dgm:resizeHandles val="exact"/>
        </dgm:presLayoutVars>
      </dgm:prSet>
      <dgm:spPr/>
    </dgm:pt>
    <dgm:pt modelId="{92E69C7C-C4B2-4C44-8002-1B9E2E5D0EEF}" type="pres">
      <dgm:prSet presAssocID="{E4F1606B-DBE8-4264-B007-EA417D77A038}" presName="parentText" presStyleLbl="node1" presStyleIdx="0" presStyleCnt="1" custScaleY="68453" custLinFactNeighborX="-27" custLinFactNeighborY="-40346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77192E0-B152-44BF-9559-4927AAE84487}" type="pres">
      <dgm:prSet presAssocID="{E4F1606B-DBE8-4264-B007-EA417D77A038}" presName="childText" presStyleLbl="revTx" presStyleIdx="0" presStyleCnt="1" custScaleY="74277" custLinFactNeighborX="229" custLinFactNeighborY="-3199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E6A99004-4519-457B-A3F4-E8B072519194}" srcId="{E4F1606B-DBE8-4264-B007-EA417D77A038}" destId="{2CB177A5-E343-439D-B50A-AEF10975430B}" srcOrd="0" destOrd="0" parTransId="{84655862-0553-484A-9CB1-FEC404BD01ED}" sibTransId="{53883408-C625-4B7F-92C2-2923F0EA6AF4}"/>
    <dgm:cxn modelId="{C640844D-F226-40EA-B63F-E6B3231BEB69}" type="presOf" srcId="{7AD40BAC-7AAA-4C55-9A6F-859FE5E9E601}" destId="{177192E0-B152-44BF-9559-4927AAE84487}" srcOrd="0" destOrd="1" presId="urn:microsoft.com/office/officeart/2005/8/layout/vList2"/>
    <dgm:cxn modelId="{72225E72-53F7-4CF0-BDD7-B6C23A66196F}" type="presOf" srcId="{E4F1606B-DBE8-4264-B007-EA417D77A038}" destId="{92E69C7C-C4B2-4C44-8002-1B9E2E5D0EEF}" srcOrd="0" destOrd="0" presId="urn:microsoft.com/office/officeart/2005/8/layout/vList2"/>
    <dgm:cxn modelId="{FB709AF0-A5E1-4740-9AA0-D4A92492625A}" srcId="{478B9ED6-F437-4DB5-B9E6-0F086C98AC39}" destId="{E4F1606B-DBE8-4264-B007-EA417D77A038}" srcOrd="0" destOrd="0" parTransId="{796CAF8C-03D6-44B1-BE0B-CB286A2F169B}" sibTransId="{4AAA77CD-CC27-4CDC-B35C-41AD0EFAD38F}"/>
    <dgm:cxn modelId="{E1F51627-9FF1-497F-946E-BE0864E9AA71}" type="presOf" srcId="{478B9ED6-F437-4DB5-B9E6-0F086C98AC39}" destId="{9771D686-7A9F-4084-BA41-401CDC6AB28E}" srcOrd="0" destOrd="0" presId="urn:microsoft.com/office/officeart/2005/8/layout/vList2"/>
    <dgm:cxn modelId="{131654C0-2A17-4B6A-950A-EBBAE8F83003}" srcId="{E4F1606B-DBE8-4264-B007-EA417D77A038}" destId="{7AD40BAC-7AAA-4C55-9A6F-859FE5E9E601}" srcOrd="1" destOrd="0" parTransId="{FD1D9FE4-F80A-4235-8B5C-5942D275CB0D}" sibTransId="{13478021-9B60-4E45-A885-15B9B797B5E6}"/>
    <dgm:cxn modelId="{3B628A17-1818-4D73-B3F2-9CA4E2194F42}" type="presOf" srcId="{2CB177A5-E343-439D-B50A-AEF10975430B}" destId="{177192E0-B152-44BF-9559-4927AAE84487}" srcOrd="0" destOrd="0" presId="urn:microsoft.com/office/officeart/2005/8/layout/vList2"/>
    <dgm:cxn modelId="{8D46A11B-2631-4228-9302-893579CD6EAE}" type="presParOf" srcId="{9771D686-7A9F-4084-BA41-401CDC6AB28E}" destId="{92E69C7C-C4B2-4C44-8002-1B9E2E5D0EEF}" srcOrd="0" destOrd="0" presId="urn:microsoft.com/office/officeart/2005/8/layout/vList2"/>
    <dgm:cxn modelId="{30803E83-E614-4DBB-AE90-305306256647}" type="presParOf" srcId="{9771D686-7A9F-4084-BA41-401CDC6AB28E}" destId="{177192E0-B152-44BF-9559-4927AAE844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DA658A8-3E07-4D23-BE4F-397BD3F74771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s-PE"/>
        </a:p>
      </dgm:t>
    </dgm:pt>
    <dgm:pt modelId="{A5526A53-9EB8-4900-8872-542AEC067849}">
      <dgm:prSet phldrT="[Texto]"/>
      <dgm:spPr/>
      <dgm:t>
        <a:bodyPr/>
        <a:lstStyle/>
        <a:p>
          <a:r>
            <a:rPr lang="es-PE" dirty="0" smtClean="0"/>
            <a:t>Requerimientos de Obra</a:t>
          </a:r>
          <a:endParaRPr lang="es-PE" dirty="0"/>
        </a:p>
      </dgm:t>
    </dgm:pt>
    <dgm:pt modelId="{BCAA65EE-7DE1-4349-9993-E6A376864579}" type="parTrans" cxnId="{18BB0286-ADE8-4EDA-8F1F-A6D8E07ECDC3}">
      <dgm:prSet/>
      <dgm:spPr/>
      <dgm:t>
        <a:bodyPr/>
        <a:lstStyle/>
        <a:p>
          <a:endParaRPr lang="es-PE"/>
        </a:p>
      </dgm:t>
    </dgm:pt>
    <dgm:pt modelId="{5182C5A4-D679-4333-AA39-8F6ACC7CA839}" type="sibTrans" cxnId="{18BB0286-ADE8-4EDA-8F1F-A6D8E07ECDC3}">
      <dgm:prSet/>
      <dgm:spPr/>
      <dgm:t>
        <a:bodyPr/>
        <a:lstStyle/>
        <a:p>
          <a:endParaRPr lang="es-PE"/>
        </a:p>
      </dgm:t>
    </dgm:pt>
    <dgm:pt modelId="{64AE2D3E-7D0D-4F24-BDC4-212266B1383A}">
      <dgm:prSet phldrT="[Texto]"/>
      <dgm:spPr/>
      <dgm:t>
        <a:bodyPr/>
        <a:lstStyle/>
        <a:p>
          <a:r>
            <a:rPr lang="es-PE" dirty="0" smtClean="0"/>
            <a:t>Seguimiento de requerimientos.</a:t>
          </a:r>
          <a:endParaRPr lang="es-PE" dirty="0"/>
        </a:p>
      </dgm:t>
    </dgm:pt>
    <dgm:pt modelId="{9516A486-77DB-4CBC-9591-E7B1EDA3E52E}" type="parTrans" cxnId="{11B3C14A-A55A-40BF-A085-3FDBBB57AEE0}">
      <dgm:prSet/>
      <dgm:spPr/>
      <dgm:t>
        <a:bodyPr/>
        <a:lstStyle/>
        <a:p>
          <a:endParaRPr lang="es-PE"/>
        </a:p>
      </dgm:t>
    </dgm:pt>
    <dgm:pt modelId="{4C24AF1D-9E19-4412-8587-153D673C5358}" type="sibTrans" cxnId="{11B3C14A-A55A-40BF-A085-3FDBBB57AEE0}">
      <dgm:prSet/>
      <dgm:spPr/>
      <dgm:t>
        <a:bodyPr/>
        <a:lstStyle/>
        <a:p>
          <a:endParaRPr lang="es-PE"/>
        </a:p>
      </dgm:t>
    </dgm:pt>
    <dgm:pt modelId="{6EDBF08B-90ED-472D-8CBA-00B134709135}">
      <dgm:prSet phldrT="[Texto]"/>
      <dgm:spPr/>
      <dgm:t>
        <a:bodyPr/>
        <a:lstStyle/>
        <a:p>
          <a:r>
            <a:rPr lang="es-PE" dirty="0" smtClean="0"/>
            <a:t>solicitar</a:t>
          </a:r>
          <a:endParaRPr lang="es-PE" dirty="0"/>
        </a:p>
      </dgm:t>
    </dgm:pt>
    <dgm:pt modelId="{25746D50-B9FB-407F-AA90-2DFD6D667CF7}" type="parTrans" cxnId="{96882037-E3E4-41EA-845C-FAB9825B9EEF}">
      <dgm:prSet/>
      <dgm:spPr/>
      <dgm:t>
        <a:bodyPr/>
        <a:lstStyle/>
        <a:p>
          <a:endParaRPr lang="es-PE"/>
        </a:p>
      </dgm:t>
    </dgm:pt>
    <dgm:pt modelId="{0C2E51E6-9525-477F-B234-CBB5798FEBF2}" type="sibTrans" cxnId="{96882037-E3E4-41EA-845C-FAB9825B9EEF}">
      <dgm:prSet/>
      <dgm:spPr/>
      <dgm:t>
        <a:bodyPr/>
        <a:lstStyle/>
        <a:p>
          <a:endParaRPr lang="es-PE"/>
        </a:p>
      </dgm:t>
    </dgm:pt>
    <dgm:pt modelId="{92251FC1-6AEF-4DEF-BDF2-EC103E849362}" type="pres">
      <dgm:prSet presAssocID="{8DA658A8-3E07-4D23-BE4F-397BD3F74771}" presName="linear" presStyleCnt="0">
        <dgm:presLayoutVars>
          <dgm:animLvl val="lvl"/>
          <dgm:resizeHandles val="exact"/>
        </dgm:presLayoutVars>
      </dgm:prSet>
      <dgm:spPr/>
    </dgm:pt>
    <dgm:pt modelId="{B92D645B-9AF2-4325-AE24-60EF1C73A583}" type="pres">
      <dgm:prSet presAssocID="{A5526A53-9EB8-4900-8872-542AEC067849}" presName="parentText" presStyleLbl="node1" presStyleIdx="0" presStyleCnt="2" custScaleY="75456" custLinFactNeighborX="542" custLinFactNeighborY="-68931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F065459-15E7-4011-8322-FC4C43F26E42}" type="pres">
      <dgm:prSet presAssocID="{A5526A53-9EB8-4900-8872-542AEC067849}" presName="childText" presStyleLbl="revTx" presStyleIdx="0" presStyleCnt="1" custLinFactNeighborX="283" custLinFactNeighborY="-2506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33D4988-CBCF-4F64-BF18-8651C710428C}" type="pres">
      <dgm:prSet presAssocID="{64AE2D3E-7D0D-4F24-BDC4-212266B1383A}" presName="parentText" presStyleLbl="node1" presStyleIdx="1" presStyleCnt="2" custScaleY="69640" custLinFactNeighborX="149" custLinFactNeighborY="-77860">
        <dgm:presLayoutVars>
          <dgm:chMax val="0"/>
          <dgm:bulletEnabled val="1"/>
        </dgm:presLayoutVars>
      </dgm:prSet>
      <dgm:spPr/>
    </dgm:pt>
  </dgm:ptLst>
  <dgm:cxnLst>
    <dgm:cxn modelId="{18BB0286-ADE8-4EDA-8F1F-A6D8E07ECDC3}" srcId="{8DA658A8-3E07-4D23-BE4F-397BD3F74771}" destId="{A5526A53-9EB8-4900-8872-542AEC067849}" srcOrd="0" destOrd="0" parTransId="{BCAA65EE-7DE1-4349-9993-E6A376864579}" sibTransId="{5182C5A4-D679-4333-AA39-8F6ACC7CA839}"/>
    <dgm:cxn modelId="{96882037-E3E4-41EA-845C-FAB9825B9EEF}" srcId="{A5526A53-9EB8-4900-8872-542AEC067849}" destId="{6EDBF08B-90ED-472D-8CBA-00B134709135}" srcOrd="0" destOrd="0" parTransId="{25746D50-B9FB-407F-AA90-2DFD6D667CF7}" sibTransId="{0C2E51E6-9525-477F-B234-CBB5798FEBF2}"/>
    <dgm:cxn modelId="{FE90B678-FF69-45C3-9FC0-912818938E85}" type="presOf" srcId="{6EDBF08B-90ED-472D-8CBA-00B134709135}" destId="{FF065459-15E7-4011-8322-FC4C43F26E42}" srcOrd="0" destOrd="0" presId="urn:microsoft.com/office/officeart/2005/8/layout/vList2"/>
    <dgm:cxn modelId="{C6360179-6903-4AAF-8072-962F5DC638FB}" type="presOf" srcId="{8DA658A8-3E07-4D23-BE4F-397BD3F74771}" destId="{92251FC1-6AEF-4DEF-BDF2-EC103E849362}" srcOrd="0" destOrd="0" presId="urn:microsoft.com/office/officeart/2005/8/layout/vList2"/>
    <dgm:cxn modelId="{11B3C14A-A55A-40BF-A085-3FDBBB57AEE0}" srcId="{8DA658A8-3E07-4D23-BE4F-397BD3F74771}" destId="{64AE2D3E-7D0D-4F24-BDC4-212266B1383A}" srcOrd="1" destOrd="0" parTransId="{9516A486-77DB-4CBC-9591-E7B1EDA3E52E}" sibTransId="{4C24AF1D-9E19-4412-8587-153D673C5358}"/>
    <dgm:cxn modelId="{05EBE405-2F8A-4B04-910D-02879FFF6619}" type="presOf" srcId="{A5526A53-9EB8-4900-8872-542AEC067849}" destId="{B92D645B-9AF2-4325-AE24-60EF1C73A583}" srcOrd="0" destOrd="0" presId="urn:microsoft.com/office/officeart/2005/8/layout/vList2"/>
    <dgm:cxn modelId="{2AF822CD-C00F-468D-ACE0-5D179BDC3F54}" type="presOf" srcId="{64AE2D3E-7D0D-4F24-BDC4-212266B1383A}" destId="{533D4988-CBCF-4F64-BF18-8651C710428C}" srcOrd="0" destOrd="0" presId="urn:microsoft.com/office/officeart/2005/8/layout/vList2"/>
    <dgm:cxn modelId="{6AC7F0E3-5517-452B-BE7F-C47C86AB6DE3}" type="presParOf" srcId="{92251FC1-6AEF-4DEF-BDF2-EC103E849362}" destId="{B92D645B-9AF2-4325-AE24-60EF1C73A583}" srcOrd="0" destOrd="0" presId="urn:microsoft.com/office/officeart/2005/8/layout/vList2"/>
    <dgm:cxn modelId="{73C8E7BD-61FC-4500-AB6D-5079CF7465EE}" type="presParOf" srcId="{92251FC1-6AEF-4DEF-BDF2-EC103E849362}" destId="{FF065459-15E7-4011-8322-FC4C43F26E42}" srcOrd="1" destOrd="0" presId="urn:microsoft.com/office/officeart/2005/8/layout/vList2"/>
    <dgm:cxn modelId="{D58BFF2C-3CE0-413B-8B3F-5B84E44ED4C3}" type="presParOf" srcId="{92251FC1-6AEF-4DEF-BDF2-EC103E849362}" destId="{533D4988-CBCF-4F64-BF18-8651C71042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78B9ED6-F437-4DB5-B9E6-0F086C98AC39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E4F1606B-DBE8-4264-B007-EA417D77A038}">
      <dgm:prSet phldrT="[Texto]" custT="1"/>
      <dgm:spPr/>
      <dgm:t>
        <a:bodyPr/>
        <a:lstStyle/>
        <a:p>
          <a:r>
            <a:rPr lang="es-PE" sz="2400" dirty="0" smtClean="0"/>
            <a:t>Administración  de Insumos</a:t>
          </a:r>
          <a:endParaRPr lang="es-PE" sz="2400" dirty="0"/>
        </a:p>
      </dgm:t>
    </dgm:pt>
    <dgm:pt modelId="{796CAF8C-03D6-44B1-BE0B-CB286A2F169B}" type="parTrans" cxnId="{FB709AF0-A5E1-4740-9AA0-D4A92492625A}">
      <dgm:prSet/>
      <dgm:spPr/>
      <dgm:t>
        <a:bodyPr/>
        <a:lstStyle/>
        <a:p>
          <a:endParaRPr lang="es-PE"/>
        </a:p>
      </dgm:t>
    </dgm:pt>
    <dgm:pt modelId="{4AAA77CD-CC27-4CDC-B35C-41AD0EFAD38F}" type="sibTrans" cxnId="{FB709AF0-A5E1-4740-9AA0-D4A92492625A}">
      <dgm:prSet/>
      <dgm:spPr/>
      <dgm:t>
        <a:bodyPr/>
        <a:lstStyle/>
        <a:p>
          <a:endParaRPr lang="es-PE"/>
        </a:p>
      </dgm:t>
    </dgm:pt>
    <dgm:pt modelId="{7AD40BAC-7AAA-4C55-9A6F-859FE5E9E601}">
      <dgm:prSet phldrT="[Texto]" custT="1"/>
      <dgm:spPr/>
      <dgm:t>
        <a:bodyPr/>
        <a:lstStyle/>
        <a:p>
          <a:r>
            <a:rPr lang="es-PE" sz="2800" dirty="0" smtClean="0"/>
            <a:t>Unidad de medida</a:t>
          </a:r>
          <a:endParaRPr lang="es-PE" sz="2800" dirty="0"/>
        </a:p>
      </dgm:t>
    </dgm:pt>
    <dgm:pt modelId="{FD1D9FE4-F80A-4235-8B5C-5942D275CB0D}" type="parTrans" cxnId="{131654C0-2A17-4B6A-950A-EBBAE8F83003}">
      <dgm:prSet/>
      <dgm:spPr/>
      <dgm:t>
        <a:bodyPr/>
        <a:lstStyle/>
        <a:p>
          <a:endParaRPr lang="es-PE"/>
        </a:p>
      </dgm:t>
    </dgm:pt>
    <dgm:pt modelId="{13478021-9B60-4E45-A885-15B9B797B5E6}" type="sibTrans" cxnId="{131654C0-2A17-4B6A-950A-EBBAE8F83003}">
      <dgm:prSet/>
      <dgm:spPr/>
      <dgm:t>
        <a:bodyPr/>
        <a:lstStyle/>
        <a:p>
          <a:endParaRPr lang="es-PE"/>
        </a:p>
      </dgm:t>
    </dgm:pt>
    <dgm:pt modelId="{9771D686-7A9F-4084-BA41-401CDC6AB28E}" type="pres">
      <dgm:prSet presAssocID="{478B9ED6-F437-4DB5-B9E6-0F086C98AC39}" presName="linear" presStyleCnt="0">
        <dgm:presLayoutVars>
          <dgm:animLvl val="lvl"/>
          <dgm:resizeHandles val="exact"/>
        </dgm:presLayoutVars>
      </dgm:prSet>
      <dgm:spPr/>
    </dgm:pt>
    <dgm:pt modelId="{92E69C7C-C4B2-4C44-8002-1B9E2E5D0EEF}" type="pres">
      <dgm:prSet presAssocID="{E4F1606B-DBE8-4264-B007-EA417D77A038}" presName="parentText" presStyleLbl="node1" presStyleIdx="0" presStyleCnt="1" custScaleY="68979" custLinFactNeighborX="229" custLinFactNeighborY="-64879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77192E0-B152-44BF-9559-4927AAE84487}" type="pres">
      <dgm:prSet presAssocID="{E4F1606B-DBE8-4264-B007-EA417D77A038}" presName="childText" presStyleLbl="revTx" presStyleIdx="0" presStyleCnt="1" custLinFactNeighborX="229" custLinFactNeighborY="-2700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FB709AF0-A5E1-4740-9AA0-D4A92492625A}" srcId="{478B9ED6-F437-4DB5-B9E6-0F086C98AC39}" destId="{E4F1606B-DBE8-4264-B007-EA417D77A038}" srcOrd="0" destOrd="0" parTransId="{796CAF8C-03D6-44B1-BE0B-CB286A2F169B}" sibTransId="{4AAA77CD-CC27-4CDC-B35C-41AD0EFAD38F}"/>
    <dgm:cxn modelId="{B168DF03-06FF-4BA0-A227-944D6BE0A5CC}" type="presOf" srcId="{478B9ED6-F437-4DB5-B9E6-0F086C98AC39}" destId="{9771D686-7A9F-4084-BA41-401CDC6AB28E}" srcOrd="0" destOrd="0" presId="urn:microsoft.com/office/officeart/2005/8/layout/vList2"/>
    <dgm:cxn modelId="{131654C0-2A17-4B6A-950A-EBBAE8F83003}" srcId="{E4F1606B-DBE8-4264-B007-EA417D77A038}" destId="{7AD40BAC-7AAA-4C55-9A6F-859FE5E9E601}" srcOrd="0" destOrd="0" parTransId="{FD1D9FE4-F80A-4235-8B5C-5942D275CB0D}" sibTransId="{13478021-9B60-4E45-A885-15B9B797B5E6}"/>
    <dgm:cxn modelId="{C6FF67AB-5A14-48A5-B438-EA203929FD56}" type="presOf" srcId="{E4F1606B-DBE8-4264-B007-EA417D77A038}" destId="{92E69C7C-C4B2-4C44-8002-1B9E2E5D0EEF}" srcOrd="0" destOrd="0" presId="urn:microsoft.com/office/officeart/2005/8/layout/vList2"/>
    <dgm:cxn modelId="{1174DBDD-BCD5-4B45-A213-5F1B2F239202}" type="presOf" srcId="{7AD40BAC-7AAA-4C55-9A6F-859FE5E9E601}" destId="{177192E0-B152-44BF-9559-4927AAE84487}" srcOrd="0" destOrd="0" presId="urn:microsoft.com/office/officeart/2005/8/layout/vList2"/>
    <dgm:cxn modelId="{8BF0F350-36D8-4AD9-A854-D4DEBB62DA48}" type="presParOf" srcId="{9771D686-7A9F-4084-BA41-401CDC6AB28E}" destId="{92E69C7C-C4B2-4C44-8002-1B9E2E5D0EEF}" srcOrd="0" destOrd="0" presId="urn:microsoft.com/office/officeart/2005/8/layout/vList2"/>
    <dgm:cxn modelId="{E44C267E-FED9-44F6-808F-2A082B12E198}" type="presParOf" srcId="{9771D686-7A9F-4084-BA41-401CDC6AB28E}" destId="{177192E0-B152-44BF-9559-4927AAE844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DA658A8-3E07-4D23-BE4F-397BD3F74771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s-PE"/>
        </a:p>
      </dgm:t>
    </dgm:pt>
    <dgm:pt modelId="{A5526A53-9EB8-4900-8872-542AEC067849}">
      <dgm:prSet phldrT="[Texto]"/>
      <dgm:spPr/>
      <dgm:t>
        <a:bodyPr/>
        <a:lstStyle/>
        <a:p>
          <a:r>
            <a:rPr lang="es-PE" dirty="0" smtClean="0"/>
            <a:t>Requerimientos de Obra</a:t>
          </a:r>
          <a:endParaRPr lang="es-PE" dirty="0"/>
        </a:p>
      </dgm:t>
    </dgm:pt>
    <dgm:pt modelId="{BCAA65EE-7DE1-4349-9993-E6A376864579}" type="parTrans" cxnId="{18BB0286-ADE8-4EDA-8F1F-A6D8E07ECDC3}">
      <dgm:prSet/>
      <dgm:spPr/>
      <dgm:t>
        <a:bodyPr/>
        <a:lstStyle/>
        <a:p>
          <a:endParaRPr lang="es-PE"/>
        </a:p>
      </dgm:t>
    </dgm:pt>
    <dgm:pt modelId="{5182C5A4-D679-4333-AA39-8F6ACC7CA839}" type="sibTrans" cxnId="{18BB0286-ADE8-4EDA-8F1F-A6D8E07ECDC3}">
      <dgm:prSet/>
      <dgm:spPr/>
      <dgm:t>
        <a:bodyPr/>
        <a:lstStyle/>
        <a:p>
          <a:endParaRPr lang="es-PE"/>
        </a:p>
      </dgm:t>
    </dgm:pt>
    <dgm:pt modelId="{64AE2D3E-7D0D-4F24-BDC4-212266B1383A}">
      <dgm:prSet phldrT="[Texto]"/>
      <dgm:spPr/>
      <dgm:t>
        <a:bodyPr/>
        <a:lstStyle/>
        <a:p>
          <a:r>
            <a:rPr lang="es-PE" dirty="0" smtClean="0"/>
            <a:t>Seguimiento de requerimientos.</a:t>
          </a:r>
          <a:endParaRPr lang="es-PE" dirty="0"/>
        </a:p>
      </dgm:t>
    </dgm:pt>
    <dgm:pt modelId="{9516A486-77DB-4CBC-9591-E7B1EDA3E52E}" type="parTrans" cxnId="{11B3C14A-A55A-40BF-A085-3FDBBB57AEE0}">
      <dgm:prSet/>
      <dgm:spPr/>
      <dgm:t>
        <a:bodyPr/>
        <a:lstStyle/>
        <a:p>
          <a:endParaRPr lang="es-PE"/>
        </a:p>
      </dgm:t>
    </dgm:pt>
    <dgm:pt modelId="{4C24AF1D-9E19-4412-8587-153D673C5358}" type="sibTrans" cxnId="{11B3C14A-A55A-40BF-A085-3FDBBB57AEE0}">
      <dgm:prSet/>
      <dgm:spPr/>
      <dgm:t>
        <a:bodyPr/>
        <a:lstStyle/>
        <a:p>
          <a:endParaRPr lang="es-PE"/>
        </a:p>
      </dgm:t>
    </dgm:pt>
    <dgm:pt modelId="{6EDBF08B-90ED-472D-8CBA-00B134709135}">
      <dgm:prSet phldrT="[Texto]"/>
      <dgm:spPr/>
      <dgm:t>
        <a:bodyPr/>
        <a:lstStyle/>
        <a:p>
          <a:r>
            <a:rPr lang="es-PE" dirty="0" smtClean="0"/>
            <a:t>solicitar</a:t>
          </a:r>
          <a:endParaRPr lang="es-PE" dirty="0"/>
        </a:p>
      </dgm:t>
    </dgm:pt>
    <dgm:pt modelId="{25746D50-B9FB-407F-AA90-2DFD6D667CF7}" type="parTrans" cxnId="{96882037-E3E4-41EA-845C-FAB9825B9EEF}">
      <dgm:prSet/>
      <dgm:spPr/>
      <dgm:t>
        <a:bodyPr/>
        <a:lstStyle/>
        <a:p>
          <a:endParaRPr lang="es-PE"/>
        </a:p>
      </dgm:t>
    </dgm:pt>
    <dgm:pt modelId="{0C2E51E6-9525-477F-B234-CBB5798FEBF2}" type="sibTrans" cxnId="{96882037-E3E4-41EA-845C-FAB9825B9EEF}">
      <dgm:prSet/>
      <dgm:spPr/>
      <dgm:t>
        <a:bodyPr/>
        <a:lstStyle/>
        <a:p>
          <a:endParaRPr lang="es-PE"/>
        </a:p>
      </dgm:t>
    </dgm:pt>
    <dgm:pt modelId="{92251FC1-6AEF-4DEF-BDF2-EC103E849362}" type="pres">
      <dgm:prSet presAssocID="{8DA658A8-3E07-4D23-BE4F-397BD3F74771}" presName="linear" presStyleCnt="0">
        <dgm:presLayoutVars>
          <dgm:animLvl val="lvl"/>
          <dgm:resizeHandles val="exact"/>
        </dgm:presLayoutVars>
      </dgm:prSet>
      <dgm:spPr/>
    </dgm:pt>
    <dgm:pt modelId="{B92D645B-9AF2-4325-AE24-60EF1C73A583}" type="pres">
      <dgm:prSet presAssocID="{A5526A53-9EB8-4900-8872-542AEC067849}" presName="parentText" presStyleLbl="node1" presStyleIdx="0" presStyleCnt="2" custScaleY="75456" custLinFactNeighborX="542" custLinFactNeighborY="-68931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F065459-15E7-4011-8322-FC4C43F26E42}" type="pres">
      <dgm:prSet presAssocID="{A5526A53-9EB8-4900-8872-542AEC067849}" presName="childText" presStyleLbl="revTx" presStyleIdx="0" presStyleCnt="1" custLinFactNeighborX="283" custLinFactNeighborY="-2506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33D4988-CBCF-4F64-BF18-8651C710428C}" type="pres">
      <dgm:prSet presAssocID="{64AE2D3E-7D0D-4F24-BDC4-212266B1383A}" presName="parentText" presStyleLbl="node1" presStyleIdx="1" presStyleCnt="2" custScaleY="69640" custLinFactNeighborX="149" custLinFactNeighborY="-77860">
        <dgm:presLayoutVars>
          <dgm:chMax val="0"/>
          <dgm:bulletEnabled val="1"/>
        </dgm:presLayoutVars>
      </dgm:prSet>
      <dgm:spPr/>
    </dgm:pt>
  </dgm:ptLst>
  <dgm:cxnLst>
    <dgm:cxn modelId="{18BB0286-ADE8-4EDA-8F1F-A6D8E07ECDC3}" srcId="{8DA658A8-3E07-4D23-BE4F-397BD3F74771}" destId="{A5526A53-9EB8-4900-8872-542AEC067849}" srcOrd="0" destOrd="0" parTransId="{BCAA65EE-7DE1-4349-9993-E6A376864579}" sibTransId="{5182C5A4-D679-4333-AA39-8F6ACC7CA839}"/>
    <dgm:cxn modelId="{96882037-E3E4-41EA-845C-FAB9825B9EEF}" srcId="{A5526A53-9EB8-4900-8872-542AEC067849}" destId="{6EDBF08B-90ED-472D-8CBA-00B134709135}" srcOrd="0" destOrd="0" parTransId="{25746D50-B9FB-407F-AA90-2DFD6D667CF7}" sibTransId="{0C2E51E6-9525-477F-B234-CBB5798FEBF2}"/>
    <dgm:cxn modelId="{92623FF9-52F8-4B9E-B22C-53639D2D064C}" type="presOf" srcId="{8DA658A8-3E07-4D23-BE4F-397BD3F74771}" destId="{92251FC1-6AEF-4DEF-BDF2-EC103E849362}" srcOrd="0" destOrd="0" presId="urn:microsoft.com/office/officeart/2005/8/layout/vList2"/>
    <dgm:cxn modelId="{4A126B12-882C-446C-8EF0-AD021AE10D43}" type="presOf" srcId="{A5526A53-9EB8-4900-8872-542AEC067849}" destId="{B92D645B-9AF2-4325-AE24-60EF1C73A583}" srcOrd="0" destOrd="0" presId="urn:microsoft.com/office/officeart/2005/8/layout/vList2"/>
    <dgm:cxn modelId="{11B3C14A-A55A-40BF-A085-3FDBBB57AEE0}" srcId="{8DA658A8-3E07-4D23-BE4F-397BD3F74771}" destId="{64AE2D3E-7D0D-4F24-BDC4-212266B1383A}" srcOrd="1" destOrd="0" parTransId="{9516A486-77DB-4CBC-9591-E7B1EDA3E52E}" sibTransId="{4C24AF1D-9E19-4412-8587-153D673C5358}"/>
    <dgm:cxn modelId="{537AE3E9-ED37-4DC7-9862-41AD15D8EA34}" type="presOf" srcId="{6EDBF08B-90ED-472D-8CBA-00B134709135}" destId="{FF065459-15E7-4011-8322-FC4C43F26E42}" srcOrd="0" destOrd="0" presId="urn:microsoft.com/office/officeart/2005/8/layout/vList2"/>
    <dgm:cxn modelId="{60950DA9-399E-4600-8193-224B61718CD8}" type="presOf" srcId="{64AE2D3E-7D0D-4F24-BDC4-212266B1383A}" destId="{533D4988-CBCF-4F64-BF18-8651C710428C}" srcOrd="0" destOrd="0" presId="urn:microsoft.com/office/officeart/2005/8/layout/vList2"/>
    <dgm:cxn modelId="{C51842FE-E2C3-4D1B-9FDF-0B3447C44D68}" type="presParOf" srcId="{92251FC1-6AEF-4DEF-BDF2-EC103E849362}" destId="{B92D645B-9AF2-4325-AE24-60EF1C73A583}" srcOrd="0" destOrd="0" presId="urn:microsoft.com/office/officeart/2005/8/layout/vList2"/>
    <dgm:cxn modelId="{D78E0DC4-40A8-4F84-8A4E-979AE59FE59C}" type="presParOf" srcId="{92251FC1-6AEF-4DEF-BDF2-EC103E849362}" destId="{FF065459-15E7-4011-8322-FC4C43F26E42}" srcOrd="1" destOrd="0" presId="urn:microsoft.com/office/officeart/2005/8/layout/vList2"/>
    <dgm:cxn modelId="{5533D5E1-8DC5-4E1F-9CB1-7BA10889C760}" type="presParOf" srcId="{92251FC1-6AEF-4DEF-BDF2-EC103E849362}" destId="{533D4988-CBCF-4F64-BF18-8651C71042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78B9ED6-F437-4DB5-B9E6-0F086C98AC39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E4F1606B-DBE8-4264-B007-EA417D77A038}">
      <dgm:prSet phldrT="[Texto]" custT="1"/>
      <dgm:spPr/>
      <dgm:t>
        <a:bodyPr/>
        <a:lstStyle/>
        <a:p>
          <a:r>
            <a:rPr lang="es-PE" sz="2400" dirty="0" smtClean="0"/>
            <a:t>Administración  de Insumos</a:t>
          </a:r>
          <a:endParaRPr lang="es-PE" sz="2400" dirty="0"/>
        </a:p>
      </dgm:t>
    </dgm:pt>
    <dgm:pt modelId="{796CAF8C-03D6-44B1-BE0B-CB286A2F169B}" type="parTrans" cxnId="{FB709AF0-A5E1-4740-9AA0-D4A92492625A}">
      <dgm:prSet/>
      <dgm:spPr/>
      <dgm:t>
        <a:bodyPr/>
        <a:lstStyle/>
        <a:p>
          <a:endParaRPr lang="es-PE"/>
        </a:p>
      </dgm:t>
    </dgm:pt>
    <dgm:pt modelId="{4AAA77CD-CC27-4CDC-B35C-41AD0EFAD38F}" type="sibTrans" cxnId="{FB709AF0-A5E1-4740-9AA0-D4A92492625A}">
      <dgm:prSet/>
      <dgm:spPr/>
      <dgm:t>
        <a:bodyPr/>
        <a:lstStyle/>
        <a:p>
          <a:endParaRPr lang="es-PE"/>
        </a:p>
      </dgm:t>
    </dgm:pt>
    <dgm:pt modelId="{7AD40BAC-7AAA-4C55-9A6F-859FE5E9E601}">
      <dgm:prSet phldrT="[Texto]" custT="1"/>
      <dgm:spPr/>
      <dgm:t>
        <a:bodyPr/>
        <a:lstStyle/>
        <a:p>
          <a:r>
            <a:rPr lang="es-PE" sz="2000" dirty="0" smtClean="0"/>
            <a:t>Unidad de medida</a:t>
          </a:r>
          <a:endParaRPr lang="es-PE" sz="2000" dirty="0"/>
        </a:p>
      </dgm:t>
    </dgm:pt>
    <dgm:pt modelId="{FD1D9FE4-F80A-4235-8B5C-5942D275CB0D}" type="parTrans" cxnId="{131654C0-2A17-4B6A-950A-EBBAE8F83003}">
      <dgm:prSet/>
      <dgm:spPr/>
      <dgm:t>
        <a:bodyPr/>
        <a:lstStyle/>
        <a:p>
          <a:endParaRPr lang="es-PE"/>
        </a:p>
      </dgm:t>
    </dgm:pt>
    <dgm:pt modelId="{13478021-9B60-4E45-A885-15B9B797B5E6}" type="sibTrans" cxnId="{131654C0-2A17-4B6A-950A-EBBAE8F83003}">
      <dgm:prSet/>
      <dgm:spPr/>
      <dgm:t>
        <a:bodyPr/>
        <a:lstStyle/>
        <a:p>
          <a:endParaRPr lang="es-PE"/>
        </a:p>
      </dgm:t>
    </dgm:pt>
    <dgm:pt modelId="{9771D686-7A9F-4084-BA41-401CDC6AB28E}" type="pres">
      <dgm:prSet presAssocID="{478B9ED6-F437-4DB5-B9E6-0F086C98AC39}" presName="linear" presStyleCnt="0">
        <dgm:presLayoutVars>
          <dgm:animLvl val="lvl"/>
          <dgm:resizeHandles val="exact"/>
        </dgm:presLayoutVars>
      </dgm:prSet>
      <dgm:spPr/>
    </dgm:pt>
    <dgm:pt modelId="{92E69C7C-C4B2-4C44-8002-1B9E2E5D0EEF}" type="pres">
      <dgm:prSet presAssocID="{E4F1606B-DBE8-4264-B007-EA417D77A038}" presName="parentText" presStyleLbl="node1" presStyleIdx="0" presStyleCnt="1" custScaleY="68979" custLinFactNeighborX="229" custLinFactNeighborY="-64879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77192E0-B152-44BF-9559-4927AAE84487}" type="pres">
      <dgm:prSet presAssocID="{E4F1606B-DBE8-4264-B007-EA417D77A038}" presName="childText" presStyleLbl="revTx" presStyleIdx="0" presStyleCnt="1" custLinFactNeighborX="229" custLinFactNeighborY="-2700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FB709AF0-A5E1-4740-9AA0-D4A92492625A}" srcId="{478B9ED6-F437-4DB5-B9E6-0F086C98AC39}" destId="{E4F1606B-DBE8-4264-B007-EA417D77A038}" srcOrd="0" destOrd="0" parTransId="{796CAF8C-03D6-44B1-BE0B-CB286A2F169B}" sibTransId="{4AAA77CD-CC27-4CDC-B35C-41AD0EFAD38F}"/>
    <dgm:cxn modelId="{8C8C21E2-7438-4940-AB27-BCC28D243C0A}" type="presOf" srcId="{478B9ED6-F437-4DB5-B9E6-0F086C98AC39}" destId="{9771D686-7A9F-4084-BA41-401CDC6AB28E}" srcOrd="0" destOrd="0" presId="urn:microsoft.com/office/officeart/2005/8/layout/vList2"/>
    <dgm:cxn modelId="{A3639FC2-5F1D-407E-AF26-5BE7AABE9D79}" type="presOf" srcId="{7AD40BAC-7AAA-4C55-9A6F-859FE5E9E601}" destId="{177192E0-B152-44BF-9559-4927AAE84487}" srcOrd="0" destOrd="0" presId="urn:microsoft.com/office/officeart/2005/8/layout/vList2"/>
    <dgm:cxn modelId="{131654C0-2A17-4B6A-950A-EBBAE8F83003}" srcId="{E4F1606B-DBE8-4264-B007-EA417D77A038}" destId="{7AD40BAC-7AAA-4C55-9A6F-859FE5E9E601}" srcOrd="0" destOrd="0" parTransId="{FD1D9FE4-F80A-4235-8B5C-5942D275CB0D}" sibTransId="{13478021-9B60-4E45-A885-15B9B797B5E6}"/>
    <dgm:cxn modelId="{A39D7F59-4A17-4D80-934A-85EFECA09129}" type="presOf" srcId="{E4F1606B-DBE8-4264-B007-EA417D77A038}" destId="{92E69C7C-C4B2-4C44-8002-1B9E2E5D0EEF}" srcOrd="0" destOrd="0" presId="urn:microsoft.com/office/officeart/2005/8/layout/vList2"/>
    <dgm:cxn modelId="{BC160E93-778D-45FA-AA54-045A9D088776}" type="presParOf" srcId="{9771D686-7A9F-4084-BA41-401CDC6AB28E}" destId="{92E69C7C-C4B2-4C44-8002-1B9E2E5D0EEF}" srcOrd="0" destOrd="0" presId="urn:microsoft.com/office/officeart/2005/8/layout/vList2"/>
    <dgm:cxn modelId="{2E8D90C9-3D86-40AD-8673-135154D7CF5D}" type="presParOf" srcId="{9771D686-7A9F-4084-BA41-401CDC6AB28E}" destId="{177192E0-B152-44BF-9559-4927AAE844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B78FC-1E73-44E7-83D2-BC02B5F7E425}" type="doc">
      <dgm:prSet loTypeId="urn:microsoft.com/office/officeart/2005/8/layout/list1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4F85EDAA-3F34-4649-B412-752DD41FE9BC}">
      <dgm:prSet phldrT="[Texto]"/>
      <dgm:spPr/>
      <dgm:t>
        <a:bodyPr/>
        <a:lstStyle/>
        <a:p>
          <a:r>
            <a:rPr lang="es-PE" dirty="0" smtClean="0"/>
            <a:t>Clientes / Proveedores</a:t>
          </a:r>
          <a:endParaRPr lang="es-PE" dirty="0"/>
        </a:p>
      </dgm:t>
    </dgm:pt>
    <dgm:pt modelId="{0C0B5C92-088C-4119-B5A8-270D75CD8F4B}" type="parTrans" cxnId="{975C6B36-B810-4DD5-87F9-0BF1B8D34089}">
      <dgm:prSet/>
      <dgm:spPr/>
      <dgm:t>
        <a:bodyPr/>
        <a:lstStyle/>
        <a:p>
          <a:endParaRPr lang="es-PE"/>
        </a:p>
      </dgm:t>
    </dgm:pt>
    <dgm:pt modelId="{CC4C55D7-AB28-4B2F-BADE-7F86F34FBDC0}" type="sibTrans" cxnId="{975C6B36-B810-4DD5-87F9-0BF1B8D34089}">
      <dgm:prSet/>
      <dgm:spPr/>
      <dgm:t>
        <a:bodyPr/>
        <a:lstStyle/>
        <a:p>
          <a:endParaRPr lang="es-PE"/>
        </a:p>
      </dgm:t>
    </dgm:pt>
    <dgm:pt modelId="{418B4250-5A4D-454C-9724-701729599393}">
      <dgm:prSet/>
      <dgm:spPr/>
      <dgm:t>
        <a:bodyPr/>
        <a:lstStyle/>
        <a:p>
          <a:r>
            <a:rPr lang="es-PE" dirty="0" smtClean="0"/>
            <a:t>Insumos</a:t>
          </a:r>
          <a:endParaRPr lang="es-PE" dirty="0" smtClean="0"/>
        </a:p>
      </dgm:t>
    </dgm:pt>
    <dgm:pt modelId="{177BEE99-C192-4E3F-A069-C87204A88A21}" type="parTrans" cxnId="{EE56C7DE-02FC-408E-A3D2-E3AA0FBDD0DA}">
      <dgm:prSet/>
      <dgm:spPr/>
      <dgm:t>
        <a:bodyPr/>
        <a:lstStyle/>
        <a:p>
          <a:endParaRPr lang="es-PE"/>
        </a:p>
      </dgm:t>
    </dgm:pt>
    <dgm:pt modelId="{AC6E86E6-65B5-4C8B-8F9D-55A234B577DD}" type="sibTrans" cxnId="{EE56C7DE-02FC-408E-A3D2-E3AA0FBDD0DA}">
      <dgm:prSet/>
      <dgm:spPr/>
      <dgm:t>
        <a:bodyPr/>
        <a:lstStyle/>
        <a:p>
          <a:endParaRPr lang="es-PE"/>
        </a:p>
      </dgm:t>
    </dgm:pt>
    <dgm:pt modelId="{5E7D853B-DA02-433A-9F6B-0328F4FA1EA3}">
      <dgm:prSet/>
      <dgm:spPr/>
      <dgm:t>
        <a:bodyPr/>
        <a:lstStyle/>
        <a:p>
          <a:r>
            <a:rPr lang="es-PE" smtClean="0"/>
            <a:t>Personal</a:t>
          </a:r>
          <a:endParaRPr lang="es-PE" dirty="0" smtClean="0"/>
        </a:p>
      </dgm:t>
    </dgm:pt>
    <dgm:pt modelId="{8C39C318-DA81-40A8-B1FC-4B49C55BF277}" type="parTrans" cxnId="{AF1209DD-642C-427D-8C75-A143F1B6C458}">
      <dgm:prSet/>
      <dgm:spPr/>
      <dgm:t>
        <a:bodyPr/>
        <a:lstStyle/>
        <a:p>
          <a:endParaRPr lang="es-PE"/>
        </a:p>
      </dgm:t>
    </dgm:pt>
    <dgm:pt modelId="{36C0F00F-A0AE-4367-AE11-8CC4961FFA5F}" type="sibTrans" cxnId="{AF1209DD-642C-427D-8C75-A143F1B6C458}">
      <dgm:prSet/>
      <dgm:spPr/>
      <dgm:t>
        <a:bodyPr/>
        <a:lstStyle/>
        <a:p>
          <a:endParaRPr lang="es-PE"/>
        </a:p>
      </dgm:t>
    </dgm:pt>
    <dgm:pt modelId="{4F477355-E55A-425C-9426-6819711D26FC}">
      <dgm:prSet/>
      <dgm:spPr/>
      <dgm:t>
        <a:bodyPr/>
        <a:lstStyle/>
        <a:p>
          <a:r>
            <a:rPr lang="es-PE" smtClean="0"/>
            <a:t>Lugares de trabajo (obra)</a:t>
          </a:r>
          <a:endParaRPr lang="es-PE" dirty="0"/>
        </a:p>
      </dgm:t>
    </dgm:pt>
    <dgm:pt modelId="{57D036C4-5D49-4054-B546-55A2226C5EA2}" type="parTrans" cxnId="{7B46E732-659B-4CF7-B93D-9340B0677C0B}">
      <dgm:prSet/>
      <dgm:spPr/>
      <dgm:t>
        <a:bodyPr/>
        <a:lstStyle/>
        <a:p>
          <a:endParaRPr lang="es-PE"/>
        </a:p>
      </dgm:t>
    </dgm:pt>
    <dgm:pt modelId="{E47DFCBB-D972-4A48-8AD9-7E00E2422A76}" type="sibTrans" cxnId="{7B46E732-659B-4CF7-B93D-9340B0677C0B}">
      <dgm:prSet/>
      <dgm:spPr/>
      <dgm:t>
        <a:bodyPr/>
        <a:lstStyle/>
        <a:p>
          <a:endParaRPr lang="es-PE"/>
        </a:p>
      </dgm:t>
    </dgm:pt>
    <dgm:pt modelId="{3A733368-06CA-41C3-8E8A-A26E6DC75DC9}" type="pres">
      <dgm:prSet presAssocID="{E6DB78FC-1E73-44E7-83D2-BC02B5F7E425}" presName="linear" presStyleCnt="0">
        <dgm:presLayoutVars>
          <dgm:dir/>
          <dgm:animLvl val="lvl"/>
          <dgm:resizeHandles val="exact"/>
        </dgm:presLayoutVars>
      </dgm:prSet>
      <dgm:spPr/>
    </dgm:pt>
    <dgm:pt modelId="{667FF702-755F-44AE-8AC9-6321DBC1D23F}" type="pres">
      <dgm:prSet presAssocID="{4F85EDAA-3F34-4649-B412-752DD41FE9BC}" presName="parentLin" presStyleCnt="0"/>
      <dgm:spPr/>
    </dgm:pt>
    <dgm:pt modelId="{54B2893F-C1D5-4438-B714-3C14A7F9D052}" type="pres">
      <dgm:prSet presAssocID="{4F85EDAA-3F34-4649-B412-752DD41FE9BC}" presName="parentLeftMargin" presStyleLbl="node1" presStyleIdx="0" presStyleCnt="4"/>
      <dgm:spPr/>
    </dgm:pt>
    <dgm:pt modelId="{8816E28D-E001-4343-9709-F8701C44701F}" type="pres">
      <dgm:prSet presAssocID="{4F85EDAA-3F34-4649-B412-752DD41FE9B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F53F581-D0F8-4259-AC9D-38F284E067ED}" type="pres">
      <dgm:prSet presAssocID="{4F85EDAA-3F34-4649-B412-752DD41FE9BC}" presName="negativeSpace" presStyleCnt="0"/>
      <dgm:spPr/>
    </dgm:pt>
    <dgm:pt modelId="{53280579-7D63-437D-B6C7-6AE5B1C53DEB}" type="pres">
      <dgm:prSet presAssocID="{4F85EDAA-3F34-4649-B412-752DD41FE9BC}" presName="childText" presStyleLbl="conFgAcc1" presStyleIdx="0" presStyleCnt="4">
        <dgm:presLayoutVars>
          <dgm:bulletEnabled val="1"/>
        </dgm:presLayoutVars>
      </dgm:prSet>
      <dgm:spPr/>
    </dgm:pt>
    <dgm:pt modelId="{00A3DDB7-34EB-4BD6-9577-628B5FF1C030}" type="pres">
      <dgm:prSet presAssocID="{CC4C55D7-AB28-4B2F-BADE-7F86F34FBDC0}" presName="spaceBetweenRectangles" presStyleCnt="0"/>
      <dgm:spPr/>
    </dgm:pt>
    <dgm:pt modelId="{228EA964-334D-45CE-ABD8-2847EF00C219}" type="pres">
      <dgm:prSet presAssocID="{418B4250-5A4D-454C-9724-701729599393}" presName="parentLin" presStyleCnt="0"/>
      <dgm:spPr/>
    </dgm:pt>
    <dgm:pt modelId="{6AB1059C-8368-4310-9257-6ECF40B6A05D}" type="pres">
      <dgm:prSet presAssocID="{418B4250-5A4D-454C-9724-701729599393}" presName="parentLeftMargin" presStyleLbl="node1" presStyleIdx="0" presStyleCnt="4"/>
      <dgm:spPr/>
    </dgm:pt>
    <dgm:pt modelId="{14E1686D-301E-4584-ADA0-BDB6FB7399EA}" type="pres">
      <dgm:prSet presAssocID="{418B4250-5A4D-454C-9724-70172959939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6FC3F8C-6A03-4B81-A1B0-9090CA7FCC10}" type="pres">
      <dgm:prSet presAssocID="{418B4250-5A4D-454C-9724-701729599393}" presName="negativeSpace" presStyleCnt="0"/>
      <dgm:spPr/>
    </dgm:pt>
    <dgm:pt modelId="{0E1191BA-C232-46E3-8250-1FF227319B90}" type="pres">
      <dgm:prSet presAssocID="{418B4250-5A4D-454C-9724-701729599393}" presName="childText" presStyleLbl="conFgAcc1" presStyleIdx="1" presStyleCnt="4">
        <dgm:presLayoutVars>
          <dgm:bulletEnabled val="1"/>
        </dgm:presLayoutVars>
      </dgm:prSet>
      <dgm:spPr/>
    </dgm:pt>
    <dgm:pt modelId="{7F950F05-42CA-4F91-A6A2-DC764A94A995}" type="pres">
      <dgm:prSet presAssocID="{AC6E86E6-65B5-4C8B-8F9D-55A234B577DD}" presName="spaceBetweenRectangles" presStyleCnt="0"/>
      <dgm:spPr/>
    </dgm:pt>
    <dgm:pt modelId="{7A55FCE2-FC80-4A32-A27A-05A53B4F8D0E}" type="pres">
      <dgm:prSet presAssocID="{5E7D853B-DA02-433A-9F6B-0328F4FA1EA3}" presName="parentLin" presStyleCnt="0"/>
      <dgm:spPr/>
    </dgm:pt>
    <dgm:pt modelId="{6520A1D1-9651-418E-A8FC-E1471750A22B}" type="pres">
      <dgm:prSet presAssocID="{5E7D853B-DA02-433A-9F6B-0328F4FA1EA3}" presName="parentLeftMargin" presStyleLbl="node1" presStyleIdx="1" presStyleCnt="4"/>
      <dgm:spPr/>
    </dgm:pt>
    <dgm:pt modelId="{7AACFC9E-3A6A-4D83-8846-30C737B54FCD}" type="pres">
      <dgm:prSet presAssocID="{5E7D853B-DA02-433A-9F6B-0328F4FA1EA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31D713-94FF-4BEB-9F50-24E85C9C980B}" type="pres">
      <dgm:prSet presAssocID="{5E7D853B-DA02-433A-9F6B-0328F4FA1EA3}" presName="negativeSpace" presStyleCnt="0"/>
      <dgm:spPr/>
    </dgm:pt>
    <dgm:pt modelId="{BE3F905F-B518-4FF8-9DA1-9A3208230AFA}" type="pres">
      <dgm:prSet presAssocID="{5E7D853B-DA02-433A-9F6B-0328F4FA1EA3}" presName="childText" presStyleLbl="conFgAcc1" presStyleIdx="2" presStyleCnt="4">
        <dgm:presLayoutVars>
          <dgm:bulletEnabled val="1"/>
        </dgm:presLayoutVars>
      </dgm:prSet>
      <dgm:spPr/>
    </dgm:pt>
    <dgm:pt modelId="{D731DDB2-DFDD-4718-90D1-1C56D82A4446}" type="pres">
      <dgm:prSet presAssocID="{36C0F00F-A0AE-4367-AE11-8CC4961FFA5F}" presName="spaceBetweenRectangles" presStyleCnt="0"/>
      <dgm:spPr/>
    </dgm:pt>
    <dgm:pt modelId="{53A6E1B2-65BA-4850-9B5F-DF482273F37C}" type="pres">
      <dgm:prSet presAssocID="{4F477355-E55A-425C-9426-6819711D26FC}" presName="parentLin" presStyleCnt="0"/>
      <dgm:spPr/>
    </dgm:pt>
    <dgm:pt modelId="{34E15A31-9411-49D0-BED3-F3F2E23284C1}" type="pres">
      <dgm:prSet presAssocID="{4F477355-E55A-425C-9426-6819711D26FC}" presName="parentLeftMargin" presStyleLbl="node1" presStyleIdx="2" presStyleCnt="4"/>
      <dgm:spPr/>
    </dgm:pt>
    <dgm:pt modelId="{196AB8F8-8A35-452B-B353-9282AB61B756}" type="pres">
      <dgm:prSet presAssocID="{4F477355-E55A-425C-9426-6819711D2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4F7960A-B850-4C1D-A5FC-31C2397659F7}" type="pres">
      <dgm:prSet presAssocID="{4F477355-E55A-425C-9426-6819711D26FC}" presName="negativeSpace" presStyleCnt="0"/>
      <dgm:spPr/>
    </dgm:pt>
    <dgm:pt modelId="{94AED584-E4ED-481A-A632-AEB0BAA18049}" type="pres">
      <dgm:prSet presAssocID="{4F477355-E55A-425C-9426-6819711D26F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B46E732-659B-4CF7-B93D-9340B0677C0B}" srcId="{E6DB78FC-1E73-44E7-83D2-BC02B5F7E425}" destId="{4F477355-E55A-425C-9426-6819711D26FC}" srcOrd="3" destOrd="0" parTransId="{57D036C4-5D49-4054-B546-55A2226C5EA2}" sibTransId="{E47DFCBB-D972-4A48-8AD9-7E00E2422A76}"/>
    <dgm:cxn modelId="{69ED860F-1D9D-424A-86A7-0C06FAABF510}" type="presOf" srcId="{4F477355-E55A-425C-9426-6819711D26FC}" destId="{34E15A31-9411-49D0-BED3-F3F2E23284C1}" srcOrd="0" destOrd="0" presId="urn:microsoft.com/office/officeart/2005/8/layout/list1"/>
    <dgm:cxn modelId="{24E33553-E4C9-48C3-9949-7E793AD64FC2}" type="presOf" srcId="{418B4250-5A4D-454C-9724-701729599393}" destId="{6AB1059C-8368-4310-9257-6ECF40B6A05D}" srcOrd="0" destOrd="0" presId="urn:microsoft.com/office/officeart/2005/8/layout/list1"/>
    <dgm:cxn modelId="{AF1209DD-642C-427D-8C75-A143F1B6C458}" srcId="{E6DB78FC-1E73-44E7-83D2-BC02B5F7E425}" destId="{5E7D853B-DA02-433A-9F6B-0328F4FA1EA3}" srcOrd="2" destOrd="0" parTransId="{8C39C318-DA81-40A8-B1FC-4B49C55BF277}" sibTransId="{36C0F00F-A0AE-4367-AE11-8CC4961FFA5F}"/>
    <dgm:cxn modelId="{BB9143CD-BC9F-42BD-8D2A-0D67D687A45F}" type="presOf" srcId="{4F85EDAA-3F34-4649-B412-752DD41FE9BC}" destId="{8816E28D-E001-4343-9709-F8701C44701F}" srcOrd="1" destOrd="0" presId="urn:microsoft.com/office/officeart/2005/8/layout/list1"/>
    <dgm:cxn modelId="{743018D8-9E3A-4936-B0CB-A8BA9D15FAD5}" type="presOf" srcId="{4F85EDAA-3F34-4649-B412-752DD41FE9BC}" destId="{54B2893F-C1D5-4438-B714-3C14A7F9D052}" srcOrd="0" destOrd="0" presId="urn:microsoft.com/office/officeart/2005/8/layout/list1"/>
    <dgm:cxn modelId="{C54C8E65-B934-4C10-B6C4-70EC3E35E759}" type="presOf" srcId="{5E7D853B-DA02-433A-9F6B-0328F4FA1EA3}" destId="{6520A1D1-9651-418E-A8FC-E1471750A22B}" srcOrd="0" destOrd="0" presId="urn:microsoft.com/office/officeart/2005/8/layout/list1"/>
    <dgm:cxn modelId="{3016F3E9-C24B-4143-9BD2-C608641E2387}" type="presOf" srcId="{5E7D853B-DA02-433A-9F6B-0328F4FA1EA3}" destId="{7AACFC9E-3A6A-4D83-8846-30C737B54FCD}" srcOrd="1" destOrd="0" presId="urn:microsoft.com/office/officeart/2005/8/layout/list1"/>
    <dgm:cxn modelId="{EE56C7DE-02FC-408E-A3D2-E3AA0FBDD0DA}" srcId="{E6DB78FC-1E73-44E7-83D2-BC02B5F7E425}" destId="{418B4250-5A4D-454C-9724-701729599393}" srcOrd="1" destOrd="0" parTransId="{177BEE99-C192-4E3F-A069-C87204A88A21}" sibTransId="{AC6E86E6-65B5-4C8B-8F9D-55A234B577DD}"/>
    <dgm:cxn modelId="{71DDBD2C-7149-416B-907C-F16FEBA41AC5}" type="presOf" srcId="{E6DB78FC-1E73-44E7-83D2-BC02B5F7E425}" destId="{3A733368-06CA-41C3-8E8A-A26E6DC75DC9}" srcOrd="0" destOrd="0" presId="urn:microsoft.com/office/officeart/2005/8/layout/list1"/>
    <dgm:cxn modelId="{6C282211-9504-4708-9857-E12B486E1C24}" type="presOf" srcId="{418B4250-5A4D-454C-9724-701729599393}" destId="{14E1686D-301E-4584-ADA0-BDB6FB7399EA}" srcOrd="1" destOrd="0" presId="urn:microsoft.com/office/officeart/2005/8/layout/list1"/>
    <dgm:cxn modelId="{975C6B36-B810-4DD5-87F9-0BF1B8D34089}" srcId="{E6DB78FC-1E73-44E7-83D2-BC02B5F7E425}" destId="{4F85EDAA-3F34-4649-B412-752DD41FE9BC}" srcOrd="0" destOrd="0" parTransId="{0C0B5C92-088C-4119-B5A8-270D75CD8F4B}" sibTransId="{CC4C55D7-AB28-4B2F-BADE-7F86F34FBDC0}"/>
    <dgm:cxn modelId="{658FAD25-7127-40F5-9BB1-72BD0FFCD405}" type="presOf" srcId="{4F477355-E55A-425C-9426-6819711D26FC}" destId="{196AB8F8-8A35-452B-B353-9282AB61B756}" srcOrd="1" destOrd="0" presId="urn:microsoft.com/office/officeart/2005/8/layout/list1"/>
    <dgm:cxn modelId="{6145EC2C-FABC-4BBD-A103-8D665EEB1808}" type="presParOf" srcId="{3A733368-06CA-41C3-8E8A-A26E6DC75DC9}" destId="{667FF702-755F-44AE-8AC9-6321DBC1D23F}" srcOrd="0" destOrd="0" presId="urn:microsoft.com/office/officeart/2005/8/layout/list1"/>
    <dgm:cxn modelId="{EC381F6C-76E9-4485-804B-3CBB95818898}" type="presParOf" srcId="{667FF702-755F-44AE-8AC9-6321DBC1D23F}" destId="{54B2893F-C1D5-4438-B714-3C14A7F9D052}" srcOrd="0" destOrd="0" presId="urn:microsoft.com/office/officeart/2005/8/layout/list1"/>
    <dgm:cxn modelId="{CF4EFF6E-7230-458C-9042-AAE8B825D195}" type="presParOf" srcId="{667FF702-755F-44AE-8AC9-6321DBC1D23F}" destId="{8816E28D-E001-4343-9709-F8701C44701F}" srcOrd="1" destOrd="0" presId="urn:microsoft.com/office/officeart/2005/8/layout/list1"/>
    <dgm:cxn modelId="{84466ACE-9C91-479B-9D8F-210A9941A672}" type="presParOf" srcId="{3A733368-06CA-41C3-8E8A-A26E6DC75DC9}" destId="{2F53F581-D0F8-4259-AC9D-38F284E067ED}" srcOrd="1" destOrd="0" presId="urn:microsoft.com/office/officeart/2005/8/layout/list1"/>
    <dgm:cxn modelId="{DB5AA246-C2C7-45FA-8E71-06CBE1294BB8}" type="presParOf" srcId="{3A733368-06CA-41C3-8E8A-A26E6DC75DC9}" destId="{53280579-7D63-437D-B6C7-6AE5B1C53DEB}" srcOrd="2" destOrd="0" presId="urn:microsoft.com/office/officeart/2005/8/layout/list1"/>
    <dgm:cxn modelId="{352AF177-BDFE-479B-BC6E-AF84963B565C}" type="presParOf" srcId="{3A733368-06CA-41C3-8E8A-A26E6DC75DC9}" destId="{00A3DDB7-34EB-4BD6-9577-628B5FF1C030}" srcOrd="3" destOrd="0" presId="urn:microsoft.com/office/officeart/2005/8/layout/list1"/>
    <dgm:cxn modelId="{23D6C6B9-3717-4D47-B90B-DA1C8134DA14}" type="presParOf" srcId="{3A733368-06CA-41C3-8E8A-A26E6DC75DC9}" destId="{228EA964-334D-45CE-ABD8-2847EF00C219}" srcOrd="4" destOrd="0" presId="urn:microsoft.com/office/officeart/2005/8/layout/list1"/>
    <dgm:cxn modelId="{5C0B47E0-00FE-434A-81FD-190BDE23E28D}" type="presParOf" srcId="{228EA964-334D-45CE-ABD8-2847EF00C219}" destId="{6AB1059C-8368-4310-9257-6ECF40B6A05D}" srcOrd="0" destOrd="0" presId="urn:microsoft.com/office/officeart/2005/8/layout/list1"/>
    <dgm:cxn modelId="{C5FACF3F-AAA7-4141-BF48-C35990B4E5E0}" type="presParOf" srcId="{228EA964-334D-45CE-ABD8-2847EF00C219}" destId="{14E1686D-301E-4584-ADA0-BDB6FB7399EA}" srcOrd="1" destOrd="0" presId="urn:microsoft.com/office/officeart/2005/8/layout/list1"/>
    <dgm:cxn modelId="{4FA9FC27-A12A-48DA-841A-957271B6A613}" type="presParOf" srcId="{3A733368-06CA-41C3-8E8A-A26E6DC75DC9}" destId="{36FC3F8C-6A03-4B81-A1B0-9090CA7FCC10}" srcOrd="5" destOrd="0" presId="urn:microsoft.com/office/officeart/2005/8/layout/list1"/>
    <dgm:cxn modelId="{AD193646-BA65-43A0-B7C6-B94DDAA4257D}" type="presParOf" srcId="{3A733368-06CA-41C3-8E8A-A26E6DC75DC9}" destId="{0E1191BA-C232-46E3-8250-1FF227319B90}" srcOrd="6" destOrd="0" presId="urn:microsoft.com/office/officeart/2005/8/layout/list1"/>
    <dgm:cxn modelId="{F1989512-A43A-470B-8C4F-131976E6118F}" type="presParOf" srcId="{3A733368-06CA-41C3-8E8A-A26E6DC75DC9}" destId="{7F950F05-42CA-4F91-A6A2-DC764A94A995}" srcOrd="7" destOrd="0" presId="urn:microsoft.com/office/officeart/2005/8/layout/list1"/>
    <dgm:cxn modelId="{8BCB1D06-C370-499C-8AD9-217CCE3F34D1}" type="presParOf" srcId="{3A733368-06CA-41C3-8E8A-A26E6DC75DC9}" destId="{7A55FCE2-FC80-4A32-A27A-05A53B4F8D0E}" srcOrd="8" destOrd="0" presId="urn:microsoft.com/office/officeart/2005/8/layout/list1"/>
    <dgm:cxn modelId="{880BABA3-1B93-4B24-B55E-FE5852950A72}" type="presParOf" srcId="{7A55FCE2-FC80-4A32-A27A-05A53B4F8D0E}" destId="{6520A1D1-9651-418E-A8FC-E1471750A22B}" srcOrd="0" destOrd="0" presId="urn:microsoft.com/office/officeart/2005/8/layout/list1"/>
    <dgm:cxn modelId="{DAA96586-D5CA-4EB7-AFF4-81DB234C3B6B}" type="presParOf" srcId="{7A55FCE2-FC80-4A32-A27A-05A53B4F8D0E}" destId="{7AACFC9E-3A6A-4D83-8846-30C737B54FCD}" srcOrd="1" destOrd="0" presId="urn:microsoft.com/office/officeart/2005/8/layout/list1"/>
    <dgm:cxn modelId="{7601BD5A-A108-4419-AE25-4E64E8B1B778}" type="presParOf" srcId="{3A733368-06CA-41C3-8E8A-A26E6DC75DC9}" destId="{6C31D713-94FF-4BEB-9F50-24E85C9C980B}" srcOrd="9" destOrd="0" presId="urn:microsoft.com/office/officeart/2005/8/layout/list1"/>
    <dgm:cxn modelId="{30A2646D-558F-4E3C-8436-A0647B399044}" type="presParOf" srcId="{3A733368-06CA-41C3-8E8A-A26E6DC75DC9}" destId="{BE3F905F-B518-4FF8-9DA1-9A3208230AFA}" srcOrd="10" destOrd="0" presId="urn:microsoft.com/office/officeart/2005/8/layout/list1"/>
    <dgm:cxn modelId="{6960A142-7BBB-41B3-AC2E-2D7A46626835}" type="presParOf" srcId="{3A733368-06CA-41C3-8E8A-A26E6DC75DC9}" destId="{D731DDB2-DFDD-4718-90D1-1C56D82A4446}" srcOrd="11" destOrd="0" presId="urn:microsoft.com/office/officeart/2005/8/layout/list1"/>
    <dgm:cxn modelId="{268C6BBF-F28A-4395-9354-3B937243DC43}" type="presParOf" srcId="{3A733368-06CA-41C3-8E8A-A26E6DC75DC9}" destId="{53A6E1B2-65BA-4850-9B5F-DF482273F37C}" srcOrd="12" destOrd="0" presId="urn:microsoft.com/office/officeart/2005/8/layout/list1"/>
    <dgm:cxn modelId="{FB4BF337-6DFE-4EBE-9ECD-2B1661C2A2A8}" type="presParOf" srcId="{53A6E1B2-65BA-4850-9B5F-DF482273F37C}" destId="{34E15A31-9411-49D0-BED3-F3F2E23284C1}" srcOrd="0" destOrd="0" presId="urn:microsoft.com/office/officeart/2005/8/layout/list1"/>
    <dgm:cxn modelId="{5C163FF7-7908-405F-B3C8-8E160E7426D3}" type="presParOf" srcId="{53A6E1B2-65BA-4850-9B5F-DF482273F37C}" destId="{196AB8F8-8A35-452B-B353-9282AB61B756}" srcOrd="1" destOrd="0" presId="urn:microsoft.com/office/officeart/2005/8/layout/list1"/>
    <dgm:cxn modelId="{E546AF04-29B5-4B57-849A-94C67AE7CBE9}" type="presParOf" srcId="{3A733368-06CA-41C3-8E8A-A26E6DC75DC9}" destId="{04F7960A-B850-4C1D-A5FC-31C2397659F7}" srcOrd="13" destOrd="0" presId="urn:microsoft.com/office/officeart/2005/8/layout/list1"/>
    <dgm:cxn modelId="{9AD7AE88-B9F2-4C4A-B9BC-D1091FE2C880}" type="presParOf" srcId="{3A733368-06CA-41C3-8E8A-A26E6DC75DC9}" destId="{94AED584-E4ED-481A-A632-AEB0BAA1804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FB27F1-909F-42CC-BC0D-D4D737066870}" type="doc">
      <dgm:prSet loTypeId="urn:microsoft.com/office/officeart/2005/8/layout/list1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es-PE"/>
        </a:p>
      </dgm:t>
    </dgm:pt>
    <dgm:pt modelId="{55DFFC11-1E6F-4E39-9382-B5A5BE79B167}">
      <dgm:prSet phldrT="[Texto]"/>
      <dgm:spPr/>
      <dgm:t>
        <a:bodyPr/>
        <a:lstStyle/>
        <a:p>
          <a:r>
            <a:rPr lang="es-PE" dirty="0" smtClean="0"/>
            <a:t>Requerimientos</a:t>
          </a:r>
          <a:endParaRPr lang="es-PE" dirty="0"/>
        </a:p>
      </dgm:t>
    </dgm:pt>
    <dgm:pt modelId="{B47BC158-3C46-498C-8923-1CA0EE124FD0}" type="parTrans" cxnId="{82DF398F-F826-4EC8-A42F-49D1113F191B}">
      <dgm:prSet/>
      <dgm:spPr/>
      <dgm:t>
        <a:bodyPr/>
        <a:lstStyle/>
        <a:p>
          <a:endParaRPr lang="es-PE"/>
        </a:p>
      </dgm:t>
    </dgm:pt>
    <dgm:pt modelId="{A1F76236-F758-42F0-89FC-F992ADF28C65}" type="sibTrans" cxnId="{82DF398F-F826-4EC8-A42F-49D1113F191B}">
      <dgm:prSet/>
      <dgm:spPr/>
      <dgm:t>
        <a:bodyPr/>
        <a:lstStyle/>
        <a:p>
          <a:endParaRPr lang="es-PE"/>
        </a:p>
      </dgm:t>
    </dgm:pt>
    <dgm:pt modelId="{51888118-B7FF-418C-A64E-882C8ECCD173}">
      <dgm:prSet/>
      <dgm:spPr/>
      <dgm:t>
        <a:bodyPr/>
        <a:lstStyle/>
        <a:p>
          <a:r>
            <a:rPr lang="es-PE" smtClean="0"/>
            <a:t>Cotizaciones</a:t>
          </a:r>
          <a:endParaRPr lang="es-PE" dirty="0" smtClean="0"/>
        </a:p>
      </dgm:t>
    </dgm:pt>
    <dgm:pt modelId="{2BCABBCE-1B42-4FEF-A030-3ECCF600677E}" type="parTrans" cxnId="{5C6CFD76-3EDB-4A3A-A0F8-94F4B8EE45EA}">
      <dgm:prSet/>
      <dgm:spPr/>
      <dgm:t>
        <a:bodyPr/>
        <a:lstStyle/>
        <a:p>
          <a:endParaRPr lang="es-PE"/>
        </a:p>
      </dgm:t>
    </dgm:pt>
    <dgm:pt modelId="{448511D8-A7D5-406E-ABE5-39628782C3BE}" type="sibTrans" cxnId="{5C6CFD76-3EDB-4A3A-A0F8-94F4B8EE45EA}">
      <dgm:prSet/>
      <dgm:spPr/>
      <dgm:t>
        <a:bodyPr/>
        <a:lstStyle/>
        <a:p>
          <a:endParaRPr lang="es-PE"/>
        </a:p>
      </dgm:t>
    </dgm:pt>
    <dgm:pt modelId="{DDA59B7F-8F46-44EE-A4C1-F23A2A811C76}">
      <dgm:prSet/>
      <dgm:spPr/>
      <dgm:t>
        <a:bodyPr/>
        <a:lstStyle/>
        <a:p>
          <a:r>
            <a:rPr lang="es-PE" smtClean="0"/>
            <a:t>Ordenes de compra</a:t>
          </a:r>
          <a:endParaRPr lang="es-PE" dirty="0" smtClean="0"/>
        </a:p>
      </dgm:t>
    </dgm:pt>
    <dgm:pt modelId="{B5F1F01E-9832-452C-B853-065871219DF8}" type="parTrans" cxnId="{96181C1A-0E99-4DD3-AC93-E4ACF35DF343}">
      <dgm:prSet/>
      <dgm:spPr/>
      <dgm:t>
        <a:bodyPr/>
        <a:lstStyle/>
        <a:p>
          <a:endParaRPr lang="es-PE"/>
        </a:p>
      </dgm:t>
    </dgm:pt>
    <dgm:pt modelId="{7D69A538-F8C1-4D22-A1C7-B327F3CE4884}" type="sibTrans" cxnId="{96181C1A-0E99-4DD3-AC93-E4ACF35DF343}">
      <dgm:prSet/>
      <dgm:spPr/>
      <dgm:t>
        <a:bodyPr/>
        <a:lstStyle/>
        <a:p>
          <a:endParaRPr lang="es-PE"/>
        </a:p>
      </dgm:t>
    </dgm:pt>
    <dgm:pt modelId="{3B4B9265-F40C-42C5-96B1-717CA0D75A66}">
      <dgm:prSet/>
      <dgm:spPr/>
      <dgm:t>
        <a:bodyPr/>
        <a:lstStyle/>
        <a:p>
          <a:r>
            <a:rPr lang="es-PE" smtClean="0"/>
            <a:t>Ordenes de desembolso</a:t>
          </a:r>
          <a:endParaRPr lang="es-PE" dirty="0" smtClean="0"/>
        </a:p>
      </dgm:t>
    </dgm:pt>
    <dgm:pt modelId="{D5A4D766-93AE-44D9-A4E5-2EEE99923F61}" type="parTrans" cxnId="{6B7CF195-B099-464A-A410-AB0BCBF9D70B}">
      <dgm:prSet/>
      <dgm:spPr/>
      <dgm:t>
        <a:bodyPr/>
        <a:lstStyle/>
        <a:p>
          <a:endParaRPr lang="es-PE"/>
        </a:p>
      </dgm:t>
    </dgm:pt>
    <dgm:pt modelId="{8F983B95-671A-4242-9B90-FFFBE66D42EA}" type="sibTrans" cxnId="{6B7CF195-B099-464A-A410-AB0BCBF9D70B}">
      <dgm:prSet/>
      <dgm:spPr/>
      <dgm:t>
        <a:bodyPr/>
        <a:lstStyle/>
        <a:p>
          <a:endParaRPr lang="es-PE"/>
        </a:p>
      </dgm:t>
    </dgm:pt>
    <dgm:pt modelId="{940E80A1-166A-4306-9DCA-CC263D20F240}" type="pres">
      <dgm:prSet presAssocID="{9EFB27F1-909F-42CC-BC0D-D4D737066870}" presName="linear" presStyleCnt="0">
        <dgm:presLayoutVars>
          <dgm:dir/>
          <dgm:animLvl val="lvl"/>
          <dgm:resizeHandles val="exact"/>
        </dgm:presLayoutVars>
      </dgm:prSet>
      <dgm:spPr/>
    </dgm:pt>
    <dgm:pt modelId="{0A09A904-29EE-4997-B019-AA73C4733396}" type="pres">
      <dgm:prSet presAssocID="{55DFFC11-1E6F-4E39-9382-B5A5BE79B167}" presName="parentLin" presStyleCnt="0"/>
      <dgm:spPr/>
    </dgm:pt>
    <dgm:pt modelId="{E383AB03-D559-4B7E-B7B4-8352543FE96C}" type="pres">
      <dgm:prSet presAssocID="{55DFFC11-1E6F-4E39-9382-B5A5BE79B167}" presName="parentLeftMargin" presStyleLbl="node1" presStyleIdx="0" presStyleCnt="4"/>
      <dgm:spPr/>
    </dgm:pt>
    <dgm:pt modelId="{F74C5DD8-F7E5-46BB-95EA-F3B55E2D541C}" type="pres">
      <dgm:prSet presAssocID="{55DFFC11-1E6F-4E39-9382-B5A5BE79B16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041114D-234D-4AC0-887A-81E9B14E3685}" type="pres">
      <dgm:prSet presAssocID="{55DFFC11-1E6F-4E39-9382-B5A5BE79B167}" presName="negativeSpace" presStyleCnt="0"/>
      <dgm:spPr/>
    </dgm:pt>
    <dgm:pt modelId="{4FDB0E28-2DA1-4261-8035-A169CA27872B}" type="pres">
      <dgm:prSet presAssocID="{55DFFC11-1E6F-4E39-9382-B5A5BE79B167}" presName="childText" presStyleLbl="conFgAcc1" presStyleIdx="0" presStyleCnt="4">
        <dgm:presLayoutVars>
          <dgm:bulletEnabled val="1"/>
        </dgm:presLayoutVars>
      </dgm:prSet>
      <dgm:spPr/>
    </dgm:pt>
    <dgm:pt modelId="{95CE6968-AF9F-4E81-B2BB-0B94248B14D3}" type="pres">
      <dgm:prSet presAssocID="{A1F76236-F758-42F0-89FC-F992ADF28C65}" presName="spaceBetweenRectangles" presStyleCnt="0"/>
      <dgm:spPr/>
    </dgm:pt>
    <dgm:pt modelId="{4742FEB1-3167-41E5-9E87-26568B582FBB}" type="pres">
      <dgm:prSet presAssocID="{51888118-B7FF-418C-A64E-882C8ECCD173}" presName="parentLin" presStyleCnt="0"/>
      <dgm:spPr/>
    </dgm:pt>
    <dgm:pt modelId="{695FB470-7C6B-4728-B23E-BFAACC2225A5}" type="pres">
      <dgm:prSet presAssocID="{51888118-B7FF-418C-A64E-882C8ECCD173}" presName="parentLeftMargin" presStyleLbl="node1" presStyleIdx="0" presStyleCnt="4"/>
      <dgm:spPr/>
    </dgm:pt>
    <dgm:pt modelId="{B9CF1DB6-0092-4C0D-82A0-DD5AA3DB43AC}" type="pres">
      <dgm:prSet presAssocID="{51888118-B7FF-418C-A64E-882C8ECCD17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81E80A-7DB1-4F85-A3B9-AF7BCAA37976}" type="pres">
      <dgm:prSet presAssocID="{51888118-B7FF-418C-A64E-882C8ECCD173}" presName="negativeSpace" presStyleCnt="0"/>
      <dgm:spPr/>
    </dgm:pt>
    <dgm:pt modelId="{B702840C-9983-4B9A-9304-EB16426AED38}" type="pres">
      <dgm:prSet presAssocID="{51888118-B7FF-418C-A64E-882C8ECCD173}" presName="childText" presStyleLbl="conFgAcc1" presStyleIdx="1" presStyleCnt="4">
        <dgm:presLayoutVars>
          <dgm:bulletEnabled val="1"/>
        </dgm:presLayoutVars>
      </dgm:prSet>
      <dgm:spPr/>
    </dgm:pt>
    <dgm:pt modelId="{4609746F-B7B1-479D-A3BE-B5ED24F3D2E5}" type="pres">
      <dgm:prSet presAssocID="{448511D8-A7D5-406E-ABE5-39628782C3BE}" presName="spaceBetweenRectangles" presStyleCnt="0"/>
      <dgm:spPr/>
    </dgm:pt>
    <dgm:pt modelId="{F9051189-1178-407B-BF04-D3FB65279159}" type="pres">
      <dgm:prSet presAssocID="{DDA59B7F-8F46-44EE-A4C1-F23A2A811C76}" presName="parentLin" presStyleCnt="0"/>
      <dgm:spPr/>
    </dgm:pt>
    <dgm:pt modelId="{EBD5A374-58C0-4AC0-9C53-E997BD6E4957}" type="pres">
      <dgm:prSet presAssocID="{DDA59B7F-8F46-44EE-A4C1-F23A2A811C76}" presName="parentLeftMargin" presStyleLbl="node1" presStyleIdx="1" presStyleCnt="4"/>
      <dgm:spPr/>
    </dgm:pt>
    <dgm:pt modelId="{050506BE-C455-4D98-BA53-FD4DA1625FF9}" type="pres">
      <dgm:prSet presAssocID="{DDA59B7F-8F46-44EE-A4C1-F23A2A811C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6FC927-D0F3-4B98-9515-55863F192AEF}" type="pres">
      <dgm:prSet presAssocID="{DDA59B7F-8F46-44EE-A4C1-F23A2A811C76}" presName="negativeSpace" presStyleCnt="0"/>
      <dgm:spPr/>
    </dgm:pt>
    <dgm:pt modelId="{62FC60A3-D486-4030-A01E-55612521DFC7}" type="pres">
      <dgm:prSet presAssocID="{DDA59B7F-8F46-44EE-A4C1-F23A2A811C76}" presName="childText" presStyleLbl="conFgAcc1" presStyleIdx="2" presStyleCnt="4">
        <dgm:presLayoutVars>
          <dgm:bulletEnabled val="1"/>
        </dgm:presLayoutVars>
      </dgm:prSet>
      <dgm:spPr/>
    </dgm:pt>
    <dgm:pt modelId="{298D6F43-E3E2-4617-9954-B7147B89EE40}" type="pres">
      <dgm:prSet presAssocID="{7D69A538-F8C1-4D22-A1C7-B327F3CE4884}" presName="spaceBetweenRectangles" presStyleCnt="0"/>
      <dgm:spPr/>
    </dgm:pt>
    <dgm:pt modelId="{B4F40D71-3223-422B-A8CE-775AA5EE8CF6}" type="pres">
      <dgm:prSet presAssocID="{3B4B9265-F40C-42C5-96B1-717CA0D75A66}" presName="parentLin" presStyleCnt="0"/>
      <dgm:spPr/>
    </dgm:pt>
    <dgm:pt modelId="{3FED7DC9-F806-40AF-A016-FDCF624EF1AE}" type="pres">
      <dgm:prSet presAssocID="{3B4B9265-F40C-42C5-96B1-717CA0D75A66}" presName="parentLeftMargin" presStyleLbl="node1" presStyleIdx="2" presStyleCnt="4"/>
      <dgm:spPr/>
    </dgm:pt>
    <dgm:pt modelId="{02B16A5A-4D87-464B-9761-DD83F1E0F8FE}" type="pres">
      <dgm:prSet presAssocID="{3B4B9265-F40C-42C5-96B1-717CA0D75A6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6E55153-45D5-466B-BF73-512050422279}" type="pres">
      <dgm:prSet presAssocID="{3B4B9265-F40C-42C5-96B1-717CA0D75A66}" presName="negativeSpace" presStyleCnt="0"/>
      <dgm:spPr/>
    </dgm:pt>
    <dgm:pt modelId="{E3E202F9-676D-47E2-9596-3A80ECCAC7F7}" type="pres">
      <dgm:prSet presAssocID="{3B4B9265-F40C-42C5-96B1-717CA0D75A6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6372FCD-E62D-4EED-85A1-E6B8B23D5407}" type="presOf" srcId="{DDA59B7F-8F46-44EE-A4C1-F23A2A811C76}" destId="{EBD5A374-58C0-4AC0-9C53-E997BD6E4957}" srcOrd="0" destOrd="0" presId="urn:microsoft.com/office/officeart/2005/8/layout/list1"/>
    <dgm:cxn modelId="{82DF398F-F826-4EC8-A42F-49D1113F191B}" srcId="{9EFB27F1-909F-42CC-BC0D-D4D737066870}" destId="{55DFFC11-1E6F-4E39-9382-B5A5BE79B167}" srcOrd="0" destOrd="0" parTransId="{B47BC158-3C46-498C-8923-1CA0EE124FD0}" sibTransId="{A1F76236-F758-42F0-89FC-F992ADF28C65}"/>
    <dgm:cxn modelId="{D9CF3EBD-97BA-43BB-9194-0A525D740DE8}" type="presOf" srcId="{51888118-B7FF-418C-A64E-882C8ECCD173}" destId="{695FB470-7C6B-4728-B23E-BFAACC2225A5}" srcOrd="0" destOrd="0" presId="urn:microsoft.com/office/officeart/2005/8/layout/list1"/>
    <dgm:cxn modelId="{EEFFC584-11E9-4C27-9EA8-0C448F222197}" type="presOf" srcId="{9EFB27F1-909F-42CC-BC0D-D4D737066870}" destId="{940E80A1-166A-4306-9DCA-CC263D20F240}" srcOrd="0" destOrd="0" presId="urn:microsoft.com/office/officeart/2005/8/layout/list1"/>
    <dgm:cxn modelId="{69A4F709-1C01-4E16-A241-70D575D5BA0E}" type="presOf" srcId="{55DFFC11-1E6F-4E39-9382-B5A5BE79B167}" destId="{F74C5DD8-F7E5-46BB-95EA-F3B55E2D541C}" srcOrd="1" destOrd="0" presId="urn:microsoft.com/office/officeart/2005/8/layout/list1"/>
    <dgm:cxn modelId="{5C6CFD76-3EDB-4A3A-A0F8-94F4B8EE45EA}" srcId="{9EFB27F1-909F-42CC-BC0D-D4D737066870}" destId="{51888118-B7FF-418C-A64E-882C8ECCD173}" srcOrd="1" destOrd="0" parTransId="{2BCABBCE-1B42-4FEF-A030-3ECCF600677E}" sibTransId="{448511D8-A7D5-406E-ABE5-39628782C3BE}"/>
    <dgm:cxn modelId="{8828DDD5-7B9F-41C4-87B6-1A1C719D03D7}" type="presOf" srcId="{DDA59B7F-8F46-44EE-A4C1-F23A2A811C76}" destId="{050506BE-C455-4D98-BA53-FD4DA1625FF9}" srcOrd="1" destOrd="0" presId="urn:microsoft.com/office/officeart/2005/8/layout/list1"/>
    <dgm:cxn modelId="{D3E77578-0337-454E-A15A-3E2B6388DE27}" type="presOf" srcId="{55DFFC11-1E6F-4E39-9382-B5A5BE79B167}" destId="{E383AB03-D559-4B7E-B7B4-8352543FE96C}" srcOrd="0" destOrd="0" presId="urn:microsoft.com/office/officeart/2005/8/layout/list1"/>
    <dgm:cxn modelId="{6B7CF195-B099-464A-A410-AB0BCBF9D70B}" srcId="{9EFB27F1-909F-42CC-BC0D-D4D737066870}" destId="{3B4B9265-F40C-42C5-96B1-717CA0D75A66}" srcOrd="3" destOrd="0" parTransId="{D5A4D766-93AE-44D9-A4E5-2EEE99923F61}" sibTransId="{8F983B95-671A-4242-9B90-FFFBE66D42EA}"/>
    <dgm:cxn modelId="{AA0F125D-4C15-43A5-964C-056516E7723A}" type="presOf" srcId="{3B4B9265-F40C-42C5-96B1-717CA0D75A66}" destId="{02B16A5A-4D87-464B-9761-DD83F1E0F8FE}" srcOrd="1" destOrd="0" presId="urn:microsoft.com/office/officeart/2005/8/layout/list1"/>
    <dgm:cxn modelId="{BEB76E16-A2DA-4D48-A8BB-F70974D275C0}" type="presOf" srcId="{3B4B9265-F40C-42C5-96B1-717CA0D75A66}" destId="{3FED7DC9-F806-40AF-A016-FDCF624EF1AE}" srcOrd="0" destOrd="0" presId="urn:microsoft.com/office/officeart/2005/8/layout/list1"/>
    <dgm:cxn modelId="{96181C1A-0E99-4DD3-AC93-E4ACF35DF343}" srcId="{9EFB27F1-909F-42CC-BC0D-D4D737066870}" destId="{DDA59B7F-8F46-44EE-A4C1-F23A2A811C76}" srcOrd="2" destOrd="0" parTransId="{B5F1F01E-9832-452C-B853-065871219DF8}" sibTransId="{7D69A538-F8C1-4D22-A1C7-B327F3CE4884}"/>
    <dgm:cxn modelId="{6745F7A1-A4C2-42AD-B49A-F66C8CC9B144}" type="presOf" srcId="{51888118-B7FF-418C-A64E-882C8ECCD173}" destId="{B9CF1DB6-0092-4C0D-82A0-DD5AA3DB43AC}" srcOrd="1" destOrd="0" presId="urn:microsoft.com/office/officeart/2005/8/layout/list1"/>
    <dgm:cxn modelId="{49B8E73C-1060-44D6-A0B4-F351FC86EAD9}" type="presParOf" srcId="{940E80A1-166A-4306-9DCA-CC263D20F240}" destId="{0A09A904-29EE-4997-B019-AA73C4733396}" srcOrd="0" destOrd="0" presId="urn:microsoft.com/office/officeart/2005/8/layout/list1"/>
    <dgm:cxn modelId="{701F894E-E861-481C-A7C2-2B978A7ABECD}" type="presParOf" srcId="{0A09A904-29EE-4997-B019-AA73C4733396}" destId="{E383AB03-D559-4B7E-B7B4-8352543FE96C}" srcOrd="0" destOrd="0" presId="urn:microsoft.com/office/officeart/2005/8/layout/list1"/>
    <dgm:cxn modelId="{890825EE-71F4-4EE0-917A-0558CB4C57CE}" type="presParOf" srcId="{0A09A904-29EE-4997-B019-AA73C4733396}" destId="{F74C5DD8-F7E5-46BB-95EA-F3B55E2D541C}" srcOrd="1" destOrd="0" presId="urn:microsoft.com/office/officeart/2005/8/layout/list1"/>
    <dgm:cxn modelId="{ED5E58B6-8517-4287-8DD6-338C5F6F798C}" type="presParOf" srcId="{940E80A1-166A-4306-9DCA-CC263D20F240}" destId="{7041114D-234D-4AC0-887A-81E9B14E3685}" srcOrd="1" destOrd="0" presId="urn:microsoft.com/office/officeart/2005/8/layout/list1"/>
    <dgm:cxn modelId="{856B2BBA-E9A4-4EAB-9AF1-9DC88B9FB5B5}" type="presParOf" srcId="{940E80A1-166A-4306-9DCA-CC263D20F240}" destId="{4FDB0E28-2DA1-4261-8035-A169CA27872B}" srcOrd="2" destOrd="0" presId="urn:microsoft.com/office/officeart/2005/8/layout/list1"/>
    <dgm:cxn modelId="{569A1984-57FB-4136-9F21-C192D3D349F3}" type="presParOf" srcId="{940E80A1-166A-4306-9DCA-CC263D20F240}" destId="{95CE6968-AF9F-4E81-B2BB-0B94248B14D3}" srcOrd="3" destOrd="0" presId="urn:microsoft.com/office/officeart/2005/8/layout/list1"/>
    <dgm:cxn modelId="{ECFF2909-F613-46ED-A7E7-FE540DC5A5BB}" type="presParOf" srcId="{940E80A1-166A-4306-9DCA-CC263D20F240}" destId="{4742FEB1-3167-41E5-9E87-26568B582FBB}" srcOrd="4" destOrd="0" presId="urn:microsoft.com/office/officeart/2005/8/layout/list1"/>
    <dgm:cxn modelId="{D0E53F1B-3B20-4D9D-BEC4-6571A26CC2D7}" type="presParOf" srcId="{4742FEB1-3167-41E5-9E87-26568B582FBB}" destId="{695FB470-7C6B-4728-B23E-BFAACC2225A5}" srcOrd="0" destOrd="0" presId="urn:microsoft.com/office/officeart/2005/8/layout/list1"/>
    <dgm:cxn modelId="{B86E8A09-586E-4540-8A8A-C222C36F45BC}" type="presParOf" srcId="{4742FEB1-3167-41E5-9E87-26568B582FBB}" destId="{B9CF1DB6-0092-4C0D-82A0-DD5AA3DB43AC}" srcOrd="1" destOrd="0" presId="urn:microsoft.com/office/officeart/2005/8/layout/list1"/>
    <dgm:cxn modelId="{81D059D5-966F-4545-8967-C1D6ED4EFE62}" type="presParOf" srcId="{940E80A1-166A-4306-9DCA-CC263D20F240}" destId="{6A81E80A-7DB1-4F85-A3B9-AF7BCAA37976}" srcOrd="5" destOrd="0" presId="urn:microsoft.com/office/officeart/2005/8/layout/list1"/>
    <dgm:cxn modelId="{8E8FB246-40DF-4DE3-86DA-D50EED2E956E}" type="presParOf" srcId="{940E80A1-166A-4306-9DCA-CC263D20F240}" destId="{B702840C-9983-4B9A-9304-EB16426AED38}" srcOrd="6" destOrd="0" presId="urn:microsoft.com/office/officeart/2005/8/layout/list1"/>
    <dgm:cxn modelId="{12F8801C-95E3-49F0-8F97-B0751F071D1A}" type="presParOf" srcId="{940E80A1-166A-4306-9DCA-CC263D20F240}" destId="{4609746F-B7B1-479D-A3BE-B5ED24F3D2E5}" srcOrd="7" destOrd="0" presId="urn:microsoft.com/office/officeart/2005/8/layout/list1"/>
    <dgm:cxn modelId="{282A4DC2-F953-46BA-9D08-B09560CF5E1C}" type="presParOf" srcId="{940E80A1-166A-4306-9DCA-CC263D20F240}" destId="{F9051189-1178-407B-BF04-D3FB65279159}" srcOrd="8" destOrd="0" presId="urn:microsoft.com/office/officeart/2005/8/layout/list1"/>
    <dgm:cxn modelId="{61443DC7-6B2C-49F9-90CA-CDE91FF91B9A}" type="presParOf" srcId="{F9051189-1178-407B-BF04-D3FB65279159}" destId="{EBD5A374-58C0-4AC0-9C53-E997BD6E4957}" srcOrd="0" destOrd="0" presId="urn:microsoft.com/office/officeart/2005/8/layout/list1"/>
    <dgm:cxn modelId="{C14FD3E4-2730-45AC-BAE7-16BBBB660D7D}" type="presParOf" srcId="{F9051189-1178-407B-BF04-D3FB65279159}" destId="{050506BE-C455-4D98-BA53-FD4DA1625FF9}" srcOrd="1" destOrd="0" presId="urn:microsoft.com/office/officeart/2005/8/layout/list1"/>
    <dgm:cxn modelId="{7983EE9C-F525-47C8-A26A-16DC1B6788F8}" type="presParOf" srcId="{940E80A1-166A-4306-9DCA-CC263D20F240}" destId="{8B6FC927-D0F3-4B98-9515-55863F192AEF}" srcOrd="9" destOrd="0" presId="urn:microsoft.com/office/officeart/2005/8/layout/list1"/>
    <dgm:cxn modelId="{3BBA2DEA-22AC-4BFF-8C54-1BF038A364CC}" type="presParOf" srcId="{940E80A1-166A-4306-9DCA-CC263D20F240}" destId="{62FC60A3-D486-4030-A01E-55612521DFC7}" srcOrd="10" destOrd="0" presId="urn:microsoft.com/office/officeart/2005/8/layout/list1"/>
    <dgm:cxn modelId="{CC6B41B5-0BE8-4866-B67F-24D2293824B6}" type="presParOf" srcId="{940E80A1-166A-4306-9DCA-CC263D20F240}" destId="{298D6F43-E3E2-4617-9954-B7147B89EE40}" srcOrd="11" destOrd="0" presId="urn:microsoft.com/office/officeart/2005/8/layout/list1"/>
    <dgm:cxn modelId="{3DE3C46F-F446-410F-87EB-71D66B6CCEDF}" type="presParOf" srcId="{940E80A1-166A-4306-9DCA-CC263D20F240}" destId="{B4F40D71-3223-422B-A8CE-775AA5EE8CF6}" srcOrd="12" destOrd="0" presId="urn:microsoft.com/office/officeart/2005/8/layout/list1"/>
    <dgm:cxn modelId="{27AA0AA1-2337-4A85-B1A3-A9AA0CFC0A73}" type="presParOf" srcId="{B4F40D71-3223-422B-A8CE-775AA5EE8CF6}" destId="{3FED7DC9-F806-40AF-A016-FDCF624EF1AE}" srcOrd="0" destOrd="0" presId="urn:microsoft.com/office/officeart/2005/8/layout/list1"/>
    <dgm:cxn modelId="{D46BE5B4-817B-4535-92FE-0DAC9A8B51E4}" type="presParOf" srcId="{B4F40D71-3223-422B-A8CE-775AA5EE8CF6}" destId="{02B16A5A-4D87-464B-9761-DD83F1E0F8FE}" srcOrd="1" destOrd="0" presId="urn:microsoft.com/office/officeart/2005/8/layout/list1"/>
    <dgm:cxn modelId="{C339A504-80DB-4647-B84B-B2FA49C3A5E8}" type="presParOf" srcId="{940E80A1-166A-4306-9DCA-CC263D20F240}" destId="{E6E55153-45D5-466B-BF73-512050422279}" srcOrd="13" destOrd="0" presId="urn:microsoft.com/office/officeart/2005/8/layout/list1"/>
    <dgm:cxn modelId="{B8151F13-3A37-49E3-A272-4E91E63AFFCF}" type="presParOf" srcId="{940E80A1-166A-4306-9DCA-CC263D20F240}" destId="{E3E202F9-676D-47E2-9596-3A80ECCAC7F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E55FD2-A9D9-4FB1-BA9E-633E88CBEB3A}" type="doc">
      <dgm:prSet loTypeId="urn:microsoft.com/office/officeart/2008/layout/SquareAccentList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DB1E3594-F0BD-4FDF-89B1-3A02507BE92A}">
      <dgm:prSet phldrT="[Texto]"/>
      <dgm:spPr>
        <a:xfrm>
          <a:off x="2571" y="191645"/>
          <a:ext cx="2507456" cy="720000"/>
        </a:xfrm>
      </dgm:spPr>
      <dgm:t>
        <a:bodyPr/>
        <a:lstStyle/>
        <a:p>
          <a:r>
            <a:rPr lang="es-PE" dirty="0" smtClean="0">
              <a:latin typeface="Calibri"/>
              <a:ea typeface="+mn-ea"/>
              <a:cs typeface="+mn-cs"/>
            </a:rPr>
            <a:t>Sistema</a:t>
          </a:r>
          <a:endParaRPr lang="es-PE" dirty="0">
            <a:latin typeface="Calibri"/>
            <a:ea typeface="+mn-ea"/>
            <a:cs typeface="+mn-cs"/>
          </a:endParaRPr>
        </a:p>
      </dgm:t>
    </dgm:pt>
    <dgm:pt modelId="{CB4ED2F1-30DE-4B53-9D15-53BA478189C8}" type="parTrans" cxnId="{4B394D63-2563-4581-8239-3AAC22C50A67}">
      <dgm:prSet/>
      <dgm:spPr/>
      <dgm:t>
        <a:bodyPr/>
        <a:lstStyle/>
        <a:p>
          <a:endParaRPr lang="es-PE"/>
        </a:p>
      </dgm:t>
    </dgm:pt>
    <dgm:pt modelId="{5FF19D6D-35FC-4BBD-99A1-3283C5180E6B}" type="sibTrans" cxnId="{4B394D63-2563-4581-8239-3AAC22C50A67}">
      <dgm:prSet/>
      <dgm:spPr/>
      <dgm:t>
        <a:bodyPr/>
        <a:lstStyle/>
        <a:p>
          <a:endParaRPr lang="es-PE"/>
        </a:p>
      </dgm:t>
    </dgm:pt>
    <dgm:pt modelId="{DF2A0813-0FB2-4283-A3AB-D376D2302C4D}">
      <dgm:prSet phldrT="[Texto]" custT="1"/>
      <dgm:spPr>
        <a:xfrm>
          <a:off x="2861071" y="911645"/>
          <a:ext cx="2507456" cy="3422671"/>
        </a:xfrm>
      </dgm:spPr>
      <dgm:t>
        <a:bodyPr/>
        <a:lstStyle/>
        <a:p>
          <a:pPr>
            <a:lnSpc>
              <a:spcPct val="100000"/>
            </a:lnSpc>
          </a:pPr>
          <a:r>
            <a:rPr lang="es-PE" sz="1400" dirty="0"/>
            <a:t>Gerencia General</a:t>
          </a:r>
        </a:p>
      </dgm:t>
    </dgm:pt>
    <dgm:pt modelId="{84B42B3A-883D-468F-A0A8-BFA15395A823}" type="parTrans" cxnId="{DB8F5079-DCCB-48AB-8229-FAC8BBD976EB}">
      <dgm:prSet/>
      <dgm:spPr/>
      <dgm:t>
        <a:bodyPr/>
        <a:lstStyle/>
        <a:p>
          <a:endParaRPr lang="es-PE"/>
        </a:p>
      </dgm:t>
    </dgm:pt>
    <dgm:pt modelId="{323476A7-109A-4A93-9DE6-892661725E38}" type="sibTrans" cxnId="{DB8F5079-DCCB-48AB-8229-FAC8BBD976EB}">
      <dgm:prSet/>
      <dgm:spPr/>
      <dgm:t>
        <a:bodyPr/>
        <a:lstStyle/>
        <a:p>
          <a:endParaRPr lang="es-PE"/>
        </a:p>
      </dgm:t>
    </dgm:pt>
    <dgm:pt modelId="{6B44D7B7-87AC-441A-9C81-3A0F45F8E321}">
      <dgm:prSet phldrT="[Texto]"/>
      <dgm:spPr>
        <a:xfrm>
          <a:off x="2861071" y="911645"/>
          <a:ext cx="2507456" cy="3422671"/>
        </a:xfrm>
      </dgm:spPr>
      <dgm:t>
        <a:bodyPr/>
        <a:lstStyle/>
        <a:p>
          <a:pPr>
            <a:lnSpc>
              <a:spcPct val="100000"/>
            </a:lnSpc>
          </a:pPr>
          <a:r>
            <a:rPr lang="es-PE" dirty="0"/>
            <a:t>Gerencia de Construcciones</a:t>
          </a:r>
        </a:p>
      </dgm:t>
    </dgm:pt>
    <dgm:pt modelId="{4E3F9399-F15A-4CC9-9120-C7F8AE0E68AB}" type="parTrans" cxnId="{13149931-0D2E-4D4F-AA4B-4FB7058BEAC3}">
      <dgm:prSet/>
      <dgm:spPr/>
      <dgm:t>
        <a:bodyPr/>
        <a:lstStyle/>
        <a:p>
          <a:endParaRPr lang="es-PE"/>
        </a:p>
      </dgm:t>
    </dgm:pt>
    <dgm:pt modelId="{0B7242F9-1B10-4EAC-B0D2-B9107AE20C0F}" type="sibTrans" cxnId="{13149931-0D2E-4D4F-AA4B-4FB7058BEAC3}">
      <dgm:prSet/>
      <dgm:spPr/>
      <dgm:t>
        <a:bodyPr/>
        <a:lstStyle/>
        <a:p>
          <a:endParaRPr lang="es-PE"/>
        </a:p>
      </dgm:t>
    </dgm:pt>
    <dgm:pt modelId="{F878D9E3-02AC-4904-BD58-D039ADB32C67}">
      <dgm:prSet phldrT="[Texto]"/>
      <dgm:spPr>
        <a:xfrm>
          <a:off x="5719571" y="191645"/>
          <a:ext cx="2507456" cy="720000"/>
        </a:xfrm>
      </dgm:spPr>
      <dgm:t>
        <a:bodyPr/>
        <a:lstStyle/>
        <a:p>
          <a:r>
            <a:rPr lang="es-PE" smtClean="0">
              <a:latin typeface="Calibri"/>
              <a:ea typeface="+mn-ea"/>
              <a:cs typeface="+mn-cs"/>
            </a:rPr>
            <a:t>Obra</a:t>
          </a:r>
          <a:endParaRPr lang="es-PE">
            <a:latin typeface="Calibri"/>
            <a:ea typeface="+mn-ea"/>
            <a:cs typeface="+mn-cs"/>
          </a:endParaRPr>
        </a:p>
      </dgm:t>
    </dgm:pt>
    <dgm:pt modelId="{6CDF2640-E5E7-4470-94AD-EDB69099EF77}" type="parTrans" cxnId="{1560B0D4-6634-4006-A134-AD37FF1AD419}">
      <dgm:prSet/>
      <dgm:spPr/>
      <dgm:t>
        <a:bodyPr/>
        <a:lstStyle/>
        <a:p>
          <a:endParaRPr lang="es-PE"/>
        </a:p>
      </dgm:t>
    </dgm:pt>
    <dgm:pt modelId="{8D6A40AE-C013-4C69-8038-6922F17D30C6}" type="sibTrans" cxnId="{1560B0D4-6634-4006-A134-AD37FF1AD419}">
      <dgm:prSet/>
      <dgm:spPr/>
      <dgm:t>
        <a:bodyPr/>
        <a:lstStyle/>
        <a:p>
          <a:endParaRPr lang="es-PE"/>
        </a:p>
      </dgm:t>
    </dgm:pt>
    <dgm:pt modelId="{404DF32B-CBB1-4788-B86F-D2A4A1B6CC90}">
      <dgm:prSet phldrT="[Texto]"/>
      <dgm:spPr>
        <a:xfrm>
          <a:off x="5719571" y="911645"/>
          <a:ext cx="2507456" cy="3422671"/>
        </a:xfrm>
      </dgm:spPr>
      <dgm:t>
        <a:bodyPr/>
        <a:lstStyle/>
        <a:p>
          <a:r>
            <a:rPr lang="es-PE" smtClean="0">
              <a:latin typeface="Calibri"/>
              <a:ea typeface="+mn-ea"/>
              <a:cs typeface="+mn-cs"/>
            </a:rPr>
            <a:t>Residente</a:t>
          </a:r>
          <a:endParaRPr lang="es-PE">
            <a:latin typeface="Calibri"/>
            <a:ea typeface="+mn-ea"/>
            <a:cs typeface="+mn-cs"/>
          </a:endParaRPr>
        </a:p>
      </dgm:t>
    </dgm:pt>
    <dgm:pt modelId="{50A2F5FA-B3FF-475E-A1D6-5137BE5BE343}" type="parTrans" cxnId="{8264A1FE-983F-4EF9-9BF8-223228CF89AD}">
      <dgm:prSet/>
      <dgm:spPr/>
      <dgm:t>
        <a:bodyPr/>
        <a:lstStyle/>
        <a:p>
          <a:endParaRPr lang="es-PE"/>
        </a:p>
      </dgm:t>
    </dgm:pt>
    <dgm:pt modelId="{336C9CF6-BDC8-4F75-87C5-7C6879A0D811}" type="sibTrans" cxnId="{8264A1FE-983F-4EF9-9BF8-223228CF89AD}">
      <dgm:prSet/>
      <dgm:spPr/>
      <dgm:t>
        <a:bodyPr/>
        <a:lstStyle/>
        <a:p>
          <a:endParaRPr lang="es-PE"/>
        </a:p>
      </dgm:t>
    </dgm:pt>
    <dgm:pt modelId="{0DA68817-DCF6-49EC-B38F-BFAEF5A5273E}">
      <dgm:prSet phldrT="[Texto]"/>
      <dgm:spPr>
        <a:xfrm>
          <a:off x="2861071" y="911645"/>
          <a:ext cx="2507456" cy="3422671"/>
        </a:xfrm>
      </dgm:spPr>
      <dgm:t>
        <a:bodyPr/>
        <a:lstStyle/>
        <a:p>
          <a:pPr>
            <a:lnSpc>
              <a:spcPct val="100000"/>
            </a:lnSpc>
          </a:pPr>
          <a:r>
            <a:rPr lang="es-PE" dirty="0" smtClean="0"/>
            <a:t>Tesorería</a:t>
          </a:r>
          <a:endParaRPr lang="es-PE" dirty="0"/>
        </a:p>
      </dgm:t>
    </dgm:pt>
    <dgm:pt modelId="{8ECA3D1B-2EEC-431D-8ED4-C77B84C6C374}" type="parTrans" cxnId="{65ED5B04-EACB-4181-ACBD-327DB18EE243}">
      <dgm:prSet/>
      <dgm:spPr/>
      <dgm:t>
        <a:bodyPr/>
        <a:lstStyle/>
        <a:p>
          <a:endParaRPr lang="es-PE"/>
        </a:p>
      </dgm:t>
    </dgm:pt>
    <dgm:pt modelId="{97EADE4B-A1A4-4D4F-A69E-1A2A253140EB}" type="sibTrans" cxnId="{65ED5B04-EACB-4181-ACBD-327DB18EE243}">
      <dgm:prSet/>
      <dgm:spPr/>
      <dgm:t>
        <a:bodyPr/>
        <a:lstStyle/>
        <a:p>
          <a:endParaRPr lang="es-PE"/>
        </a:p>
      </dgm:t>
    </dgm:pt>
    <dgm:pt modelId="{58C40E67-D8A7-4C15-9306-CE9332C4A4F0}">
      <dgm:prSet phldrT="[Texto]"/>
      <dgm:spPr>
        <a:xfrm>
          <a:off x="2861071" y="911645"/>
          <a:ext cx="2507456" cy="3422671"/>
        </a:xfrm>
      </dgm:spPr>
      <dgm:t>
        <a:bodyPr/>
        <a:lstStyle/>
        <a:p>
          <a:pPr>
            <a:lnSpc>
              <a:spcPct val="100000"/>
            </a:lnSpc>
          </a:pPr>
          <a:r>
            <a:rPr lang="es-PE" dirty="0" smtClean="0"/>
            <a:t>Logística</a:t>
          </a:r>
          <a:endParaRPr lang="es-PE" dirty="0"/>
        </a:p>
      </dgm:t>
    </dgm:pt>
    <dgm:pt modelId="{4DBAE3D7-FD33-4A79-8342-B2CF31FCF925}" type="parTrans" cxnId="{791E9062-3D25-40D8-B54F-573DEF9D5DA3}">
      <dgm:prSet/>
      <dgm:spPr/>
      <dgm:t>
        <a:bodyPr/>
        <a:lstStyle/>
        <a:p>
          <a:endParaRPr lang="es-PE"/>
        </a:p>
      </dgm:t>
    </dgm:pt>
    <dgm:pt modelId="{69FA3339-13F7-40B8-B3F3-F576E8622A49}" type="sibTrans" cxnId="{791E9062-3D25-40D8-B54F-573DEF9D5DA3}">
      <dgm:prSet/>
      <dgm:spPr/>
      <dgm:t>
        <a:bodyPr/>
        <a:lstStyle/>
        <a:p>
          <a:endParaRPr lang="es-PE"/>
        </a:p>
      </dgm:t>
    </dgm:pt>
    <dgm:pt modelId="{F39F5B27-AD6D-4675-BD56-05BD91827517}">
      <dgm:prSet phldrT="[Texto]"/>
      <dgm:spPr>
        <a:xfrm>
          <a:off x="5719571" y="911645"/>
          <a:ext cx="2507456" cy="3422671"/>
        </a:xfrm>
      </dgm:spPr>
      <dgm:t>
        <a:bodyPr/>
        <a:lstStyle/>
        <a:p>
          <a:r>
            <a:rPr lang="es-PE" smtClean="0">
              <a:latin typeface="Calibri"/>
              <a:ea typeface="+mn-ea"/>
              <a:cs typeface="+mn-cs"/>
            </a:rPr>
            <a:t>Administrador de Obra</a:t>
          </a:r>
          <a:endParaRPr lang="es-PE" dirty="0">
            <a:latin typeface="Calibri"/>
            <a:ea typeface="+mn-ea"/>
            <a:cs typeface="+mn-cs"/>
          </a:endParaRPr>
        </a:p>
      </dgm:t>
    </dgm:pt>
    <dgm:pt modelId="{D83036A8-2FFA-4EE0-99F3-969CF5DA6930}" type="parTrans" cxnId="{6E631805-4517-4C6C-B46B-7301F0F54D98}">
      <dgm:prSet/>
      <dgm:spPr/>
      <dgm:t>
        <a:bodyPr/>
        <a:lstStyle/>
        <a:p>
          <a:endParaRPr lang="es-PE"/>
        </a:p>
      </dgm:t>
    </dgm:pt>
    <dgm:pt modelId="{A1B454C3-C6B3-4BE2-8964-58BB75A1A553}" type="sibTrans" cxnId="{6E631805-4517-4C6C-B46B-7301F0F54D98}">
      <dgm:prSet/>
      <dgm:spPr/>
      <dgm:t>
        <a:bodyPr/>
        <a:lstStyle/>
        <a:p>
          <a:endParaRPr lang="es-PE"/>
        </a:p>
      </dgm:t>
    </dgm:pt>
    <dgm:pt modelId="{DF4CEEC6-BE81-43C3-82D2-3CCB93E889BC}">
      <dgm:prSet phldrT="[Texto]"/>
      <dgm:spPr>
        <a:xfrm>
          <a:off x="5719571" y="911645"/>
          <a:ext cx="2507456" cy="3422671"/>
        </a:xfrm>
      </dgm:spPr>
      <dgm:t>
        <a:bodyPr/>
        <a:lstStyle/>
        <a:p>
          <a:r>
            <a:rPr lang="es-PE" smtClean="0">
              <a:latin typeface="Calibri"/>
              <a:ea typeface="+mn-ea"/>
              <a:cs typeface="+mn-cs"/>
            </a:rPr>
            <a:t>Jefe de Equipo Mecánico</a:t>
          </a:r>
          <a:endParaRPr lang="es-PE" dirty="0">
            <a:latin typeface="Calibri"/>
            <a:ea typeface="+mn-ea"/>
            <a:cs typeface="+mn-cs"/>
          </a:endParaRPr>
        </a:p>
      </dgm:t>
    </dgm:pt>
    <dgm:pt modelId="{65D28F74-5FB8-4A1C-B756-C7A7BEA14351}" type="parTrans" cxnId="{56D94ED5-7C77-429C-9F1F-0AC86352C0D5}">
      <dgm:prSet/>
      <dgm:spPr/>
      <dgm:t>
        <a:bodyPr/>
        <a:lstStyle/>
        <a:p>
          <a:endParaRPr lang="es-PE"/>
        </a:p>
      </dgm:t>
    </dgm:pt>
    <dgm:pt modelId="{D3752267-3FCF-4BA9-B5EB-F3A55989FD42}" type="sibTrans" cxnId="{56D94ED5-7C77-429C-9F1F-0AC86352C0D5}">
      <dgm:prSet/>
      <dgm:spPr/>
      <dgm:t>
        <a:bodyPr/>
        <a:lstStyle/>
        <a:p>
          <a:endParaRPr lang="es-PE"/>
        </a:p>
      </dgm:t>
    </dgm:pt>
    <dgm:pt modelId="{F5199EC9-3282-4A53-99AD-35D84B41A5A4}">
      <dgm:prSet phldrT="[Texto]"/>
      <dgm:spPr>
        <a:xfrm>
          <a:off x="5719571" y="911645"/>
          <a:ext cx="2507456" cy="3422671"/>
        </a:xfrm>
      </dgm:spPr>
      <dgm:t>
        <a:bodyPr/>
        <a:lstStyle/>
        <a:p>
          <a:r>
            <a:rPr lang="es-PE" smtClean="0">
              <a:latin typeface="Calibri"/>
              <a:ea typeface="+mn-ea"/>
              <a:cs typeface="+mn-cs"/>
            </a:rPr>
            <a:t>Almacenero</a:t>
          </a:r>
          <a:endParaRPr lang="es-PE">
            <a:latin typeface="Calibri"/>
            <a:ea typeface="+mn-ea"/>
            <a:cs typeface="+mn-cs"/>
          </a:endParaRPr>
        </a:p>
      </dgm:t>
    </dgm:pt>
    <dgm:pt modelId="{0FFDA8DF-DCF5-43BA-942B-5DCA3AD7F04A}" type="parTrans" cxnId="{8570D19B-E7E9-4C41-8A0D-3E2137EF8103}">
      <dgm:prSet/>
      <dgm:spPr/>
      <dgm:t>
        <a:bodyPr/>
        <a:lstStyle/>
        <a:p>
          <a:endParaRPr lang="es-PE"/>
        </a:p>
      </dgm:t>
    </dgm:pt>
    <dgm:pt modelId="{9CF49194-96A7-44DA-B179-70D70E243483}" type="sibTrans" cxnId="{8570D19B-E7E9-4C41-8A0D-3E2137EF8103}">
      <dgm:prSet/>
      <dgm:spPr/>
      <dgm:t>
        <a:bodyPr/>
        <a:lstStyle/>
        <a:p>
          <a:endParaRPr lang="es-PE"/>
        </a:p>
      </dgm:t>
    </dgm:pt>
    <dgm:pt modelId="{BE86B11F-271E-4AB6-8C04-2789B0A7F8B3}">
      <dgm:prSet phldrT="[Texto]"/>
      <dgm:spPr>
        <a:xfrm>
          <a:off x="2861071" y="191645"/>
          <a:ext cx="2507456" cy="720000"/>
        </a:xfrm>
      </dgm:spPr>
      <dgm:t>
        <a:bodyPr/>
        <a:lstStyle/>
        <a:p>
          <a:r>
            <a:rPr lang="es-PE" smtClean="0">
              <a:latin typeface="Calibri"/>
              <a:ea typeface="+mn-ea"/>
              <a:cs typeface="+mn-cs"/>
            </a:rPr>
            <a:t>Corporativo</a:t>
          </a:r>
          <a:endParaRPr lang="es-PE">
            <a:latin typeface="Calibri"/>
            <a:ea typeface="+mn-ea"/>
            <a:cs typeface="+mn-cs"/>
          </a:endParaRPr>
        </a:p>
      </dgm:t>
    </dgm:pt>
    <dgm:pt modelId="{4397B920-4D75-46A3-8DC3-EFDA4B916A39}" type="parTrans" cxnId="{DF2939DC-9FE8-4E93-9A0D-0FDD2A3CD29E}">
      <dgm:prSet/>
      <dgm:spPr/>
      <dgm:t>
        <a:bodyPr/>
        <a:lstStyle/>
        <a:p>
          <a:endParaRPr lang="es-PE"/>
        </a:p>
      </dgm:t>
    </dgm:pt>
    <dgm:pt modelId="{63DF0BB4-EC74-40CC-A2DE-0F22E168E80F}" type="sibTrans" cxnId="{DF2939DC-9FE8-4E93-9A0D-0FDD2A3CD29E}">
      <dgm:prSet/>
      <dgm:spPr/>
      <dgm:t>
        <a:bodyPr/>
        <a:lstStyle/>
        <a:p>
          <a:endParaRPr lang="es-PE"/>
        </a:p>
      </dgm:t>
    </dgm:pt>
    <dgm:pt modelId="{95BEEC7F-3CA4-4A19-8F9D-684335120773}">
      <dgm:prSet phldrT="[Texto]"/>
      <dgm:spPr>
        <a:xfrm>
          <a:off x="2571" y="911645"/>
          <a:ext cx="2507456" cy="3422671"/>
        </a:xfrm>
      </dgm:spPr>
      <dgm:t>
        <a:bodyPr/>
        <a:lstStyle/>
        <a:p>
          <a:r>
            <a:rPr lang="es-PE" dirty="0" smtClean="0">
              <a:latin typeface="Calibri"/>
              <a:ea typeface="+mn-ea"/>
              <a:cs typeface="+mn-cs"/>
            </a:rPr>
            <a:t>Administrador de Sistema</a:t>
          </a:r>
          <a:endParaRPr lang="es-PE" dirty="0">
            <a:latin typeface="Calibri"/>
            <a:ea typeface="+mn-ea"/>
            <a:cs typeface="+mn-cs"/>
          </a:endParaRPr>
        </a:p>
      </dgm:t>
    </dgm:pt>
    <dgm:pt modelId="{AB7F8647-9903-41B1-A715-4F615E2C4A1A}" type="parTrans" cxnId="{765744C1-E26D-4CED-9CC7-269051EF8C8B}">
      <dgm:prSet/>
      <dgm:spPr/>
      <dgm:t>
        <a:bodyPr/>
        <a:lstStyle/>
        <a:p>
          <a:endParaRPr lang="es-PE"/>
        </a:p>
      </dgm:t>
    </dgm:pt>
    <dgm:pt modelId="{D9564A5E-BDD3-4F21-9B70-C733CDF473D1}" type="sibTrans" cxnId="{765744C1-E26D-4CED-9CC7-269051EF8C8B}">
      <dgm:prSet/>
      <dgm:spPr/>
      <dgm:t>
        <a:bodyPr/>
        <a:lstStyle/>
        <a:p>
          <a:endParaRPr lang="es-PE"/>
        </a:p>
      </dgm:t>
    </dgm:pt>
    <dgm:pt modelId="{BC100FDE-760B-4C00-8FE9-3E9C7E456096}">
      <dgm:prSet phldrT="[Texto]"/>
      <dgm:spPr>
        <a:xfrm>
          <a:off x="5719571" y="911645"/>
          <a:ext cx="2507456" cy="3422671"/>
        </a:xfrm>
      </dgm:spPr>
      <dgm:t>
        <a:bodyPr/>
        <a:lstStyle/>
        <a:p>
          <a:r>
            <a:rPr lang="es-PE" smtClean="0">
              <a:latin typeface="Calibri"/>
              <a:ea typeface="+mn-ea"/>
              <a:cs typeface="+mn-cs"/>
            </a:rPr>
            <a:t>Jefe de Seguridad</a:t>
          </a:r>
          <a:endParaRPr lang="es-PE" dirty="0">
            <a:latin typeface="Calibri"/>
            <a:ea typeface="+mn-ea"/>
            <a:cs typeface="+mn-cs"/>
          </a:endParaRPr>
        </a:p>
      </dgm:t>
    </dgm:pt>
    <dgm:pt modelId="{595506AD-DDB4-4070-A8F6-304EFBD2A695}" type="parTrans" cxnId="{20F25166-F4A9-4E50-8B68-1812C7EF2461}">
      <dgm:prSet/>
      <dgm:spPr/>
      <dgm:t>
        <a:bodyPr/>
        <a:lstStyle/>
        <a:p>
          <a:endParaRPr lang="es-PE"/>
        </a:p>
      </dgm:t>
    </dgm:pt>
    <dgm:pt modelId="{10B0FA49-91B9-4802-8756-415CE77E5ACB}" type="sibTrans" cxnId="{20F25166-F4A9-4E50-8B68-1812C7EF2461}">
      <dgm:prSet/>
      <dgm:spPr/>
      <dgm:t>
        <a:bodyPr/>
        <a:lstStyle/>
        <a:p>
          <a:endParaRPr lang="es-PE"/>
        </a:p>
      </dgm:t>
    </dgm:pt>
    <dgm:pt modelId="{45FF85AE-8CE1-4658-9CCB-CF2BD77A3266}" type="pres">
      <dgm:prSet presAssocID="{43E55FD2-A9D9-4FB1-BA9E-633E88CBEB3A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E7955121-D549-4E56-A5F5-D7EB6B20EA24}" type="pres">
      <dgm:prSet presAssocID="{DB1E3594-F0BD-4FDF-89B1-3A02507BE92A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543AA42A-14BE-48AA-A5B1-51158474BD4C}" type="pres">
      <dgm:prSet presAssocID="{DB1E3594-F0BD-4FDF-89B1-3A02507BE92A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47C5953A-5020-4B2D-B649-776AEAFD82DB}" type="pres">
      <dgm:prSet presAssocID="{DB1E3594-F0BD-4FDF-89B1-3A02507BE92A}" presName="ParentAccent" presStyleLbl="alignNode1" presStyleIdx="0" presStyleCnt="3"/>
      <dgm:spPr/>
      <dgm:t>
        <a:bodyPr/>
        <a:lstStyle/>
        <a:p>
          <a:endParaRPr lang="es-PE"/>
        </a:p>
      </dgm:t>
    </dgm:pt>
    <dgm:pt modelId="{7B76F258-1718-49C8-A236-48C971384ACB}" type="pres">
      <dgm:prSet presAssocID="{DB1E3594-F0BD-4FDF-89B1-3A02507BE92A}" presName="ParentSmallAccent" presStyleLbl="fgAcc1" presStyleIdx="0" presStyleCnt="3"/>
      <dgm:spPr/>
      <dgm:t>
        <a:bodyPr/>
        <a:lstStyle/>
        <a:p>
          <a:endParaRPr lang="es-PE"/>
        </a:p>
      </dgm:t>
    </dgm:pt>
    <dgm:pt modelId="{CE36468B-F7F0-4087-B27E-77EE925C51AF}" type="pres">
      <dgm:prSet presAssocID="{DB1E3594-F0BD-4FDF-89B1-3A02507BE92A}" presName="Parent" presStyleLbl="revTx" presStyleIdx="0" presStyleCnt="1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4A9D176-72E8-46E6-BBC5-97CE5A3E4A3E}" type="pres">
      <dgm:prSet presAssocID="{DB1E3594-F0BD-4FDF-89B1-3A02507BE92A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81FE5FB5-3C9D-48C3-BBA3-7942AB093D6B}" type="pres">
      <dgm:prSet presAssocID="{95BEEC7F-3CA4-4A19-8F9D-684335120773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F46332F-A304-43FE-A5EE-E4AD18A3592B}" type="pres">
      <dgm:prSet presAssocID="{95BEEC7F-3CA4-4A19-8F9D-684335120773}" presName="ChildAccent" presStyleLbl="solidFgAcc1" presStyleIdx="0" presStyleCnt="10"/>
      <dgm:spPr/>
      <dgm:t>
        <a:bodyPr/>
        <a:lstStyle/>
        <a:p>
          <a:endParaRPr lang="es-PE"/>
        </a:p>
      </dgm:t>
    </dgm:pt>
    <dgm:pt modelId="{009C0DFC-FD74-498F-8AEA-B71C66D40D0D}" type="pres">
      <dgm:prSet presAssocID="{95BEEC7F-3CA4-4A19-8F9D-684335120773}" presName="Child" presStyleLbl="revTx" presStyleIdx="1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21B3FC5-81FA-4630-9734-20FC62EEA930}" type="pres">
      <dgm:prSet presAssocID="{BE86B11F-271E-4AB6-8C04-2789B0A7F8B3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207D6585-B7AB-4843-865C-F58FA7C7FB44}" type="pres">
      <dgm:prSet presAssocID="{BE86B11F-271E-4AB6-8C04-2789B0A7F8B3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8A3AB4AE-78FE-43D4-A870-267F9CE3A61E}" type="pres">
      <dgm:prSet presAssocID="{BE86B11F-271E-4AB6-8C04-2789B0A7F8B3}" presName="ParentAccent" presStyleLbl="alignNode1" presStyleIdx="1" presStyleCnt="3"/>
      <dgm:spPr/>
      <dgm:t>
        <a:bodyPr/>
        <a:lstStyle/>
        <a:p>
          <a:endParaRPr lang="es-PE"/>
        </a:p>
      </dgm:t>
    </dgm:pt>
    <dgm:pt modelId="{233F03CC-F234-4376-8E9D-EF19A544EB76}" type="pres">
      <dgm:prSet presAssocID="{BE86B11F-271E-4AB6-8C04-2789B0A7F8B3}" presName="ParentSmallAccent" presStyleLbl="fgAcc1" presStyleIdx="1" presStyleCnt="3"/>
      <dgm:spPr/>
      <dgm:t>
        <a:bodyPr/>
        <a:lstStyle/>
        <a:p>
          <a:endParaRPr lang="es-PE"/>
        </a:p>
      </dgm:t>
    </dgm:pt>
    <dgm:pt modelId="{CA78E43F-9B35-4FA0-A3A6-A76D3E9B587B}" type="pres">
      <dgm:prSet presAssocID="{BE86B11F-271E-4AB6-8C04-2789B0A7F8B3}" presName="Parent" presStyleLbl="revTx" presStyleIdx="2" presStyleCnt="1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B0EFD14-BC61-4CB3-9FE0-9237D60BB50C}" type="pres">
      <dgm:prSet presAssocID="{BE86B11F-271E-4AB6-8C04-2789B0A7F8B3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F649ED8-EB60-43BE-8525-0C9605881BFC}" type="pres">
      <dgm:prSet presAssocID="{DF2A0813-0FB2-4283-A3AB-D376D2302C4D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3BDBD6AD-5064-4C2C-A6AA-DDAC8AC07026}" type="pres">
      <dgm:prSet presAssocID="{DF2A0813-0FB2-4283-A3AB-D376D2302C4D}" presName="ChildAccent" presStyleLbl="solidFgAcc1" presStyleIdx="1" presStyleCnt="10"/>
      <dgm:spPr/>
      <dgm:t>
        <a:bodyPr/>
        <a:lstStyle/>
        <a:p>
          <a:endParaRPr lang="es-PE"/>
        </a:p>
      </dgm:t>
    </dgm:pt>
    <dgm:pt modelId="{9CAEB440-F90F-49E4-A868-2FC48357E7E8}" type="pres">
      <dgm:prSet presAssocID="{DF2A0813-0FB2-4283-A3AB-D376D2302C4D}" presName="Child" presStyleLbl="revTx" presStyleIdx="3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AE35E03-4993-43BF-A780-50151F9DDBC6}" type="pres">
      <dgm:prSet presAssocID="{6B44D7B7-87AC-441A-9C81-3A0F45F8E321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3AA2BDBF-3082-47C9-AFD6-D454003697F7}" type="pres">
      <dgm:prSet presAssocID="{6B44D7B7-87AC-441A-9C81-3A0F45F8E321}" presName="ChildAccent" presStyleLbl="solidFgAcc1" presStyleIdx="2" presStyleCnt="10"/>
      <dgm:spPr/>
      <dgm:t>
        <a:bodyPr/>
        <a:lstStyle/>
        <a:p>
          <a:endParaRPr lang="es-PE"/>
        </a:p>
      </dgm:t>
    </dgm:pt>
    <dgm:pt modelId="{730DBD4A-F9E2-4841-B12B-C7BCF2311C36}" type="pres">
      <dgm:prSet presAssocID="{6B44D7B7-87AC-441A-9C81-3A0F45F8E321}" presName="Child" presStyleLbl="revTx" presStyleIdx="4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B8B3A30-08DA-449A-9813-567927527C54}" type="pres">
      <dgm:prSet presAssocID="{58C40E67-D8A7-4C15-9306-CE9332C4A4F0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73C55F36-6B18-4379-8FE0-5657088C34BA}" type="pres">
      <dgm:prSet presAssocID="{58C40E67-D8A7-4C15-9306-CE9332C4A4F0}" presName="ChildAccent" presStyleLbl="solidFgAcc1" presStyleIdx="3" presStyleCnt="10"/>
      <dgm:spPr/>
      <dgm:t>
        <a:bodyPr/>
        <a:lstStyle/>
        <a:p>
          <a:endParaRPr lang="es-PE"/>
        </a:p>
      </dgm:t>
    </dgm:pt>
    <dgm:pt modelId="{26DF9E0E-A329-4104-900A-438C6C539A9D}" type="pres">
      <dgm:prSet presAssocID="{58C40E67-D8A7-4C15-9306-CE9332C4A4F0}" presName="Child" presStyleLbl="revTx" presStyleIdx="5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B69763-81BD-4601-918A-198CCAD3064A}" type="pres">
      <dgm:prSet presAssocID="{0DA68817-DCF6-49EC-B38F-BFAEF5A5273E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B0DCD36D-2323-4151-9242-55DBE04CF43F}" type="pres">
      <dgm:prSet presAssocID="{0DA68817-DCF6-49EC-B38F-BFAEF5A5273E}" presName="ChildAccent" presStyleLbl="solidFgAcc1" presStyleIdx="4" presStyleCnt="10"/>
      <dgm:spPr/>
      <dgm:t>
        <a:bodyPr/>
        <a:lstStyle/>
        <a:p>
          <a:endParaRPr lang="es-PE"/>
        </a:p>
      </dgm:t>
    </dgm:pt>
    <dgm:pt modelId="{9895935D-CC38-4CCF-BA5B-33BB48B4EBCE}" type="pres">
      <dgm:prSet presAssocID="{0DA68817-DCF6-49EC-B38F-BFAEF5A5273E}" presName="Child" presStyleLbl="revTx" presStyleIdx="6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5D585E9-B9C5-4202-AACF-90DEC39BD9C6}" type="pres">
      <dgm:prSet presAssocID="{F878D9E3-02AC-4904-BD58-D039ADB32C67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3957581D-98A6-4A17-92E5-ED8AD28BDB2D}" type="pres">
      <dgm:prSet presAssocID="{F878D9E3-02AC-4904-BD58-D039ADB32C67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4CA4E0E0-075D-40B9-AA93-40373FDB4AD7}" type="pres">
      <dgm:prSet presAssocID="{F878D9E3-02AC-4904-BD58-D039ADB32C67}" presName="ParentAccent" presStyleLbl="alignNode1" presStyleIdx="2" presStyleCnt="3"/>
      <dgm:spPr/>
      <dgm:t>
        <a:bodyPr/>
        <a:lstStyle/>
        <a:p>
          <a:endParaRPr lang="es-PE"/>
        </a:p>
      </dgm:t>
    </dgm:pt>
    <dgm:pt modelId="{72AB5366-8BBB-4CFE-8FB6-694EE2F2AA68}" type="pres">
      <dgm:prSet presAssocID="{F878D9E3-02AC-4904-BD58-D039ADB32C67}" presName="ParentSmallAccent" presStyleLbl="fgAcc1" presStyleIdx="2" presStyleCnt="3"/>
      <dgm:spPr/>
      <dgm:t>
        <a:bodyPr/>
        <a:lstStyle/>
        <a:p>
          <a:endParaRPr lang="es-PE"/>
        </a:p>
      </dgm:t>
    </dgm:pt>
    <dgm:pt modelId="{A30385EE-4CD8-4FD8-AFED-9F067714B00A}" type="pres">
      <dgm:prSet presAssocID="{F878D9E3-02AC-4904-BD58-D039ADB32C67}" presName="Parent" presStyleLbl="revTx" presStyleIdx="7" presStyleCnt="1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7676BD4-5CB4-43CA-BD5B-285454F4585B}" type="pres">
      <dgm:prSet presAssocID="{F878D9E3-02AC-4904-BD58-D039ADB32C67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4592917-8F8F-4A19-B1B6-5CE2C7E4C0C1}" type="pres">
      <dgm:prSet presAssocID="{404DF32B-CBB1-4788-B86F-D2A4A1B6CC90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DB53B46-CA1A-49B7-9B74-59FBB163C948}" type="pres">
      <dgm:prSet presAssocID="{404DF32B-CBB1-4788-B86F-D2A4A1B6CC90}" presName="ChildAccent" presStyleLbl="solidFgAcc1" presStyleIdx="5" presStyleCnt="10"/>
      <dgm:spPr/>
      <dgm:t>
        <a:bodyPr/>
        <a:lstStyle/>
        <a:p>
          <a:endParaRPr lang="es-PE"/>
        </a:p>
      </dgm:t>
    </dgm:pt>
    <dgm:pt modelId="{5136B9CE-AE94-4587-B9A2-FE3E57C62372}" type="pres">
      <dgm:prSet presAssocID="{404DF32B-CBB1-4788-B86F-D2A4A1B6CC90}" presName="Child" presStyleLbl="revTx" presStyleIdx="8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A671EE2-0A57-47C2-A223-CF3A539B4C0D}" type="pres">
      <dgm:prSet presAssocID="{F39F5B27-AD6D-4675-BD56-05BD91827517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CA6B8871-9BBB-4EEB-BD5D-966ADE444055}" type="pres">
      <dgm:prSet presAssocID="{F39F5B27-AD6D-4675-BD56-05BD91827517}" presName="ChildAccent" presStyleLbl="solidFgAcc1" presStyleIdx="6" presStyleCnt="10"/>
      <dgm:spPr/>
      <dgm:t>
        <a:bodyPr/>
        <a:lstStyle/>
        <a:p>
          <a:endParaRPr lang="es-PE"/>
        </a:p>
      </dgm:t>
    </dgm:pt>
    <dgm:pt modelId="{248224E3-7158-46D1-937F-D1AD82E37B0B}" type="pres">
      <dgm:prSet presAssocID="{F39F5B27-AD6D-4675-BD56-05BD91827517}" presName="Child" presStyleLbl="revTx" presStyleIdx="9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8E15DB4-114C-4EAF-8845-29AB4E02E8ED}" type="pres">
      <dgm:prSet presAssocID="{BC100FDE-760B-4C00-8FE9-3E9C7E456096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0D1C8B-927A-43B2-97E3-56FD60825544}" type="pres">
      <dgm:prSet presAssocID="{BC100FDE-760B-4C00-8FE9-3E9C7E456096}" presName="ChildAccent" presStyleLbl="solidFgAcc1" presStyleIdx="7" presStyleCnt="10"/>
      <dgm:spPr/>
      <dgm:t>
        <a:bodyPr/>
        <a:lstStyle/>
        <a:p>
          <a:endParaRPr lang="es-PE"/>
        </a:p>
      </dgm:t>
    </dgm:pt>
    <dgm:pt modelId="{4029D557-E65F-4A0A-B6AB-33E90E30FADC}" type="pres">
      <dgm:prSet presAssocID="{BC100FDE-760B-4C00-8FE9-3E9C7E456096}" presName="Child" presStyleLbl="revTx" presStyleIdx="10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175E3C4-61A0-478E-B261-03CF0F95DB13}" type="pres">
      <dgm:prSet presAssocID="{DF4CEEC6-BE81-43C3-82D2-3CCB93E889B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80BB4267-C597-45C3-8015-1F93405659F5}" type="pres">
      <dgm:prSet presAssocID="{DF4CEEC6-BE81-43C3-82D2-3CCB93E889BC}" presName="ChildAccent" presStyleLbl="solidFgAcc1" presStyleIdx="8" presStyleCnt="10"/>
      <dgm:spPr/>
      <dgm:t>
        <a:bodyPr/>
        <a:lstStyle/>
        <a:p>
          <a:endParaRPr lang="es-PE"/>
        </a:p>
      </dgm:t>
    </dgm:pt>
    <dgm:pt modelId="{E5637C31-D1D2-4887-96E4-FA74F3EE2E5F}" type="pres">
      <dgm:prSet presAssocID="{DF4CEEC6-BE81-43C3-82D2-3CCB93E889BC}" presName="Child" presStyleLbl="revTx" presStyleIdx="11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8546CEA-B56A-4E19-A45D-065B9C5D853E}" type="pres">
      <dgm:prSet presAssocID="{F5199EC9-3282-4A53-99AD-35D84B41A5A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776178BC-1A77-4033-8032-CE4AC063EE9A}" type="pres">
      <dgm:prSet presAssocID="{F5199EC9-3282-4A53-99AD-35D84B41A5A4}" presName="ChildAccent" presStyleLbl="solidFgAcc1" presStyleIdx="9" presStyleCnt="10"/>
      <dgm:spPr/>
      <dgm:t>
        <a:bodyPr/>
        <a:lstStyle/>
        <a:p>
          <a:endParaRPr lang="es-PE"/>
        </a:p>
      </dgm:t>
    </dgm:pt>
    <dgm:pt modelId="{5F58FE46-B7B4-488F-873F-DF20CC46E448}" type="pres">
      <dgm:prSet presAssocID="{F5199EC9-3282-4A53-99AD-35D84B41A5A4}" presName="Child" presStyleLbl="revTx" presStyleIdx="12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74400E1-C083-4A0C-90A8-8784763DD00E}" type="presOf" srcId="{DF4CEEC6-BE81-43C3-82D2-3CCB93E889BC}" destId="{E5637C31-D1D2-4887-96E4-FA74F3EE2E5F}" srcOrd="0" destOrd="0" presId="urn:microsoft.com/office/officeart/2008/layout/SquareAccentList"/>
    <dgm:cxn modelId="{DB8F5079-DCCB-48AB-8229-FAC8BBD976EB}" srcId="{BE86B11F-271E-4AB6-8C04-2789B0A7F8B3}" destId="{DF2A0813-0FB2-4283-A3AB-D376D2302C4D}" srcOrd="0" destOrd="0" parTransId="{84B42B3A-883D-468F-A0A8-BFA15395A823}" sibTransId="{323476A7-109A-4A93-9DE6-892661725E38}"/>
    <dgm:cxn modelId="{8264A1FE-983F-4EF9-9BF8-223228CF89AD}" srcId="{F878D9E3-02AC-4904-BD58-D039ADB32C67}" destId="{404DF32B-CBB1-4788-B86F-D2A4A1B6CC90}" srcOrd="0" destOrd="0" parTransId="{50A2F5FA-B3FF-475E-A1D6-5137BE5BE343}" sibTransId="{336C9CF6-BDC8-4F75-87C5-7C6879A0D811}"/>
    <dgm:cxn modelId="{DF2939DC-9FE8-4E93-9A0D-0FDD2A3CD29E}" srcId="{43E55FD2-A9D9-4FB1-BA9E-633E88CBEB3A}" destId="{BE86B11F-271E-4AB6-8C04-2789B0A7F8B3}" srcOrd="1" destOrd="0" parTransId="{4397B920-4D75-46A3-8DC3-EFDA4B916A39}" sibTransId="{63DF0BB4-EC74-40CC-A2DE-0F22E168E80F}"/>
    <dgm:cxn modelId="{65ED5B04-EACB-4181-ACBD-327DB18EE243}" srcId="{BE86B11F-271E-4AB6-8C04-2789B0A7F8B3}" destId="{0DA68817-DCF6-49EC-B38F-BFAEF5A5273E}" srcOrd="3" destOrd="0" parTransId="{8ECA3D1B-2EEC-431D-8ED4-C77B84C6C374}" sibTransId="{97EADE4B-A1A4-4D4F-A69E-1A2A253140EB}"/>
    <dgm:cxn modelId="{25431931-A378-4ABA-8DA3-7D7E63A5610D}" type="presOf" srcId="{43E55FD2-A9D9-4FB1-BA9E-633E88CBEB3A}" destId="{45FF85AE-8CE1-4658-9CCB-CF2BD77A3266}" srcOrd="0" destOrd="0" presId="urn:microsoft.com/office/officeart/2008/layout/SquareAccentList"/>
    <dgm:cxn modelId="{8570D19B-E7E9-4C41-8A0D-3E2137EF8103}" srcId="{F878D9E3-02AC-4904-BD58-D039ADB32C67}" destId="{F5199EC9-3282-4A53-99AD-35D84B41A5A4}" srcOrd="4" destOrd="0" parTransId="{0FFDA8DF-DCF5-43BA-942B-5DCA3AD7F04A}" sibTransId="{9CF49194-96A7-44DA-B179-70D70E243483}"/>
    <dgm:cxn modelId="{4B394D63-2563-4581-8239-3AAC22C50A67}" srcId="{43E55FD2-A9D9-4FB1-BA9E-633E88CBEB3A}" destId="{DB1E3594-F0BD-4FDF-89B1-3A02507BE92A}" srcOrd="0" destOrd="0" parTransId="{CB4ED2F1-30DE-4B53-9D15-53BA478189C8}" sibTransId="{5FF19D6D-35FC-4BBD-99A1-3283C5180E6B}"/>
    <dgm:cxn modelId="{3E11660C-263A-4A0D-8FD9-71637D8E8CEF}" type="presOf" srcId="{404DF32B-CBB1-4788-B86F-D2A4A1B6CC90}" destId="{5136B9CE-AE94-4587-B9A2-FE3E57C62372}" srcOrd="0" destOrd="0" presId="urn:microsoft.com/office/officeart/2008/layout/SquareAccentList"/>
    <dgm:cxn modelId="{658EA239-53C0-4E85-A859-6A69FE6C96DF}" type="presOf" srcId="{F39F5B27-AD6D-4675-BD56-05BD91827517}" destId="{248224E3-7158-46D1-937F-D1AD82E37B0B}" srcOrd="0" destOrd="0" presId="urn:microsoft.com/office/officeart/2008/layout/SquareAccentList"/>
    <dgm:cxn modelId="{6E631805-4517-4C6C-B46B-7301F0F54D98}" srcId="{F878D9E3-02AC-4904-BD58-D039ADB32C67}" destId="{F39F5B27-AD6D-4675-BD56-05BD91827517}" srcOrd="1" destOrd="0" parTransId="{D83036A8-2FFA-4EE0-99F3-969CF5DA6930}" sibTransId="{A1B454C3-C6B3-4BE2-8964-58BB75A1A553}"/>
    <dgm:cxn modelId="{56D94ED5-7C77-429C-9F1F-0AC86352C0D5}" srcId="{F878D9E3-02AC-4904-BD58-D039ADB32C67}" destId="{DF4CEEC6-BE81-43C3-82D2-3CCB93E889BC}" srcOrd="3" destOrd="0" parTransId="{65D28F74-5FB8-4A1C-B756-C7A7BEA14351}" sibTransId="{D3752267-3FCF-4BA9-B5EB-F3A55989FD42}"/>
    <dgm:cxn modelId="{FB271DD3-FB6B-48EA-9C86-51AEED4018ED}" type="presOf" srcId="{58C40E67-D8A7-4C15-9306-CE9332C4A4F0}" destId="{26DF9E0E-A329-4104-900A-438C6C539A9D}" srcOrd="0" destOrd="0" presId="urn:microsoft.com/office/officeart/2008/layout/SquareAccentList"/>
    <dgm:cxn modelId="{791E9062-3D25-40D8-B54F-573DEF9D5DA3}" srcId="{BE86B11F-271E-4AB6-8C04-2789B0A7F8B3}" destId="{58C40E67-D8A7-4C15-9306-CE9332C4A4F0}" srcOrd="2" destOrd="0" parTransId="{4DBAE3D7-FD33-4A79-8342-B2CF31FCF925}" sibTransId="{69FA3339-13F7-40B8-B3F3-F576E8622A49}"/>
    <dgm:cxn modelId="{4E531A41-BE6E-4662-A59D-0327C9E17D9B}" type="presOf" srcId="{F878D9E3-02AC-4904-BD58-D039ADB32C67}" destId="{A30385EE-4CD8-4FD8-AFED-9F067714B00A}" srcOrd="0" destOrd="0" presId="urn:microsoft.com/office/officeart/2008/layout/SquareAccentList"/>
    <dgm:cxn modelId="{20F25166-F4A9-4E50-8B68-1812C7EF2461}" srcId="{F878D9E3-02AC-4904-BD58-D039ADB32C67}" destId="{BC100FDE-760B-4C00-8FE9-3E9C7E456096}" srcOrd="2" destOrd="0" parTransId="{595506AD-DDB4-4070-A8F6-304EFBD2A695}" sibTransId="{10B0FA49-91B9-4802-8756-415CE77E5ACB}"/>
    <dgm:cxn modelId="{13149931-0D2E-4D4F-AA4B-4FB7058BEAC3}" srcId="{BE86B11F-271E-4AB6-8C04-2789B0A7F8B3}" destId="{6B44D7B7-87AC-441A-9C81-3A0F45F8E321}" srcOrd="1" destOrd="0" parTransId="{4E3F9399-F15A-4CC9-9120-C7F8AE0E68AB}" sibTransId="{0B7242F9-1B10-4EAC-B0D2-B9107AE20C0F}"/>
    <dgm:cxn modelId="{7A42B487-F743-4997-9994-DF402320F3B1}" type="presOf" srcId="{DB1E3594-F0BD-4FDF-89B1-3A02507BE92A}" destId="{CE36468B-F7F0-4087-B27E-77EE925C51AF}" srcOrd="0" destOrd="0" presId="urn:microsoft.com/office/officeart/2008/layout/SquareAccentList"/>
    <dgm:cxn modelId="{C16AE240-6321-4BCA-B5B9-0C8A4DDDE715}" type="presOf" srcId="{95BEEC7F-3CA4-4A19-8F9D-684335120773}" destId="{009C0DFC-FD74-498F-8AEA-B71C66D40D0D}" srcOrd="0" destOrd="0" presId="urn:microsoft.com/office/officeart/2008/layout/SquareAccentList"/>
    <dgm:cxn modelId="{45BE2B33-A909-431F-A78E-246F13BF284E}" type="presOf" srcId="{0DA68817-DCF6-49EC-B38F-BFAEF5A5273E}" destId="{9895935D-CC38-4CCF-BA5B-33BB48B4EBCE}" srcOrd="0" destOrd="0" presId="urn:microsoft.com/office/officeart/2008/layout/SquareAccentList"/>
    <dgm:cxn modelId="{F70B19ED-0FD9-44C0-9C10-A25CCE48A45B}" type="presOf" srcId="{F5199EC9-3282-4A53-99AD-35D84B41A5A4}" destId="{5F58FE46-B7B4-488F-873F-DF20CC46E448}" srcOrd="0" destOrd="0" presId="urn:microsoft.com/office/officeart/2008/layout/SquareAccentList"/>
    <dgm:cxn modelId="{1560B0D4-6634-4006-A134-AD37FF1AD419}" srcId="{43E55FD2-A9D9-4FB1-BA9E-633E88CBEB3A}" destId="{F878D9E3-02AC-4904-BD58-D039ADB32C67}" srcOrd="2" destOrd="0" parTransId="{6CDF2640-E5E7-4470-94AD-EDB69099EF77}" sibTransId="{8D6A40AE-C013-4C69-8038-6922F17D30C6}"/>
    <dgm:cxn modelId="{8D4B8572-EC01-40F5-8ECC-EE45681D88A0}" type="presOf" srcId="{6B44D7B7-87AC-441A-9C81-3A0F45F8E321}" destId="{730DBD4A-F9E2-4841-B12B-C7BCF2311C36}" srcOrd="0" destOrd="0" presId="urn:microsoft.com/office/officeart/2008/layout/SquareAccentList"/>
    <dgm:cxn modelId="{55CDCA49-C856-495B-A893-EEEC6003B100}" type="presOf" srcId="{DF2A0813-0FB2-4283-A3AB-D376D2302C4D}" destId="{9CAEB440-F90F-49E4-A868-2FC48357E7E8}" srcOrd="0" destOrd="0" presId="urn:microsoft.com/office/officeart/2008/layout/SquareAccentList"/>
    <dgm:cxn modelId="{84853243-10F5-475C-B9E1-79A34C631703}" type="presOf" srcId="{BC100FDE-760B-4C00-8FE9-3E9C7E456096}" destId="{4029D557-E65F-4A0A-B6AB-33E90E30FADC}" srcOrd="0" destOrd="0" presId="urn:microsoft.com/office/officeart/2008/layout/SquareAccentList"/>
    <dgm:cxn modelId="{765744C1-E26D-4CED-9CC7-269051EF8C8B}" srcId="{DB1E3594-F0BD-4FDF-89B1-3A02507BE92A}" destId="{95BEEC7F-3CA4-4A19-8F9D-684335120773}" srcOrd="0" destOrd="0" parTransId="{AB7F8647-9903-41B1-A715-4F615E2C4A1A}" sibTransId="{D9564A5E-BDD3-4F21-9B70-C733CDF473D1}"/>
    <dgm:cxn modelId="{2635A77E-9D75-4BCF-BF06-5AC3EF45AEF3}" type="presOf" srcId="{BE86B11F-271E-4AB6-8C04-2789B0A7F8B3}" destId="{CA78E43F-9B35-4FA0-A3A6-A76D3E9B587B}" srcOrd="0" destOrd="0" presId="urn:microsoft.com/office/officeart/2008/layout/SquareAccentList"/>
    <dgm:cxn modelId="{87AB4821-AF81-448D-BE0A-A0D6AEBE6CB7}" type="presParOf" srcId="{45FF85AE-8CE1-4658-9CCB-CF2BD77A3266}" destId="{E7955121-D549-4E56-A5F5-D7EB6B20EA24}" srcOrd="0" destOrd="0" presId="urn:microsoft.com/office/officeart/2008/layout/SquareAccentList"/>
    <dgm:cxn modelId="{4A64292E-2584-48DC-93C2-1EFA17CEB12F}" type="presParOf" srcId="{E7955121-D549-4E56-A5F5-D7EB6B20EA24}" destId="{543AA42A-14BE-48AA-A5B1-51158474BD4C}" srcOrd="0" destOrd="0" presId="urn:microsoft.com/office/officeart/2008/layout/SquareAccentList"/>
    <dgm:cxn modelId="{80DC8458-DE7B-457B-B4A3-BD4E13144038}" type="presParOf" srcId="{543AA42A-14BE-48AA-A5B1-51158474BD4C}" destId="{47C5953A-5020-4B2D-B649-776AEAFD82DB}" srcOrd="0" destOrd="0" presId="urn:microsoft.com/office/officeart/2008/layout/SquareAccentList"/>
    <dgm:cxn modelId="{16D83127-3A25-425B-A671-53ABF5C7DCFF}" type="presParOf" srcId="{543AA42A-14BE-48AA-A5B1-51158474BD4C}" destId="{7B76F258-1718-49C8-A236-48C971384ACB}" srcOrd="1" destOrd="0" presId="urn:microsoft.com/office/officeart/2008/layout/SquareAccentList"/>
    <dgm:cxn modelId="{BF1B0248-4292-4862-8EC8-61EE2D9D0EDD}" type="presParOf" srcId="{543AA42A-14BE-48AA-A5B1-51158474BD4C}" destId="{CE36468B-F7F0-4087-B27E-77EE925C51AF}" srcOrd="2" destOrd="0" presId="urn:microsoft.com/office/officeart/2008/layout/SquareAccentList"/>
    <dgm:cxn modelId="{A7E6951A-131A-4F79-9958-850EE9CC0BF8}" type="presParOf" srcId="{E7955121-D549-4E56-A5F5-D7EB6B20EA24}" destId="{E4A9D176-72E8-46E6-BBC5-97CE5A3E4A3E}" srcOrd="1" destOrd="0" presId="urn:microsoft.com/office/officeart/2008/layout/SquareAccentList"/>
    <dgm:cxn modelId="{D32DF1A4-34D4-43CC-A2DD-CD4F4C2A2195}" type="presParOf" srcId="{E4A9D176-72E8-46E6-BBC5-97CE5A3E4A3E}" destId="{81FE5FB5-3C9D-48C3-BBA3-7942AB093D6B}" srcOrd="0" destOrd="0" presId="urn:microsoft.com/office/officeart/2008/layout/SquareAccentList"/>
    <dgm:cxn modelId="{D09B39B3-8EF4-4423-9565-432B13E98A57}" type="presParOf" srcId="{81FE5FB5-3C9D-48C3-BBA3-7942AB093D6B}" destId="{2F46332F-A304-43FE-A5EE-E4AD18A3592B}" srcOrd="0" destOrd="0" presId="urn:microsoft.com/office/officeart/2008/layout/SquareAccentList"/>
    <dgm:cxn modelId="{3DD75D3A-3E84-4AD6-BC43-109A40F736E4}" type="presParOf" srcId="{81FE5FB5-3C9D-48C3-BBA3-7942AB093D6B}" destId="{009C0DFC-FD74-498F-8AEA-B71C66D40D0D}" srcOrd="1" destOrd="0" presId="urn:microsoft.com/office/officeart/2008/layout/SquareAccentList"/>
    <dgm:cxn modelId="{3D09DC8E-819C-4B9B-8493-469383ADC864}" type="presParOf" srcId="{45FF85AE-8CE1-4658-9CCB-CF2BD77A3266}" destId="{B21B3FC5-81FA-4630-9734-20FC62EEA930}" srcOrd="1" destOrd="0" presId="urn:microsoft.com/office/officeart/2008/layout/SquareAccentList"/>
    <dgm:cxn modelId="{20979B38-608C-4E89-A600-5B40BD6D617C}" type="presParOf" srcId="{B21B3FC5-81FA-4630-9734-20FC62EEA930}" destId="{207D6585-B7AB-4843-865C-F58FA7C7FB44}" srcOrd="0" destOrd="0" presId="urn:microsoft.com/office/officeart/2008/layout/SquareAccentList"/>
    <dgm:cxn modelId="{DC00107E-63C1-4DD1-BC31-E89E143491FE}" type="presParOf" srcId="{207D6585-B7AB-4843-865C-F58FA7C7FB44}" destId="{8A3AB4AE-78FE-43D4-A870-267F9CE3A61E}" srcOrd="0" destOrd="0" presId="urn:microsoft.com/office/officeart/2008/layout/SquareAccentList"/>
    <dgm:cxn modelId="{842F06C1-84A8-4D31-8E4C-20D7D82D7728}" type="presParOf" srcId="{207D6585-B7AB-4843-865C-F58FA7C7FB44}" destId="{233F03CC-F234-4376-8E9D-EF19A544EB76}" srcOrd="1" destOrd="0" presId="urn:microsoft.com/office/officeart/2008/layout/SquareAccentList"/>
    <dgm:cxn modelId="{6FA3948D-8083-49DE-A83A-25B2B70B0311}" type="presParOf" srcId="{207D6585-B7AB-4843-865C-F58FA7C7FB44}" destId="{CA78E43F-9B35-4FA0-A3A6-A76D3E9B587B}" srcOrd="2" destOrd="0" presId="urn:microsoft.com/office/officeart/2008/layout/SquareAccentList"/>
    <dgm:cxn modelId="{AB630C86-2FAB-4ECC-8498-54AB49E752C2}" type="presParOf" srcId="{B21B3FC5-81FA-4630-9734-20FC62EEA930}" destId="{9B0EFD14-BC61-4CB3-9FE0-9237D60BB50C}" srcOrd="1" destOrd="0" presId="urn:microsoft.com/office/officeart/2008/layout/SquareAccentList"/>
    <dgm:cxn modelId="{6F227BBD-0215-45E4-8B5C-C2AC44F283D1}" type="presParOf" srcId="{9B0EFD14-BC61-4CB3-9FE0-9237D60BB50C}" destId="{2F649ED8-EB60-43BE-8525-0C9605881BFC}" srcOrd="0" destOrd="0" presId="urn:microsoft.com/office/officeart/2008/layout/SquareAccentList"/>
    <dgm:cxn modelId="{D342733A-A67A-4A7F-81D7-0695804C6DE0}" type="presParOf" srcId="{2F649ED8-EB60-43BE-8525-0C9605881BFC}" destId="{3BDBD6AD-5064-4C2C-A6AA-DDAC8AC07026}" srcOrd="0" destOrd="0" presId="urn:microsoft.com/office/officeart/2008/layout/SquareAccentList"/>
    <dgm:cxn modelId="{A3C5B9D7-8635-4CFA-806B-2528E8A63DEE}" type="presParOf" srcId="{2F649ED8-EB60-43BE-8525-0C9605881BFC}" destId="{9CAEB440-F90F-49E4-A868-2FC48357E7E8}" srcOrd="1" destOrd="0" presId="urn:microsoft.com/office/officeart/2008/layout/SquareAccentList"/>
    <dgm:cxn modelId="{DD37D61A-A1C4-4C17-86F4-7708ABAA8212}" type="presParOf" srcId="{9B0EFD14-BC61-4CB3-9FE0-9237D60BB50C}" destId="{EAE35E03-4993-43BF-A780-50151F9DDBC6}" srcOrd="1" destOrd="0" presId="urn:microsoft.com/office/officeart/2008/layout/SquareAccentList"/>
    <dgm:cxn modelId="{B8F2834D-BBAD-4298-9CA6-AA6C4A9434BE}" type="presParOf" srcId="{EAE35E03-4993-43BF-A780-50151F9DDBC6}" destId="{3AA2BDBF-3082-47C9-AFD6-D454003697F7}" srcOrd="0" destOrd="0" presId="urn:microsoft.com/office/officeart/2008/layout/SquareAccentList"/>
    <dgm:cxn modelId="{BB79948E-A851-4696-8FDE-4CF7FF593778}" type="presParOf" srcId="{EAE35E03-4993-43BF-A780-50151F9DDBC6}" destId="{730DBD4A-F9E2-4841-B12B-C7BCF2311C36}" srcOrd="1" destOrd="0" presId="urn:microsoft.com/office/officeart/2008/layout/SquareAccentList"/>
    <dgm:cxn modelId="{BCDAD0DF-9A48-4DB0-817A-1935194E3664}" type="presParOf" srcId="{9B0EFD14-BC61-4CB3-9FE0-9237D60BB50C}" destId="{9B8B3A30-08DA-449A-9813-567927527C54}" srcOrd="2" destOrd="0" presId="urn:microsoft.com/office/officeart/2008/layout/SquareAccentList"/>
    <dgm:cxn modelId="{103D4A4A-A25B-4F81-AE94-C60B08F15669}" type="presParOf" srcId="{9B8B3A30-08DA-449A-9813-567927527C54}" destId="{73C55F36-6B18-4379-8FE0-5657088C34BA}" srcOrd="0" destOrd="0" presId="urn:microsoft.com/office/officeart/2008/layout/SquareAccentList"/>
    <dgm:cxn modelId="{32821AFA-4172-4274-A5C1-3DF870A02385}" type="presParOf" srcId="{9B8B3A30-08DA-449A-9813-567927527C54}" destId="{26DF9E0E-A329-4104-900A-438C6C539A9D}" srcOrd="1" destOrd="0" presId="urn:microsoft.com/office/officeart/2008/layout/SquareAccentList"/>
    <dgm:cxn modelId="{713CC722-1743-4136-8EB9-3F794376566D}" type="presParOf" srcId="{9B0EFD14-BC61-4CB3-9FE0-9237D60BB50C}" destId="{FBB69763-81BD-4601-918A-198CCAD3064A}" srcOrd="3" destOrd="0" presId="urn:microsoft.com/office/officeart/2008/layout/SquareAccentList"/>
    <dgm:cxn modelId="{06B8B99B-5B38-47F1-9848-0AEACAEB0289}" type="presParOf" srcId="{FBB69763-81BD-4601-918A-198CCAD3064A}" destId="{B0DCD36D-2323-4151-9242-55DBE04CF43F}" srcOrd="0" destOrd="0" presId="urn:microsoft.com/office/officeart/2008/layout/SquareAccentList"/>
    <dgm:cxn modelId="{3DF42902-E003-4501-8CF9-DAAEFD690470}" type="presParOf" srcId="{FBB69763-81BD-4601-918A-198CCAD3064A}" destId="{9895935D-CC38-4CCF-BA5B-33BB48B4EBCE}" srcOrd="1" destOrd="0" presId="urn:microsoft.com/office/officeart/2008/layout/SquareAccentList"/>
    <dgm:cxn modelId="{C6B5AE7F-DB63-4474-95A2-22232E86DE37}" type="presParOf" srcId="{45FF85AE-8CE1-4658-9CCB-CF2BD77A3266}" destId="{F5D585E9-B9C5-4202-AACF-90DEC39BD9C6}" srcOrd="2" destOrd="0" presId="urn:microsoft.com/office/officeart/2008/layout/SquareAccentList"/>
    <dgm:cxn modelId="{480C110D-0B79-4994-805F-FDE542984739}" type="presParOf" srcId="{F5D585E9-B9C5-4202-AACF-90DEC39BD9C6}" destId="{3957581D-98A6-4A17-92E5-ED8AD28BDB2D}" srcOrd="0" destOrd="0" presId="urn:microsoft.com/office/officeart/2008/layout/SquareAccentList"/>
    <dgm:cxn modelId="{2B41ACF1-A229-4F00-989E-0CC4F9BE52FE}" type="presParOf" srcId="{3957581D-98A6-4A17-92E5-ED8AD28BDB2D}" destId="{4CA4E0E0-075D-40B9-AA93-40373FDB4AD7}" srcOrd="0" destOrd="0" presId="urn:microsoft.com/office/officeart/2008/layout/SquareAccentList"/>
    <dgm:cxn modelId="{300C621B-F27D-45F2-AF75-0457FB2D9A80}" type="presParOf" srcId="{3957581D-98A6-4A17-92E5-ED8AD28BDB2D}" destId="{72AB5366-8BBB-4CFE-8FB6-694EE2F2AA68}" srcOrd="1" destOrd="0" presId="urn:microsoft.com/office/officeart/2008/layout/SquareAccentList"/>
    <dgm:cxn modelId="{633B6453-2571-4244-A046-828C7EAB0344}" type="presParOf" srcId="{3957581D-98A6-4A17-92E5-ED8AD28BDB2D}" destId="{A30385EE-4CD8-4FD8-AFED-9F067714B00A}" srcOrd="2" destOrd="0" presId="urn:microsoft.com/office/officeart/2008/layout/SquareAccentList"/>
    <dgm:cxn modelId="{0BA99E72-E549-4019-93FA-7D5DC26A0CBF}" type="presParOf" srcId="{F5D585E9-B9C5-4202-AACF-90DEC39BD9C6}" destId="{67676BD4-5CB4-43CA-BD5B-285454F4585B}" srcOrd="1" destOrd="0" presId="urn:microsoft.com/office/officeart/2008/layout/SquareAccentList"/>
    <dgm:cxn modelId="{D888D302-EC76-4642-9797-C4D24B75120E}" type="presParOf" srcId="{67676BD4-5CB4-43CA-BD5B-285454F4585B}" destId="{D4592917-8F8F-4A19-B1B6-5CE2C7E4C0C1}" srcOrd="0" destOrd="0" presId="urn:microsoft.com/office/officeart/2008/layout/SquareAccentList"/>
    <dgm:cxn modelId="{D9E150FF-FEFD-4368-BCDF-F17CBA9A4C3E}" type="presParOf" srcId="{D4592917-8F8F-4A19-B1B6-5CE2C7E4C0C1}" destId="{4DB53B46-CA1A-49B7-9B74-59FBB163C948}" srcOrd="0" destOrd="0" presId="urn:microsoft.com/office/officeart/2008/layout/SquareAccentList"/>
    <dgm:cxn modelId="{D5C031ED-0943-4893-8D58-3B22CD0E71D2}" type="presParOf" srcId="{D4592917-8F8F-4A19-B1B6-5CE2C7E4C0C1}" destId="{5136B9CE-AE94-4587-B9A2-FE3E57C62372}" srcOrd="1" destOrd="0" presId="urn:microsoft.com/office/officeart/2008/layout/SquareAccentList"/>
    <dgm:cxn modelId="{2E7F5C04-5BD8-4D6E-ACB9-643886C09E02}" type="presParOf" srcId="{67676BD4-5CB4-43CA-BD5B-285454F4585B}" destId="{5A671EE2-0A57-47C2-A223-CF3A539B4C0D}" srcOrd="1" destOrd="0" presId="urn:microsoft.com/office/officeart/2008/layout/SquareAccentList"/>
    <dgm:cxn modelId="{B681A26C-C723-4956-A4A4-BAEA183DEB02}" type="presParOf" srcId="{5A671EE2-0A57-47C2-A223-CF3A539B4C0D}" destId="{CA6B8871-9BBB-4EEB-BD5D-966ADE444055}" srcOrd="0" destOrd="0" presId="urn:microsoft.com/office/officeart/2008/layout/SquareAccentList"/>
    <dgm:cxn modelId="{39F42743-8B59-48B9-8B94-E40DA839432F}" type="presParOf" srcId="{5A671EE2-0A57-47C2-A223-CF3A539B4C0D}" destId="{248224E3-7158-46D1-937F-D1AD82E37B0B}" srcOrd="1" destOrd="0" presId="urn:microsoft.com/office/officeart/2008/layout/SquareAccentList"/>
    <dgm:cxn modelId="{5551F892-6700-4BE0-8B4B-1054BFCDBA5E}" type="presParOf" srcId="{67676BD4-5CB4-43CA-BD5B-285454F4585B}" destId="{98E15DB4-114C-4EAF-8845-29AB4E02E8ED}" srcOrd="2" destOrd="0" presId="urn:microsoft.com/office/officeart/2008/layout/SquareAccentList"/>
    <dgm:cxn modelId="{C7B45B0F-70C7-4830-B712-9B1EE8D8ADC6}" type="presParOf" srcId="{98E15DB4-114C-4EAF-8845-29AB4E02E8ED}" destId="{420D1C8B-927A-43B2-97E3-56FD60825544}" srcOrd="0" destOrd="0" presId="urn:microsoft.com/office/officeart/2008/layout/SquareAccentList"/>
    <dgm:cxn modelId="{501A9D50-BF03-4E3D-B209-83E6FD15E7B4}" type="presParOf" srcId="{98E15DB4-114C-4EAF-8845-29AB4E02E8ED}" destId="{4029D557-E65F-4A0A-B6AB-33E90E30FADC}" srcOrd="1" destOrd="0" presId="urn:microsoft.com/office/officeart/2008/layout/SquareAccentList"/>
    <dgm:cxn modelId="{8CB5667C-1F84-4623-96A7-1DFA47A9A94D}" type="presParOf" srcId="{67676BD4-5CB4-43CA-BD5B-285454F4585B}" destId="{E175E3C4-61A0-478E-B261-03CF0F95DB13}" srcOrd="3" destOrd="0" presId="urn:microsoft.com/office/officeart/2008/layout/SquareAccentList"/>
    <dgm:cxn modelId="{664D1C5A-9D22-4FE1-BB6B-0EF94394ED5C}" type="presParOf" srcId="{E175E3C4-61A0-478E-B261-03CF0F95DB13}" destId="{80BB4267-C597-45C3-8015-1F93405659F5}" srcOrd="0" destOrd="0" presId="urn:microsoft.com/office/officeart/2008/layout/SquareAccentList"/>
    <dgm:cxn modelId="{86460889-0287-479F-8066-ACA56FF0251B}" type="presParOf" srcId="{E175E3C4-61A0-478E-B261-03CF0F95DB13}" destId="{E5637C31-D1D2-4887-96E4-FA74F3EE2E5F}" srcOrd="1" destOrd="0" presId="urn:microsoft.com/office/officeart/2008/layout/SquareAccentList"/>
    <dgm:cxn modelId="{71960B1E-C10A-476C-AE2F-3096A1AC5ACB}" type="presParOf" srcId="{67676BD4-5CB4-43CA-BD5B-285454F4585B}" destId="{98546CEA-B56A-4E19-A45D-065B9C5D853E}" srcOrd="4" destOrd="0" presId="urn:microsoft.com/office/officeart/2008/layout/SquareAccentList"/>
    <dgm:cxn modelId="{477B3856-7C77-4499-8BC9-2E9C75B2C0F5}" type="presParOf" srcId="{98546CEA-B56A-4E19-A45D-065B9C5D853E}" destId="{776178BC-1A77-4033-8032-CE4AC063EE9A}" srcOrd="0" destOrd="0" presId="urn:microsoft.com/office/officeart/2008/layout/SquareAccentList"/>
    <dgm:cxn modelId="{405548C3-C406-4A76-8C19-F3F17DBFDB90}" type="presParOf" srcId="{98546CEA-B56A-4E19-A45D-065B9C5D853E}" destId="{5F58FE46-B7B4-488F-873F-DF20CC46E448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A658A8-3E07-4D23-BE4F-397BD3F74771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s-PE"/>
        </a:p>
      </dgm:t>
    </dgm:pt>
    <dgm:pt modelId="{A5526A53-9EB8-4900-8872-542AEC067849}">
      <dgm:prSet phldrT="[Texto]"/>
      <dgm:spPr/>
      <dgm:t>
        <a:bodyPr/>
        <a:lstStyle/>
        <a:p>
          <a:r>
            <a:rPr lang="es-PE" dirty="0" smtClean="0"/>
            <a:t>Administrar Sistema</a:t>
          </a:r>
          <a:endParaRPr lang="es-PE" dirty="0"/>
        </a:p>
      </dgm:t>
    </dgm:pt>
    <dgm:pt modelId="{BCAA65EE-7DE1-4349-9993-E6A376864579}" type="parTrans" cxnId="{18BB0286-ADE8-4EDA-8F1F-A6D8E07ECDC3}">
      <dgm:prSet/>
      <dgm:spPr/>
      <dgm:t>
        <a:bodyPr/>
        <a:lstStyle/>
        <a:p>
          <a:endParaRPr lang="es-PE"/>
        </a:p>
      </dgm:t>
    </dgm:pt>
    <dgm:pt modelId="{5182C5A4-D679-4333-AA39-8F6ACC7CA839}" type="sibTrans" cxnId="{18BB0286-ADE8-4EDA-8F1F-A6D8E07ECDC3}">
      <dgm:prSet/>
      <dgm:spPr/>
      <dgm:t>
        <a:bodyPr/>
        <a:lstStyle/>
        <a:p>
          <a:endParaRPr lang="es-PE"/>
        </a:p>
      </dgm:t>
    </dgm:pt>
    <dgm:pt modelId="{64AE2D3E-7D0D-4F24-BDC4-212266B1383A}">
      <dgm:prSet phldrT="[Texto]"/>
      <dgm:spPr/>
      <dgm:t>
        <a:bodyPr/>
        <a:lstStyle/>
        <a:p>
          <a:r>
            <a:rPr lang="es-PE" dirty="0" err="1" smtClean="0"/>
            <a:t>Backups</a:t>
          </a:r>
          <a:endParaRPr lang="es-PE" dirty="0"/>
        </a:p>
      </dgm:t>
    </dgm:pt>
    <dgm:pt modelId="{9516A486-77DB-4CBC-9591-E7B1EDA3E52E}" type="parTrans" cxnId="{11B3C14A-A55A-40BF-A085-3FDBBB57AEE0}">
      <dgm:prSet/>
      <dgm:spPr/>
      <dgm:t>
        <a:bodyPr/>
        <a:lstStyle/>
        <a:p>
          <a:endParaRPr lang="es-PE"/>
        </a:p>
      </dgm:t>
    </dgm:pt>
    <dgm:pt modelId="{4C24AF1D-9E19-4412-8587-153D673C5358}" type="sibTrans" cxnId="{11B3C14A-A55A-40BF-A085-3FDBBB57AEE0}">
      <dgm:prSet/>
      <dgm:spPr/>
      <dgm:t>
        <a:bodyPr/>
        <a:lstStyle/>
        <a:p>
          <a:endParaRPr lang="es-PE"/>
        </a:p>
      </dgm:t>
    </dgm:pt>
    <dgm:pt modelId="{92251FC1-6AEF-4DEF-BDF2-EC103E849362}" type="pres">
      <dgm:prSet presAssocID="{8DA658A8-3E07-4D23-BE4F-397BD3F74771}" presName="linear" presStyleCnt="0">
        <dgm:presLayoutVars>
          <dgm:animLvl val="lvl"/>
          <dgm:resizeHandles val="exact"/>
        </dgm:presLayoutVars>
      </dgm:prSet>
      <dgm:spPr/>
    </dgm:pt>
    <dgm:pt modelId="{B92D645B-9AF2-4325-AE24-60EF1C73A583}" type="pres">
      <dgm:prSet presAssocID="{A5526A53-9EB8-4900-8872-542AEC067849}" presName="parentText" presStyleLbl="node1" presStyleIdx="0" presStyleCnt="2" custLinFactY="-483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82E1603-EB1E-4D2B-978C-8CFCE165681D}" type="pres">
      <dgm:prSet presAssocID="{5182C5A4-D679-4333-AA39-8F6ACC7CA839}" presName="spacer" presStyleCnt="0"/>
      <dgm:spPr/>
    </dgm:pt>
    <dgm:pt modelId="{533D4988-CBCF-4F64-BF18-8651C710428C}" type="pres">
      <dgm:prSet presAssocID="{64AE2D3E-7D0D-4F24-BDC4-212266B1383A}" presName="parentText" presStyleLbl="node1" presStyleIdx="1" presStyleCnt="2" custLinFactY="-4773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C3AF15D-B621-4577-95E5-488D168BC07A}" type="presOf" srcId="{A5526A53-9EB8-4900-8872-542AEC067849}" destId="{B92D645B-9AF2-4325-AE24-60EF1C73A583}" srcOrd="0" destOrd="0" presId="urn:microsoft.com/office/officeart/2005/8/layout/vList2"/>
    <dgm:cxn modelId="{11B3C14A-A55A-40BF-A085-3FDBBB57AEE0}" srcId="{8DA658A8-3E07-4D23-BE4F-397BD3F74771}" destId="{64AE2D3E-7D0D-4F24-BDC4-212266B1383A}" srcOrd="1" destOrd="0" parTransId="{9516A486-77DB-4CBC-9591-E7B1EDA3E52E}" sibTransId="{4C24AF1D-9E19-4412-8587-153D673C5358}"/>
    <dgm:cxn modelId="{EE7DC874-7B60-4724-BF84-2B03D0CC6F1E}" type="presOf" srcId="{8DA658A8-3E07-4D23-BE4F-397BD3F74771}" destId="{92251FC1-6AEF-4DEF-BDF2-EC103E849362}" srcOrd="0" destOrd="0" presId="urn:microsoft.com/office/officeart/2005/8/layout/vList2"/>
    <dgm:cxn modelId="{18BB0286-ADE8-4EDA-8F1F-A6D8E07ECDC3}" srcId="{8DA658A8-3E07-4D23-BE4F-397BD3F74771}" destId="{A5526A53-9EB8-4900-8872-542AEC067849}" srcOrd="0" destOrd="0" parTransId="{BCAA65EE-7DE1-4349-9993-E6A376864579}" sibTransId="{5182C5A4-D679-4333-AA39-8F6ACC7CA839}"/>
    <dgm:cxn modelId="{037D8240-6D61-414A-A736-C01D74E2E761}" type="presOf" srcId="{64AE2D3E-7D0D-4F24-BDC4-212266B1383A}" destId="{533D4988-CBCF-4F64-BF18-8651C710428C}" srcOrd="0" destOrd="0" presId="urn:microsoft.com/office/officeart/2005/8/layout/vList2"/>
    <dgm:cxn modelId="{190D4C4E-9E2F-456B-A056-0A11A14D88C7}" type="presParOf" srcId="{92251FC1-6AEF-4DEF-BDF2-EC103E849362}" destId="{B92D645B-9AF2-4325-AE24-60EF1C73A583}" srcOrd="0" destOrd="0" presId="urn:microsoft.com/office/officeart/2005/8/layout/vList2"/>
    <dgm:cxn modelId="{93399354-6EC5-4C44-9DED-E5B78CA6A32A}" type="presParOf" srcId="{92251FC1-6AEF-4DEF-BDF2-EC103E849362}" destId="{E82E1603-EB1E-4D2B-978C-8CFCE165681D}" srcOrd="1" destOrd="0" presId="urn:microsoft.com/office/officeart/2005/8/layout/vList2"/>
    <dgm:cxn modelId="{941EA1FD-55ED-48E8-8F93-9BDBB50D15CA}" type="presParOf" srcId="{92251FC1-6AEF-4DEF-BDF2-EC103E849362}" destId="{533D4988-CBCF-4F64-BF18-8651C71042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8B9ED6-F437-4DB5-B9E6-0F086C98AC39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E4F1606B-DBE8-4264-B007-EA417D77A038}">
      <dgm:prSet phldrT="[Texto]"/>
      <dgm:spPr/>
      <dgm:t>
        <a:bodyPr/>
        <a:lstStyle/>
        <a:p>
          <a:r>
            <a:rPr lang="es-PE" dirty="0" err="1" smtClean="0"/>
            <a:t>Administación</a:t>
          </a:r>
          <a:r>
            <a:rPr lang="es-PE" dirty="0" smtClean="0"/>
            <a:t> de Insumos</a:t>
          </a:r>
          <a:endParaRPr lang="es-PE" dirty="0"/>
        </a:p>
      </dgm:t>
    </dgm:pt>
    <dgm:pt modelId="{796CAF8C-03D6-44B1-BE0B-CB286A2F169B}" type="parTrans" cxnId="{FB709AF0-A5E1-4740-9AA0-D4A92492625A}">
      <dgm:prSet/>
      <dgm:spPr/>
      <dgm:t>
        <a:bodyPr/>
        <a:lstStyle/>
        <a:p>
          <a:endParaRPr lang="es-PE"/>
        </a:p>
      </dgm:t>
    </dgm:pt>
    <dgm:pt modelId="{4AAA77CD-CC27-4CDC-B35C-41AD0EFAD38F}" type="sibTrans" cxnId="{FB709AF0-A5E1-4740-9AA0-D4A92492625A}">
      <dgm:prSet/>
      <dgm:spPr/>
      <dgm:t>
        <a:bodyPr/>
        <a:lstStyle/>
        <a:p>
          <a:endParaRPr lang="es-PE"/>
        </a:p>
      </dgm:t>
    </dgm:pt>
    <dgm:pt modelId="{5F147321-C763-4BF1-8D74-6FD6D7B7F15A}">
      <dgm:prSet phldrT="[Texto]"/>
      <dgm:spPr/>
      <dgm:t>
        <a:bodyPr/>
        <a:lstStyle/>
        <a:p>
          <a:r>
            <a:rPr lang="es-PE" dirty="0" smtClean="0"/>
            <a:t>Requerimientos</a:t>
          </a:r>
          <a:endParaRPr lang="es-PE" dirty="0"/>
        </a:p>
      </dgm:t>
    </dgm:pt>
    <dgm:pt modelId="{FF530CDF-C42F-4588-A4BC-57E57EACBEB6}" type="parTrans" cxnId="{E5EB451D-DB67-42DE-8BA7-FD933D3831D9}">
      <dgm:prSet/>
      <dgm:spPr/>
      <dgm:t>
        <a:bodyPr/>
        <a:lstStyle/>
        <a:p>
          <a:endParaRPr lang="es-PE"/>
        </a:p>
      </dgm:t>
    </dgm:pt>
    <dgm:pt modelId="{32DA88DB-E43E-44A5-A7D7-7C546F24E5DA}" type="sibTrans" cxnId="{E5EB451D-DB67-42DE-8BA7-FD933D3831D9}">
      <dgm:prSet/>
      <dgm:spPr/>
      <dgm:t>
        <a:bodyPr/>
        <a:lstStyle/>
        <a:p>
          <a:endParaRPr lang="es-PE"/>
        </a:p>
      </dgm:t>
    </dgm:pt>
    <dgm:pt modelId="{0BEAA3AB-8322-4EC8-8913-58565039FF8E}">
      <dgm:prSet phldrT="[Texto]"/>
      <dgm:spPr/>
      <dgm:t>
        <a:bodyPr/>
        <a:lstStyle/>
        <a:p>
          <a:r>
            <a:rPr lang="es-PE" dirty="0" smtClean="0"/>
            <a:t>Cotizaciones</a:t>
          </a:r>
          <a:endParaRPr lang="es-PE" dirty="0"/>
        </a:p>
      </dgm:t>
    </dgm:pt>
    <dgm:pt modelId="{972C7F50-B926-4808-83C5-7208B1D8E4B4}" type="parTrans" cxnId="{49215BC3-A2DB-441B-A4FB-492F1353B589}">
      <dgm:prSet/>
      <dgm:spPr/>
      <dgm:t>
        <a:bodyPr/>
        <a:lstStyle/>
        <a:p>
          <a:endParaRPr lang="es-PE"/>
        </a:p>
      </dgm:t>
    </dgm:pt>
    <dgm:pt modelId="{43F25408-941D-4FD7-BEDC-E8C346B333E6}" type="sibTrans" cxnId="{49215BC3-A2DB-441B-A4FB-492F1353B589}">
      <dgm:prSet/>
      <dgm:spPr/>
      <dgm:t>
        <a:bodyPr/>
        <a:lstStyle/>
        <a:p>
          <a:endParaRPr lang="es-PE"/>
        </a:p>
      </dgm:t>
    </dgm:pt>
    <dgm:pt modelId="{E1E38A7E-09D2-4D3E-B958-DD856452E694}">
      <dgm:prSet phldrT="[Texto]"/>
      <dgm:spPr/>
      <dgm:t>
        <a:bodyPr/>
        <a:lstStyle/>
        <a:p>
          <a:r>
            <a:rPr lang="es-PE" dirty="0" smtClean="0"/>
            <a:t>Compras</a:t>
          </a:r>
        </a:p>
      </dgm:t>
    </dgm:pt>
    <dgm:pt modelId="{045556B0-155E-4BD3-9E85-02E2B97383A9}" type="parTrans" cxnId="{5C293317-E3EF-4CA3-B3F8-305E4A060AD6}">
      <dgm:prSet/>
      <dgm:spPr/>
      <dgm:t>
        <a:bodyPr/>
        <a:lstStyle/>
        <a:p>
          <a:endParaRPr lang="es-PE"/>
        </a:p>
      </dgm:t>
    </dgm:pt>
    <dgm:pt modelId="{0B6F0FA7-BB91-43F2-AD41-B8B3F1B6ACFA}" type="sibTrans" cxnId="{5C293317-E3EF-4CA3-B3F8-305E4A060AD6}">
      <dgm:prSet/>
      <dgm:spPr/>
      <dgm:t>
        <a:bodyPr/>
        <a:lstStyle/>
        <a:p>
          <a:endParaRPr lang="es-PE"/>
        </a:p>
      </dgm:t>
    </dgm:pt>
    <dgm:pt modelId="{F1E577FE-10CD-40F3-B4FE-35C7D5516FFC}">
      <dgm:prSet phldrT="[Texto]"/>
      <dgm:spPr/>
      <dgm:t>
        <a:bodyPr/>
        <a:lstStyle/>
        <a:p>
          <a:r>
            <a:rPr lang="es-PE" dirty="0" smtClean="0"/>
            <a:t>Personal</a:t>
          </a:r>
        </a:p>
      </dgm:t>
    </dgm:pt>
    <dgm:pt modelId="{8751ABD3-1425-4CCD-A54D-2806D0FCA865}" type="parTrans" cxnId="{1D0AA2C5-2D66-45E4-B09D-6EA8D24285CA}">
      <dgm:prSet/>
      <dgm:spPr/>
      <dgm:t>
        <a:bodyPr/>
        <a:lstStyle/>
        <a:p>
          <a:endParaRPr lang="es-PE"/>
        </a:p>
      </dgm:t>
    </dgm:pt>
    <dgm:pt modelId="{7D255F76-336E-4607-A013-967838336504}" type="sibTrans" cxnId="{1D0AA2C5-2D66-45E4-B09D-6EA8D24285CA}">
      <dgm:prSet/>
      <dgm:spPr/>
      <dgm:t>
        <a:bodyPr/>
        <a:lstStyle/>
        <a:p>
          <a:endParaRPr lang="es-PE"/>
        </a:p>
      </dgm:t>
    </dgm:pt>
    <dgm:pt modelId="{7F7DF21C-B712-4485-8DFC-23136DAB30E3}">
      <dgm:prSet phldrT="[Texto]"/>
      <dgm:spPr/>
      <dgm:t>
        <a:bodyPr/>
        <a:lstStyle/>
        <a:p>
          <a:r>
            <a:rPr lang="es-PE" dirty="0" smtClean="0"/>
            <a:t>Obras</a:t>
          </a:r>
        </a:p>
      </dgm:t>
    </dgm:pt>
    <dgm:pt modelId="{E5F5A712-E359-4CE8-ABCB-B7BDA8D0952D}" type="parTrans" cxnId="{EA16AA0A-484C-4B36-A871-F19B93E79E37}">
      <dgm:prSet/>
      <dgm:spPr/>
      <dgm:t>
        <a:bodyPr/>
        <a:lstStyle/>
        <a:p>
          <a:endParaRPr lang="es-PE"/>
        </a:p>
      </dgm:t>
    </dgm:pt>
    <dgm:pt modelId="{9F988367-D40D-4272-8F80-53B00C03E89D}" type="sibTrans" cxnId="{EA16AA0A-484C-4B36-A871-F19B93E79E37}">
      <dgm:prSet/>
      <dgm:spPr/>
      <dgm:t>
        <a:bodyPr/>
        <a:lstStyle/>
        <a:p>
          <a:endParaRPr lang="es-PE"/>
        </a:p>
      </dgm:t>
    </dgm:pt>
    <dgm:pt modelId="{9771D686-7A9F-4084-BA41-401CDC6AB28E}" type="pres">
      <dgm:prSet presAssocID="{478B9ED6-F437-4DB5-B9E6-0F086C98AC39}" presName="linear" presStyleCnt="0">
        <dgm:presLayoutVars>
          <dgm:animLvl val="lvl"/>
          <dgm:resizeHandles val="exact"/>
        </dgm:presLayoutVars>
      </dgm:prSet>
      <dgm:spPr/>
    </dgm:pt>
    <dgm:pt modelId="{92E69C7C-C4B2-4C44-8002-1B9E2E5D0EEF}" type="pres">
      <dgm:prSet presAssocID="{E4F1606B-DBE8-4264-B007-EA417D77A03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FBE7BB-3102-481E-8CAF-5F170E88C0D9}" type="pres">
      <dgm:prSet presAssocID="{4AAA77CD-CC27-4CDC-B35C-41AD0EFAD38F}" presName="spacer" presStyleCnt="0"/>
      <dgm:spPr/>
    </dgm:pt>
    <dgm:pt modelId="{CDA2B300-7D2D-4FD9-8BFA-AEECE202CBCD}" type="pres">
      <dgm:prSet presAssocID="{5F147321-C763-4BF1-8D74-6FD6D7B7F15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9615F76-60C6-49CD-8DF6-0CF6D8EE7343}" type="pres">
      <dgm:prSet presAssocID="{32DA88DB-E43E-44A5-A7D7-7C546F24E5DA}" presName="spacer" presStyleCnt="0"/>
      <dgm:spPr/>
    </dgm:pt>
    <dgm:pt modelId="{69BB7EE6-6DAE-49BB-B6C2-1EE268A69D8D}" type="pres">
      <dgm:prSet presAssocID="{0BEAA3AB-8322-4EC8-8913-58565039FF8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EBC3E7A-78DC-4204-B8B8-FE6BE91EB76F}" type="pres">
      <dgm:prSet presAssocID="{43F25408-941D-4FD7-BEDC-E8C346B333E6}" presName="spacer" presStyleCnt="0"/>
      <dgm:spPr/>
    </dgm:pt>
    <dgm:pt modelId="{6B550EEC-6598-4FC7-9F32-C9E0A44D2D71}" type="pres">
      <dgm:prSet presAssocID="{E1E38A7E-09D2-4D3E-B958-DD856452E69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8561962-3D1B-43EA-BEC4-A03DD70915C7}" type="pres">
      <dgm:prSet presAssocID="{0B6F0FA7-BB91-43F2-AD41-B8B3F1B6ACFA}" presName="spacer" presStyleCnt="0"/>
      <dgm:spPr/>
    </dgm:pt>
    <dgm:pt modelId="{F3EF82BC-BA62-4EC4-9DDB-977B11A909BB}" type="pres">
      <dgm:prSet presAssocID="{F1E577FE-10CD-40F3-B4FE-35C7D5516FF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8FE03F7-1115-4BB2-A2F5-E007C6C6725D}" type="pres">
      <dgm:prSet presAssocID="{7D255F76-336E-4607-A013-967838336504}" presName="spacer" presStyleCnt="0"/>
      <dgm:spPr/>
    </dgm:pt>
    <dgm:pt modelId="{8722ABA8-E3FF-4E35-86B6-8D0446CDCFCF}" type="pres">
      <dgm:prSet presAssocID="{7F7DF21C-B712-4485-8DFC-23136DAB30E3}" presName="parentText" presStyleLbl="node1" presStyleIdx="5" presStyleCnt="6" custLinFactNeighborX="1472" custLinFactNeighborY="-24661">
        <dgm:presLayoutVars>
          <dgm:chMax val="0"/>
          <dgm:bulletEnabled val="1"/>
        </dgm:presLayoutVars>
      </dgm:prSet>
      <dgm:spPr/>
    </dgm:pt>
  </dgm:ptLst>
  <dgm:cxnLst>
    <dgm:cxn modelId="{E7F059CF-27E5-4511-AD09-FC24494F825F}" type="presOf" srcId="{5F147321-C763-4BF1-8D74-6FD6D7B7F15A}" destId="{CDA2B300-7D2D-4FD9-8BFA-AEECE202CBCD}" srcOrd="0" destOrd="0" presId="urn:microsoft.com/office/officeart/2005/8/layout/vList2"/>
    <dgm:cxn modelId="{FB709AF0-A5E1-4740-9AA0-D4A92492625A}" srcId="{478B9ED6-F437-4DB5-B9E6-0F086C98AC39}" destId="{E4F1606B-DBE8-4264-B007-EA417D77A038}" srcOrd="0" destOrd="0" parTransId="{796CAF8C-03D6-44B1-BE0B-CB286A2F169B}" sibTransId="{4AAA77CD-CC27-4CDC-B35C-41AD0EFAD38F}"/>
    <dgm:cxn modelId="{533FE2E9-E6A9-46BF-AF78-408E6B6B19E0}" type="presOf" srcId="{0BEAA3AB-8322-4EC8-8913-58565039FF8E}" destId="{69BB7EE6-6DAE-49BB-B6C2-1EE268A69D8D}" srcOrd="0" destOrd="0" presId="urn:microsoft.com/office/officeart/2005/8/layout/vList2"/>
    <dgm:cxn modelId="{67C001F4-F5FA-4D4F-927A-78AB4707CAC1}" type="presOf" srcId="{478B9ED6-F437-4DB5-B9E6-0F086C98AC39}" destId="{9771D686-7A9F-4084-BA41-401CDC6AB28E}" srcOrd="0" destOrd="0" presId="urn:microsoft.com/office/officeart/2005/8/layout/vList2"/>
    <dgm:cxn modelId="{BF3A8119-26CC-4414-B6B1-50C4D95BED3C}" type="presOf" srcId="{7F7DF21C-B712-4485-8DFC-23136DAB30E3}" destId="{8722ABA8-E3FF-4E35-86B6-8D0446CDCFCF}" srcOrd="0" destOrd="0" presId="urn:microsoft.com/office/officeart/2005/8/layout/vList2"/>
    <dgm:cxn modelId="{1D0AA2C5-2D66-45E4-B09D-6EA8D24285CA}" srcId="{478B9ED6-F437-4DB5-B9E6-0F086C98AC39}" destId="{F1E577FE-10CD-40F3-B4FE-35C7D5516FFC}" srcOrd="4" destOrd="0" parTransId="{8751ABD3-1425-4CCD-A54D-2806D0FCA865}" sibTransId="{7D255F76-336E-4607-A013-967838336504}"/>
    <dgm:cxn modelId="{1FF1A5CA-70DA-45EB-81D7-71A342019C57}" type="presOf" srcId="{E4F1606B-DBE8-4264-B007-EA417D77A038}" destId="{92E69C7C-C4B2-4C44-8002-1B9E2E5D0EEF}" srcOrd="0" destOrd="0" presId="urn:microsoft.com/office/officeart/2005/8/layout/vList2"/>
    <dgm:cxn modelId="{E5EB451D-DB67-42DE-8BA7-FD933D3831D9}" srcId="{478B9ED6-F437-4DB5-B9E6-0F086C98AC39}" destId="{5F147321-C763-4BF1-8D74-6FD6D7B7F15A}" srcOrd="1" destOrd="0" parTransId="{FF530CDF-C42F-4588-A4BC-57E57EACBEB6}" sibTransId="{32DA88DB-E43E-44A5-A7D7-7C546F24E5DA}"/>
    <dgm:cxn modelId="{49215BC3-A2DB-441B-A4FB-492F1353B589}" srcId="{478B9ED6-F437-4DB5-B9E6-0F086C98AC39}" destId="{0BEAA3AB-8322-4EC8-8913-58565039FF8E}" srcOrd="2" destOrd="0" parTransId="{972C7F50-B926-4808-83C5-7208B1D8E4B4}" sibTransId="{43F25408-941D-4FD7-BEDC-E8C346B333E6}"/>
    <dgm:cxn modelId="{34BC84DD-81B2-4508-9816-099D90C63FEB}" type="presOf" srcId="{E1E38A7E-09D2-4D3E-B958-DD856452E694}" destId="{6B550EEC-6598-4FC7-9F32-C9E0A44D2D71}" srcOrd="0" destOrd="0" presId="urn:microsoft.com/office/officeart/2005/8/layout/vList2"/>
    <dgm:cxn modelId="{EA16AA0A-484C-4B36-A871-F19B93E79E37}" srcId="{478B9ED6-F437-4DB5-B9E6-0F086C98AC39}" destId="{7F7DF21C-B712-4485-8DFC-23136DAB30E3}" srcOrd="5" destOrd="0" parTransId="{E5F5A712-E359-4CE8-ABCB-B7BDA8D0952D}" sibTransId="{9F988367-D40D-4272-8F80-53B00C03E89D}"/>
    <dgm:cxn modelId="{7DF108D9-AAD2-4A35-B94A-F7FFF1B469CA}" type="presOf" srcId="{F1E577FE-10CD-40F3-B4FE-35C7D5516FFC}" destId="{F3EF82BC-BA62-4EC4-9DDB-977B11A909BB}" srcOrd="0" destOrd="0" presId="urn:microsoft.com/office/officeart/2005/8/layout/vList2"/>
    <dgm:cxn modelId="{5C293317-E3EF-4CA3-B3F8-305E4A060AD6}" srcId="{478B9ED6-F437-4DB5-B9E6-0F086C98AC39}" destId="{E1E38A7E-09D2-4D3E-B958-DD856452E694}" srcOrd="3" destOrd="0" parTransId="{045556B0-155E-4BD3-9E85-02E2B97383A9}" sibTransId="{0B6F0FA7-BB91-43F2-AD41-B8B3F1B6ACFA}"/>
    <dgm:cxn modelId="{3F3BF6E8-DA60-418C-868D-16C36DE1AE98}" type="presParOf" srcId="{9771D686-7A9F-4084-BA41-401CDC6AB28E}" destId="{92E69C7C-C4B2-4C44-8002-1B9E2E5D0EEF}" srcOrd="0" destOrd="0" presId="urn:microsoft.com/office/officeart/2005/8/layout/vList2"/>
    <dgm:cxn modelId="{98EEAD5E-302F-424E-BCCE-3FE28822070E}" type="presParOf" srcId="{9771D686-7A9F-4084-BA41-401CDC6AB28E}" destId="{57FBE7BB-3102-481E-8CAF-5F170E88C0D9}" srcOrd="1" destOrd="0" presId="urn:microsoft.com/office/officeart/2005/8/layout/vList2"/>
    <dgm:cxn modelId="{E2EEC04B-7AE1-4B51-978A-1EA94CE57F69}" type="presParOf" srcId="{9771D686-7A9F-4084-BA41-401CDC6AB28E}" destId="{CDA2B300-7D2D-4FD9-8BFA-AEECE202CBCD}" srcOrd="2" destOrd="0" presId="urn:microsoft.com/office/officeart/2005/8/layout/vList2"/>
    <dgm:cxn modelId="{52BC3CD1-DCD4-48CB-B43B-EA342FE06747}" type="presParOf" srcId="{9771D686-7A9F-4084-BA41-401CDC6AB28E}" destId="{09615F76-60C6-49CD-8DF6-0CF6D8EE7343}" srcOrd="3" destOrd="0" presId="urn:microsoft.com/office/officeart/2005/8/layout/vList2"/>
    <dgm:cxn modelId="{B143A201-4157-4884-B91C-AD02BA3F462E}" type="presParOf" srcId="{9771D686-7A9F-4084-BA41-401CDC6AB28E}" destId="{69BB7EE6-6DAE-49BB-B6C2-1EE268A69D8D}" srcOrd="4" destOrd="0" presId="urn:microsoft.com/office/officeart/2005/8/layout/vList2"/>
    <dgm:cxn modelId="{1E532787-52EF-44F8-AEAF-C1C86F4911B3}" type="presParOf" srcId="{9771D686-7A9F-4084-BA41-401CDC6AB28E}" destId="{BEBC3E7A-78DC-4204-B8B8-FE6BE91EB76F}" srcOrd="5" destOrd="0" presId="urn:microsoft.com/office/officeart/2005/8/layout/vList2"/>
    <dgm:cxn modelId="{B0832678-7B70-44C2-AE6E-6B863A879260}" type="presParOf" srcId="{9771D686-7A9F-4084-BA41-401CDC6AB28E}" destId="{6B550EEC-6598-4FC7-9F32-C9E0A44D2D71}" srcOrd="6" destOrd="0" presId="urn:microsoft.com/office/officeart/2005/8/layout/vList2"/>
    <dgm:cxn modelId="{EEDF3DB4-47D0-43AC-BD81-8A0B720EEA69}" type="presParOf" srcId="{9771D686-7A9F-4084-BA41-401CDC6AB28E}" destId="{38561962-3D1B-43EA-BEC4-A03DD70915C7}" srcOrd="7" destOrd="0" presId="urn:microsoft.com/office/officeart/2005/8/layout/vList2"/>
    <dgm:cxn modelId="{2C77E7E8-C7BD-4520-82A3-2C64503F5BC2}" type="presParOf" srcId="{9771D686-7A9F-4084-BA41-401CDC6AB28E}" destId="{F3EF82BC-BA62-4EC4-9DDB-977B11A909BB}" srcOrd="8" destOrd="0" presId="urn:microsoft.com/office/officeart/2005/8/layout/vList2"/>
    <dgm:cxn modelId="{714B2DB4-BE7A-4A24-95A3-4D3BD9E5E2B3}" type="presParOf" srcId="{9771D686-7A9F-4084-BA41-401CDC6AB28E}" destId="{B8FE03F7-1115-4BB2-A2F5-E007C6C6725D}" srcOrd="9" destOrd="0" presId="urn:microsoft.com/office/officeart/2005/8/layout/vList2"/>
    <dgm:cxn modelId="{88834C74-A749-4853-8EE8-5278097172CC}" type="presParOf" srcId="{9771D686-7A9F-4084-BA41-401CDC6AB28E}" destId="{8722ABA8-E3FF-4E35-86B6-8D0446CDCFC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A658A8-3E07-4D23-BE4F-397BD3F74771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A5526A53-9EB8-4900-8872-542AEC067849}">
      <dgm:prSet phldrT="[Texto]" custT="1"/>
      <dgm:spPr/>
      <dgm:t>
        <a:bodyPr/>
        <a:lstStyle/>
        <a:p>
          <a:r>
            <a:rPr lang="es-PE" sz="2400" dirty="0" smtClean="0"/>
            <a:t>Ordenes de desembolso</a:t>
          </a:r>
          <a:endParaRPr lang="es-PE" sz="2400" dirty="0"/>
        </a:p>
      </dgm:t>
    </dgm:pt>
    <dgm:pt modelId="{BCAA65EE-7DE1-4349-9993-E6A376864579}" type="parTrans" cxnId="{18BB0286-ADE8-4EDA-8F1F-A6D8E07ECDC3}">
      <dgm:prSet/>
      <dgm:spPr/>
      <dgm:t>
        <a:bodyPr/>
        <a:lstStyle/>
        <a:p>
          <a:endParaRPr lang="es-PE"/>
        </a:p>
      </dgm:t>
    </dgm:pt>
    <dgm:pt modelId="{5182C5A4-D679-4333-AA39-8F6ACC7CA839}" type="sibTrans" cxnId="{18BB0286-ADE8-4EDA-8F1F-A6D8E07ECDC3}">
      <dgm:prSet/>
      <dgm:spPr/>
      <dgm:t>
        <a:bodyPr/>
        <a:lstStyle/>
        <a:p>
          <a:endParaRPr lang="es-PE"/>
        </a:p>
      </dgm:t>
    </dgm:pt>
    <dgm:pt modelId="{64AE2D3E-7D0D-4F24-BDC4-212266B1383A}">
      <dgm:prSet phldrT="[Texto]" custT="1"/>
      <dgm:spPr/>
      <dgm:t>
        <a:bodyPr/>
        <a:lstStyle/>
        <a:p>
          <a:r>
            <a:rPr lang="es-PE" sz="2400" dirty="0" smtClean="0"/>
            <a:t>Seguimiento de requerimientos.</a:t>
          </a:r>
          <a:endParaRPr lang="es-PE" sz="2400" dirty="0"/>
        </a:p>
      </dgm:t>
    </dgm:pt>
    <dgm:pt modelId="{9516A486-77DB-4CBC-9591-E7B1EDA3E52E}" type="parTrans" cxnId="{11B3C14A-A55A-40BF-A085-3FDBBB57AEE0}">
      <dgm:prSet/>
      <dgm:spPr/>
      <dgm:t>
        <a:bodyPr/>
        <a:lstStyle/>
        <a:p>
          <a:endParaRPr lang="es-PE"/>
        </a:p>
      </dgm:t>
    </dgm:pt>
    <dgm:pt modelId="{4C24AF1D-9E19-4412-8587-153D673C5358}" type="sibTrans" cxnId="{11B3C14A-A55A-40BF-A085-3FDBBB57AEE0}">
      <dgm:prSet/>
      <dgm:spPr/>
      <dgm:t>
        <a:bodyPr/>
        <a:lstStyle/>
        <a:p>
          <a:endParaRPr lang="es-PE"/>
        </a:p>
      </dgm:t>
    </dgm:pt>
    <dgm:pt modelId="{DF191D0A-7978-4373-8CDA-7EC94AD07A67}">
      <dgm:prSet phldrT="[Texto]" custT="1"/>
      <dgm:spPr/>
      <dgm:t>
        <a:bodyPr/>
        <a:lstStyle/>
        <a:p>
          <a:r>
            <a:rPr lang="es-PE" sz="2000" dirty="0" smtClean="0"/>
            <a:t>Aprobar/observar/rechazar</a:t>
          </a:r>
          <a:endParaRPr lang="es-PE" sz="2200" dirty="0"/>
        </a:p>
      </dgm:t>
    </dgm:pt>
    <dgm:pt modelId="{0B78C8C5-7DC5-48C7-B1CB-F3CC6DC74351}" type="parTrans" cxnId="{C2A0C543-FB10-4B67-8A37-5797741B564D}">
      <dgm:prSet/>
      <dgm:spPr/>
      <dgm:t>
        <a:bodyPr/>
        <a:lstStyle/>
        <a:p>
          <a:endParaRPr lang="es-PE"/>
        </a:p>
      </dgm:t>
    </dgm:pt>
    <dgm:pt modelId="{540B2061-5673-4129-92E9-4A8B11244E5F}" type="sibTrans" cxnId="{C2A0C543-FB10-4B67-8A37-5797741B564D}">
      <dgm:prSet/>
      <dgm:spPr/>
      <dgm:t>
        <a:bodyPr/>
        <a:lstStyle/>
        <a:p>
          <a:endParaRPr lang="es-PE"/>
        </a:p>
      </dgm:t>
    </dgm:pt>
    <dgm:pt modelId="{92251FC1-6AEF-4DEF-BDF2-EC103E849362}" type="pres">
      <dgm:prSet presAssocID="{8DA658A8-3E07-4D23-BE4F-397BD3F74771}" presName="linear" presStyleCnt="0">
        <dgm:presLayoutVars>
          <dgm:animLvl val="lvl"/>
          <dgm:resizeHandles val="exact"/>
        </dgm:presLayoutVars>
      </dgm:prSet>
      <dgm:spPr/>
    </dgm:pt>
    <dgm:pt modelId="{B92D645B-9AF2-4325-AE24-60EF1C73A583}" type="pres">
      <dgm:prSet presAssocID="{A5526A53-9EB8-4900-8872-542AEC06784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B604605-054B-4F29-BFCE-4C26F1CF8847}" type="pres">
      <dgm:prSet presAssocID="{A5526A53-9EB8-4900-8872-542AEC06784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33D4988-CBCF-4F64-BF18-8651C710428C}" type="pres">
      <dgm:prSet presAssocID="{64AE2D3E-7D0D-4F24-BDC4-212266B1383A}" presName="parentText" presStyleLbl="node1" presStyleIdx="1" presStyleCnt="2" custLinFactNeighborX="149" custLinFactNeighborY="-37711">
        <dgm:presLayoutVars>
          <dgm:chMax val="0"/>
          <dgm:bulletEnabled val="1"/>
        </dgm:presLayoutVars>
      </dgm:prSet>
      <dgm:spPr/>
    </dgm:pt>
  </dgm:ptLst>
  <dgm:cxnLst>
    <dgm:cxn modelId="{ABEDD667-7F16-4D9B-B7E6-4CF4662EF100}" type="presOf" srcId="{64AE2D3E-7D0D-4F24-BDC4-212266B1383A}" destId="{533D4988-CBCF-4F64-BF18-8651C710428C}" srcOrd="0" destOrd="0" presId="urn:microsoft.com/office/officeart/2005/8/layout/vList2"/>
    <dgm:cxn modelId="{0E7F4B08-1CF6-4467-9D49-72A38D7FAFA2}" type="presOf" srcId="{A5526A53-9EB8-4900-8872-542AEC067849}" destId="{B92D645B-9AF2-4325-AE24-60EF1C73A583}" srcOrd="0" destOrd="0" presId="urn:microsoft.com/office/officeart/2005/8/layout/vList2"/>
    <dgm:cxn modelId="{11B3C14A-A55A-40BF-A085-3FDBBB57AEE0}" srcId="{8DA658A8-3E07-4D23-BE4F-397BD3F74771}" destId="{64AE2D3E-7D0D-4F24-BDC4-212266B1383A}" srcOrd="1" destOrd="0" parTransId="{9516A486-77DB-4CBC-9591-E7B1EDA3E52E}" sibTransId="{4C24AF1D-9E19-4412-8587-153D673C5358}"/>
    <dgm:cxn modelId="{18BB0286-ADE8-4EDA-8F1F-A6D8E07ECDC3}" srcId="{8DA658A8-3E07-4D23-BE4F-397BD3F74771}" destId="{A5526A53-9EB8-4900-8872-542AEC067849}" srcOrd="0" destOrd="0" parTransId="{BCAA65EE-7DE1-4349-9993-E6A376864579}" sibTransId="{5182C5A4-D679-4333-AA39-8F6ACC7CA839}"/>
    <dgm:cxn modelId="{09CFFA9B-9FB6-4BCE-AC46-1F789AEF2194}" type="presOf" srcId="{8DA658A8-3E07-4D23-BE4F-397BD3F74771}" destId="{92251FC1-6AEF-4DEF-BDF2-EC103E849362}" srcOrd="0" destOrd="0" presId="urn:microsoft.com/office/officeart/2005/8/layout/vList2"/>
    <dgm:cxn modelId="{752722D6-2942-4147-B608-5B8A6B44EB8A}" type="presOf" srcId="{DF191D0A-7978-4373-8CDA-7EC94AD07A67}" destId="{CB604605-054B-4F29-BFCE-4C26F1CF8847}" srcOrd="0" destOrd="0" presId="urn:microsoft.com/office/officeart/2005/8/layout/vList2"/>
    <dgm:cxn modelId="{C2A0C543-FB10-4B67-8A37-5797741B564D}" srcId="{A5526A53-9EB8-4900-8872-542AEC067849}" destId="{DF191D0A-7978-4373-8CDA-7EC94AD07A67}" srcOrd="0" destOrd="0" parTransId="{0B78C8C5-7DC5-48C7-B1CB-F3CC6DC74351}" sibTransId="{540B2061-5673-4129-92E9-4A8B11244E5F}"/>
    <dgm:cxn modelId="{2BD34BCA-7362-4BAA-BFA0-D8C8DBB51C1B}" type="presParOf" srcId="{92251FC1-6AEF-4DEF-BDF2-EC103E849362}" destId="{B92D645B-9AF2-4325-AE24-60EF1C73A583}" srcOrd="0" destOrd="0" presId="urn:microsoft.com/office/officeart/2005/8/layout/vList2"/>
    <dgm:cxn modelId="{D051A68E-675E-41D0-A451-BC9B7D0886E5}" type="presParOf" srcId="{92251FC1-6AEF-4DEF-BDF2-EC103E849362}" destId="{CB604605-054B-4F29-BFCE-4C26F1CF8847}" srcOrd="1" destOrd="0" presId="urn:microsoft.com/office/officeart/2005/8/layout/vList2"/>
    <dgm:cxn modelId="{D99C8B07-24E8-492D-828E-AA40082F4BE2}" type="presParOf" srcId="{92251FC1-6AEF-4DEF-BDF2-EC103E849362}" destId="{533D4988-CBCF-4F64-BF18-8651C71042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8B9ED6-F437-4DB5-B9E6-0F086C98AC39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E4F1606B-DBE8-4264-B007-EA417D77A038}">
      <dgm:prSet phldrT="[Texto]"/>
      <dgm:spPr/>
      <dgm:t>
        <a:bodyPr/>
        <a:lstStyle/>
        <a:p>
          <a:r>
            <a:rPr lang="es-PE" dirty="0" smtClean="0"/>
            <a:t>Administración de Insumos</a:t>
          </a:r>
          <a:endParaRPr lang="es-PE" dirty="0"/>
        </a:p>
      </dgm:t>
    </dgm:pt>
    <dgm:pt modelId="{796CAF8C-03D6-44B1-BE0B-CB286A2F169B}" type="parTrans" cxnId="{FB709AF0-A5E1-4740-9AA0-D4A92492625A}">
      <dgm:prSet/>
      <dgm:spPr/>
      <dgm:t>
        <a:bodyPr/>
        <a:lstStyle/>
        <a:p>
          <a:endParaRPr lang="es-PE"/>
        </a:p>
      </dgm:t>
    </dgm:pt>
    <dgm:pt modelId="{4AAA77CD-CC27-4CDC-B35C-41AD0EFAD38F}" type="sibTrans" cxnId="{FB709AF0-A5E1-4740-9AA0-D4A92492625A}">
      <dgm:prSet/>
      <dgm:spPr/>
      <dgm:t>
        <a:bodyPr/>
        <a:lstStyle/>
        <a:p>
          <a:endParaRPr lang="es-PE"/>
        </a:p>
      </dgm:t>
    </dgm:pt>
    <dgm:pt modelId="{5F147321-C763-4BF1-8D74-6FD6D7B7F15A}">
      <dgm:prSet phldrT="[Texto]"/>
      <dgm:spPr/>
      <dgm:t>
        <a:bodyPr/>
        <a:lstStyle/>
        <a:p>
          <a:r>
            <a:rPr lang="es-PE" dirty="0" smtClean="0"/>
            <a:t>Requerimientos</a:t>
          </a:r>
          <a:endParaRPr lang="es-PE" dirty="0"/>
        </a:p>
      </dgm:t>
    </dgm:pt>
    <dgm:pt modelId="{FF530CDF-C42F-4588-A4BC-57E57EACBEB6}" type="parTrans" cxnId="{E5EB451D-DB67-42DE-8BA7-FD933D3831D9}">
      <dgm:prSet/>
      <dgm:spPr/>
      <dgm:t>
        <a:bodyPr/>
        <a:lstStyle/>
        <a:p>
          <a:endParaRPr lang="es-PE"/>
        </a:p>
      </dgm:t>
    </dgm:pt>
    <dgm:pt modelId="{32DA88DB-E43E-44A5-A7D7-7C546F24E5DA}" type="sibTrans" cxnId="{E5EB451D-DB67-42DE-8BA7-FD933D3831D9}">
      <dgm:prSet/>
      <dgm:spPr/>
      <dgm:t>
        <a:bodyPr/>
        <a:lstStyle/>
        <a:p>
          <a:endParaRPr lang="es-PE"/>
        </a:p>
      </dgm:t>
    </dgm:pt>
    <dgm:pt modelId="{0BEAA3AB-8322-4EC8-8913-58565039FF8E}">
      <dgm:prSet phldrT="[Texto]"/>
      <dgm:spPr/>
      <dgm:t>
        <a:bodyPr/>
        <a:lstStyle/>
        <a:p>
          <a:r>
            <a:rPr lang="es-PE" dirty="0" smtClean="0"/>
            <a:t>Cotizaciones</a:t>
          </a:r>
          <a:endParaRPr lang="es-PE" dirty="0"/>
        </a:p>
      </dgm:t>
    </dgm:pt>
    <dgm:pt modelId="{972C7F50-B926-4808-83C5-7208B1D8E4B4}" type="parTrans" cxnId="{49215BC3-A2DB-441B-A4FB-492F1353B589}">
      <dgm:prSet/>
      <dgm:spPr/>
      <dgm:t>
        <a:bodyPr/>
        <a:lstStyle/>
        <a:p>
          <a:endParaRPr lang="es-PE"/>
        </a:p>
      </dgm:t>
    </dgm:pt>
    <dgm:pt modelId="{43F25408-941D-4FD7-BEDC-E8C346B333E6}" type="sibTrans" cxnId="{49215BC3-A2DB-441B-A4FB-492F1353B589}">
      <dgm:prSet/>
      <dgm:spPr/>
      <dgm:t>
        <a:bodyPr/>
        <a:lstStyle/>
        <a:p>
          <a:endParaRPr lang="es-PE"/>
        </a:p>
      </dgm:t>
    </dgm:pt>
    <dgm:pt modelId="{E1E38A7E-09D2-4D3E-B958-DD856452E694}">
      <dgm:prSet phldrT="[Texto]"/>
      <dgm:spPr/>
      <dgm:t>
        <a:bodyPr/>
        <a:lstStyle/>
        <a:p>
          <a:r>
            <a:rPr lang="es-PE" dirty="0" smtClean="0"/>
            <a:t>Compras</a:t>
          </a:r>
        </a:p>
      </dgm:t>
    </dgm:pt>
    <dgm:pt modelId="{045556B0-155E-4BD3-9E85-02E2B97383A9}" type="parTrans" cxnId="{5C293317-E3EF-4CA3-B3F8-305E4A060AD6}">
      <dgm:prSet/>
      <dgm:spPr/>
      <dgm:t>
        <a:bodyPr/>
        <a:lstStyle/>
        <a:p>
          <a:endParaRPr lang="es-PE"/>
        </a:p>
      </dgm:t>
    </dgm:pt>
    <dgm:pt modelId="{0B6F0FA7-BB91-43F2-AD41-B8B3F1B6ACFA}" type="sibTrans" cxnId="{5C293317-E3EF-4CA3-B3F8-305E4A060AD6}">
      <dgm:prSet/>
      <dgm:spPr/>
      <dgm:t>
        <a:bodyPr/>
        <a:lstStyle/>
        <a:p>
          <a:endParaRPr lang="es-PE"/>
        </a:p>
      </dgm:t>
    </dgm:pt>
    <dgm:pt modelId="{F1E577FE-10CD-40F3-B4FE-35C7D5516FFC}">
      <dgm:prSet phldrT="[Texto]"/>
      <dgm:spPr/>
      <dgm:t>
        <a:bodyPr/>
        <a:lstStyle/>
        <a:p>
          <a:r>
            <a:rPr lang="es-PE" dirty="0" smtClean="0"/>
            <a:t>Personal</a:t>
          </a:r>
        </a:p>
      </dgm:t>
    </dgm:pt>
    <dgm:pt modelId="{8751ABD3-1425-4CCD-A54D-2806D0FCA865}" type="parTrans" cxnId="{1D0AA2C5-2D66-45E4-B09D-6EA8D24285CA}">
      <dgm:prSet/>
      <dgm:spPr/>
      <dgm:t>
        <a:bodyPr/>
        <a:lstStyle/>
        <a:p>
          <a:endParaRPr lang="es-PE"/>
        </a:p>
      </dgm:t>
    </dgm:pt>
    <dgm:pt modelId="{7D255F76-336E-4607-A013-967838336504}" type="sibTrans" cxnId="{1D0AA2C5-2D66-45E4-B09D-6EA8D24285CA}">
      <dgm:prSet/>
      <dgm:spPr/>
      <dgm:t>
        <a:bodyPr/>
        <a:lstStyle/>
        <a:p>
          <a:endParaRPr lang="es-PE"/>
        </a:p>
      </dgm:t>
    </dgm:pt>
    <dgm:pt modelId="{7F7DF21C-B712-4485-8DFC-23136DAB30E3}">
      <dgm:prSet phldrT="[Texto]"/>
      <dgm:spPr/>
      <dgm:t>
        <a:bodyPr/>
        <a:lstStyle/>
        <a:p>
          <a:r>
            <a:rPr lang="es-PE" dirty="0" smtClean="0"/>
            <a:t>Obras</a:t>
          </a:r>
        </a:p>
      </dgm:t>
    </dgm:pt>
    <dgm:pt modelId="{E5F5A712-E359-4CE8-ABCB-B7BDA8D0952D}" type="parTrans" cxnId="{EA16AA0A-484C-4B36-A871-F19B93E79E37}">
      <dgm:prSet/>
      <dgm:spPr/>
      <dgm:t>
        <a:bodyPr/>
        <a:lstStyle/>
        <a:p>
          <a:endParaRPr lang="es-PE"/>
        </a:p>
      </dgm:t>
    </dgm:pt>
    <dgm:pt modelId="{9F988367-D40D-4272-8F80-53B00C03E89D}" type="sibTrans" cxnId="{EA16AA0A-484C-4B36-A871-F19B93E79E37}">
      <dgm:prSet/>
      <dgm:spPr/>
      <dgm:t>
        <a:bodyPr/>
        <a:lstStyle/>
        <a:p>
          <a:endParaRPr lang="es-PE"/>
        </a:p>
      </dgm:t>
    </dgm:pt>
    <dgm:pt modelId="{9771D686-7A9F-4084-BA41-401CDC6AB28E}" type="pres">
      <dgm:prSet presAssocID="{478B9ED6-F437-4DB5-B9E6-0F086C98AC39}" presName="linear" presStyleCnt="0">
        <dgm:presLayoutVars>
          <dgm:animLvl val="lvl"/>
          <dgm:resizeHandles val="exact"/>
        </dgm:presLayoutVars>
      </dgm:prSet>
      <dgm:spPr/>
    </dgm:pt>
    <dgm:pt modelId="{92E69C7C-C4B2-4C44-8002-1B9E2E5D0EEF}" type="pres">
      <dgm:prSet presAssocID="{E4F1606B-DBE8-4264-B007-EA417D77A03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FBE7BB-3102-481E-8CAF-5F170E88C0D9}" type="pres">
      <dgm:prSet presAssocID="{4AAA77CD-CC27-4CDC-B35C-41AD0EFAD38F}" presName="spacer" presStyleCnt="0"/>
      <dgm:spPr/>
    </dgm:pt>
    <dgm:pt modelId="{CDA2B300-7D2D-4FD9-8BFA-AEECE202CBCD}" type="pres">
      <dgm:prSet presAssocID="{5F147321-C763-4BF1-8D74-6FD6D7B7F15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9615F76-60C6-49CD-8DF6-0CF6D8EE7343}" type="pres">
      <dgm:prSet presAssocID="{32DA88DB-E43E-44A5-A7D7-7C546F24E5DA}" presName="spacer" presStyleCnt="0"/>
      <dgm:spPr/>
    </dgm:pt>
    <dgm:pt modelId="{69BB7EE6-6DAE-49BB-B6C2-1EE268A69D8D}" type="pres">
      <dgm:prSet presAssocID="{0BEAA3AB-8322-4EC8-8913-58565039FF8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EBC3E7A-78DC-4204-B8B8-FE6BE91EB76F}" type="pres">
      <dgm:prSet presAssocID="{43F25408-941D-4FD7-BEDC-E8C346B333E6}" presName="spacer" presStyleCnt="0"/>
      <dgm:spPr/>
    </dgm:pt>
    <dgm:pt modelId="{6B550EEC-6598-4FC7-9F32-C9E0A44D2D71}" type="pres">
      <dgm:prSet presAssocID="{E1E38A7E-09D2-4D3E-B958-DD856452E69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8561962-3D1B-43EA-BEC4-A03DD70915C7}" type="pres">
      <dgm:prSet presAssocID="{0B6F0FA7-BB91-43F2-AD41-B8B3F1B6ACFA}" presName="spacer" presStyleCnt="0"/>
      <dgm:spPr/>
    </dgm:pt>
    <dgm:pt modelId="{F3EF82BC-BA62-4EC4-9DDB-977B11A909BB}" type="pres">
      <dgm:prSet presAssocID="{F1E577FE-10CD-40F3-B4FE-35C7D5516FF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8FE03F7-1115-4BB2-A2F5-E007C6C6725D}" type="pres">
      <dgm:prSet presAssocID="{7D255F76-336E-4607-A013-967838336504}" presName="spacer" presStyleCnt="0"/>
      <dgm:spPr/>
    </dgm:pt>
    <dgm:pt modelId="{8722ABA8-E3FF-4E35-86B6-8D0446CDCFCF}" type="pres">
      <dgm:prSet presAssocID="{7F7DF21C-B712-4485-8DFC-23136DAB30E3}" presName="parentText" presStyleLbl="node1" presStyleIdx="5" presStyleCnt="6" custLinFactNeighborX="1472" custLinFactNeighborY="-24661">
        <dgm:presLayoutVars>
          <dgm:chMax val="0"/>
          <dgm:bulletEnabled val="1"/>
        </dgm:presLayoutVars>
      </dgm:prSet>
      <dgm:spPr/>
    </dgm:pt>
  </dgm:ptLst>
  <dgm:cxnLst>
    <dgm:cxn modelId="{5C293317-E3EF-4CA3-B3F8-305E4A060AD6}" srcId="{478B9ED6-F437-4DB5-B9E6-0F086C98AC39}" destId="{E1E38A7E-09D2-4D3E-B958-DD856452E694}" srcOrd="3" destOrd="0" parTransId="{045556B0-155E-4BD3-9E85-02E2B97383A9}" sibTransId="{0B6F0FA7-BB91-43F2-AD41-B8B3F1B6ACFA}"/>
    <dgm:cxn modelId="{FB709AF0-A5E1-4740-9AA0-D4A92492625A}" srcId="{478B9ED6-F437-4DB5-B9E6-0F086C98AC39}" destId="{E4F1606B-DBE8-4264-B007-EA417D77A038}" srcOrd="0" destOrd="0" parTransId="{796CAF8C-03D6-44B1-BE0B-CB286A2F169B}" sibTransId="{4AAA77CD-CC27-4CDC-B35C-41AD0EFAD38F}"/>
    <dgm:cxn modelId="{6413AAB7-4C54-449B-9ADE-678CF0804CE1}" type="presOf" srcId="{F1E577FE-10CD-40F3-B4FE-35C7D5516FFC}" destId="{F3EF82BC-BA62-4EC4-9DDB-977B11A909BB}" srcOrd="0" destOrd="0" presId="urn:microsoft.com/office/officeart/2005/8/layout/vList2"/>
    <dgm:cxn modelId="{E5EB451D-DB67-42DE-8BA7-FD933D3831D9}" srcId="{478B9ED6-F437-4DB5-B9E6-0F086C98AC39}" destId="{5F147321-C763-4BF1-8D74-6FD6D7B7F15A}" srcOrd="1" destOrd="0" parTransId="{FF530CDF-C42F-4588-A4BC-57E57EACBEB6}" sibTransId="{32DA88DB-E43E-44A5-A7D7-7C546F24E5DA}"/>
    <dgm:cxn modelId="{EA16AA0A-484C-4B36-A871-F19B93E79E37}" srcId="{478B9ED6-F437-4DB5-B9E6-0F086C98AC39}" destId="{7F7DF21C-B712-4485-8DFC-23136DAB30E3}" srcOrd="5" destOrd="0" parTransId="{E5F5A712-E359-4CE8-ABCB-B7BDA8D0952D}" sibTransId="{9F988367-D40D-4272-8F80-53B00C03E89D}"/>
    <dgm:cxn modelId="{B09D5F4D-7B81-41A2-8181-2CA0EA5AE98A}" type="presOf" srcId="{7F7DF21C-B712-4485-8DFC-23136DAB30E3}" destId="{8722ABA8-E3FF-4E35-86B6-8D0446CDCFCF}" srcOrd="0" destOrd="0" presId="urn:microsoft.com/office/officeart/2005/8/layout/vList2"/>
    <dgm:cxn modelId="{C4FF9326-71BA-412A-8352-56C01D2981CE}" type="presOf" srcId="{E1E38A7E-09D2-4D3E-B958-DD856452E694}" destId="{6B550EEC-6598-4FC7-9F32-C9E0A44D2D71}" srcOrd="0" destOrd="0" presId="urn:microsoft.com/office/officeart/2005/8/layout/vList2"/>
    <dgm:cxn modelId="{49215BC3-A2DB-441B-A4FB-492F1353B589}" srcId="{478B9ED6-F437-4DB5-B9E6-0F086C98AC39}" destId="{0BEAA3AB-8322-4EC8-8913-58565039FF8E}" srcOrd="2" destOrd="0" parTransId="{972C7F50-B926-4808-83C5-7208B1D8E4B4}" sibTransId="{43F25408-941D-4FD7-BEDC-E8C346B333E6}"/>
    <dgm:cxn modelId="{C8C13C29-71A7-4A30-8084-4192AFECE3BB}" type="presOf" srcId="{5F147321-C763-4BF1-8D74-6FD6D7B7F15A}" destId="{CDA2B300-7D2D-4FD9-8BFA-AEECE202CBCD}" srcOrd="0" destOrd="0" presId="urn:microsoft.com/office/officeart/2005/8/layout/vList2"/>
    <dgm:cxn modelId="{1D0AA2C5-2D66-45E4-B09D-6EA8D24285CA}" srcId="{478B9ED6-F437-4DB5-B9E6-0F086C98AC39}" destId="{F1E577FE-10CD-40F3-B4FE-35C7D5516FFC}" srcOrd="4" destOrd="0" parTransId="{8751ABD3-1425-4CCD-A54D-2806D0FCA865}" sibTransId="{7D255F76-336E-4607-A013-967838336504}"/>
    <dgm:cxn modelId="{A9D4D0EF-1FBE-4F58-BF1F-A42D9D6CAF7D}" type="presOf" srcId="{0BEAA3AB-8322-4EC8-8913-58565039FF8E}" destId="{69BB7EE6-6DAE-49BB-B6C2-1EE268A69D8D}" srcOrd="0" destOrd="0" presId="urn:microsoft.com/office/officeart/2005/8/layout/vList2"/>
    <dgm:cxn modelId="{85A17B9B-EB5D-403C-B9EB-965E42ABDD72}" type="presOf" srcId="{E4F1606B-DBE8-4264-B007-EA417D77A038}" destId="{92E69C7C-C4B2-4C44-8002-1B9E2E5D0EEF}" srcOrd="0" destOrd="0" presId="urn:microsoft.com/office/officeart/2005/8/layout/vList2"/>
    <dgm:cxn modelId="{C8D8FE26-CE30-49EE-86F8-A8FC7C0C6C25}" type="presOf" srcId="{478B9ED6-F437-4DB5-B9E6-0F086C98AC39}" destId="{9771D686-7A9F-4084-BA41-401CDC6AB28E}" srcOrd="0" destOrd="0" presId="urn:microsoft.com/office/officeart/2005/8/layout/vList2"/>
    <dgm:cxn modelId="{1DAA4CEE-CF7A-423F-87A8-59A0AE2F29C8}" type="presParOf" srcId="{9771D686-7A9F-4084-BA41-401CDC6AB28E}" destId="{92E69C7C-C4B2-4C44-8002-1B9E2E5D0EEF}" srcOrd="0" destOrd="0" presId="urn:microsoft.com/office/officeart/2005/8/layout/vList2"/>
    <dgm:cxn modelId="{B8E8A71F-0AEA-446B-AF64-FEEAF96C6D1B}" type="presParOf" srcId="{9771D686-7A9F-4084-BA41-401CDC6AB28E}" destId="{57FBE7BB-3102-481E-8CAF-5F170E88C0D9}" srcOrd="1" destOrd="0" presId="urn:microsoft.com/office/officeart/2005/8/layout/vList2"/>
    <dgm:cxn modelId="{626ADDAF-316E-412A-9C34-A58C1B2072AA}" type="presParOf" srcId="{9771D686-7A9F-4084-BA41-401CDC6AB28E}" destId="{CDA2B300-7D2D-4FD9-8BFA-AEECE202CBCD}" srcOrd="2" destOrd="0" presId="urn:microsoft.com/office/officeart/2005/8/layout/vList2"/>
    <dgm:cxn modelId="{F3C2693B-2F15-450C-9C99-6BF002C2E529}" type="presParOf" srcId="{9771D686-7A9F-4084-BA41-401CDC6AB28E}" destId="{09615F76-60C6-49CD-8DF6-0CF6D8EE7343}" srcOrd="3" destOrd="0" presId="urn:microsoft.com/office/officeart/2005/8/layout/vList2"/>
    <dgm:cxn modelId="{8C412D1D-9B58-413D-AFB8-9F44A59490F2}" type="presParOf" srcId="{9771D686-7A9F-4084-BA41-401CDC6AB28E}" destId="{69BB7EE6-6DAE-49BB-B6C2-1EE268A69D8D}" srcOrd="4" destOrd="0" presId="urn:microsoft.com/office/officeart/2005/8/layout/vList2"/>
    <dgm:cxn modelId="{22CCDCD5-61E2-42A7-AF5E-C8C1349EFE91}" type="presParOf" srcId="{9771D686-7A9F-4084-BA41-401CDC6AB28E}" destId="{BEBC3E7A-78DC-4204-B8B8-FE6BE91EB76F}" srcOrd="5" destOrd="0" presId="urn:microsoft.com/office/officeart/2005/8/layout/vList2"/>
    <dgm:cxn modelId="{14819D27-F172-47E7-8E81-0209C1ED728F}" type="presParOf" srcId="{9771D686-7A9F-4084-BA41-401CDC6AB28E}" destId="{6B550EEC-6598-4FC7-9F32-C9E0A44D2D71}" srcOrd="6" destOrd="0" presId="urn:microsoft.com/office/officeart/2005/8/layout/vList2"/>
    <dgm:cxn modelId="{D1CCACB8-5450-4AF3-804B-CDBD5B5A1B76}" type="presParOf" srcId="{9771D686-7A9F-4084-BA41-401CDC6AB28E}" destId="{38561962-3D1B-43EA-BEC4-A03DD70915C7}" srcOrd="7" destOrd="0" presId="urn:microsoft.com/office/officeart/2005/8/layout/vList2"/>
    <dgm:cxn modelId="{856B7711-BFF2-48D4-88A3-5D0B2D13B5E2}" type="presParOf" srcId="{9771D686-7A9F-4084-BA41-401CDC6AB28E}" destId="{F3EF82BC-BA62-4EC4-9DDB-977B11A909BB}" srcOrd="8" destOrd="0" presId="urn:microsoft.com/office/officeart/2005/8/layout/vList2"/>
    <dgm:cxn modelId="{481E3C4B-FF37-4FC4-AB24-B07626F2DBE6}" type="presParOf" srcId="{9771D686-7A9F-4084-BA41-401CDC6AB28E}" destId="{B8FE03F7-1115-4BB2-A2F5-E007C6C6725D}" srcOrd="9" destOrd="0" presId="urn:microsoft.com/office/officeart/2005/8/layout/vList2"/>
    <dgm:cxn modelId="{579B285F-B465-44AA-A00A-5260B7869723}" type="presParOf" srcId="{9771D686-7A9F-4084-BA41-401CDC6AB28E}" destId="{8722ABA8-E3FF-4E35-86B6-8D0446CDCFC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DA658A8-3E07-4D23-BE4F-397BD3F74771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A5526A53-9EB8-4900-8872-542AEC067849}">
      <dgm:prSet phldrT="[Texto]" custT="1"/>
      <dgm:spPr/>
      <dgm:t>
        <a:bodyPr/>
        <a:lstStyle/>
        <a:p>
          <a:r>
            <a:rPr lang="es-PE" sz="2400" dirty="0" smtClean="0"/>
            <a:t>Requerimientos de Obra</a:t>
          </a:r>
          <a:endParaRPr lang="es-PE" sz="2400" dirty="0"/>
        </a:p>
      </dgm:t>
    </dgm:pt>
    <dgm:pt modelId="{BCAA65EE-7DE1-4349-9993-E6A376864579}" type="parTrans" cxnId="{18BB0286-ADE8-4EDA-8F1F-A6D8E07ECDC3}">
      <dgm:prSet/>
      <dgm:spPr/>
      <dgm:t>
        <a:bodyPr/>
        <a:lstStyle/>
        <a:p>
          <a:endParaRPr lang="es-PE"/>
        </a:p>
      </dgm:t>
    </dgm:pt>
    <dgm:pt modelId="{5182C5A4-D679-4333-AA39-8F6ACC7CA839}" type="sibTrans" cxnId="{18BB0286-ADE8-4EDA-8F1F-A6D8E07ECDC3}">
      <dgm:prSet/>
      <dgm:spPr/>
      <dgm:t>
        <a:bodyPr/>
        <a:lstStyle/>
        <a:p>
          <a:endParaRPr lang="es-PE"/>
        </a:p>
      </dgm:t>
    </dgm:pt>
    <dgm:pt modelId="{64AE2D3E-7D0D-4F24-BDC4-212266B1383A}">
      <dgm:prSet phldrT="[Texto]" custT="1"/>
      <dgm:spPr/>
      <dgm:t>
        <a:bodyPr/>
        <a:lstStyle/>
        <a:p>
          <a:r>
            <a:rPr lang="es-PE" sz="2400" dirty="0" smtClean="0"/>
            <a:t>Seguimiento de requerimientos.</a:t>
          </a:r>
          <a:endParaRPr lang="es-PE" sz="2400" dirty="0"/>
        </a:p>
      </dgm:t>
    </dgm:pt>
    <dgm:pt modelId="{9516A486-77DB-4CBC-9591-E7B1EDA3E52E}" type="parTrans" cxnId="{11B3C14A-A55A-40BF-A085-3FDBBB57AEE0}">
      <dgm:prSet/>
      <dgm:spPr/>
      <dgm:t>
        <a:bodyPr/>
        <a:lstStyle/>
        <a:p>
          <a:endParaRPr lang="es-PE"/>
        </a:p>
      </dgm:t>
    </dgm:pt>
    <dgm:pt modelId="{4C24AF1D-9E19-4412-8587-153D673C5358}" type="sibTrans" cxnId="{11B3C14A-A55A-40BF-A085-3FDBBB57AEE0}">
      <dgm:prSet/>
      <dgm:spPr/>
      <dgm:t>
        <a:bodyPr/>
        <a:lstStyle/>
        <a:p>
          <a:endParaRPr lang="es-PE"/>
        </a:p>
      </dgm:t>
    </dgm:pt>
    <dgm:pt modelId="{6EDBF08B-90ED-472D-8CBA-00B134709135}">
      <dgm:prSet phldrT="[Texto]"/>
      <dgm:spPr/>
      <dgm:t>
        <a:bodyPr/>
        <a:lstStyle/>
        <a:p>
          <a:r>
            <a:rPr lang="es-PE" dirty="0" smtClean="0"/>
            <a:t>Aprobar/observar/rechazar</a:t>
          </a:r>
          <a:endParaRPr lang="es-PE" dirty="0"/>
        </a:p>
      </dgm:t>
    </dgm:pt>
    <dgm:pt modelId="{25746D50-B9FB-407F-AA90-2DFD6D667CF7}" type="parTrans" cxnId="{96882037-E3E4-41EA-845C-FAB9825B9EEF}">
      <dgm:prSet/>
      <dgm:spPr/>
      <dgm:t>
        <a:bodyPr/>
        <a:lstStyle/>
        <a:p>
          <a:endParaRPr lang="es-PE"/>
        </a:p>
      </dgm:t>
    </dgm:pt>
    <dgm:pt modelId="{0C2E51E6-9525-477F-B234-CBB5798FEBF2}" type="sibTrans" cxnId="{96882037-E3E4-41EA-845C-FAB9825B9EEF}">
      <dgm:prSet/>
      <dgm:spPr/>
      <dgm:t>
        <a:bodyPr/>
        <a:lstStyle/>
        <a:p>
          <a:endParaRPr lang="es-PE"/>
        </a:p>
      </dgm:t>
    </dgm:pt>
    <dgm:pt modelId="{92251FC1-6AEF-4DEF-BDF2-EC103E849362}" type="pres">
      <dgm:prSet presAssocID="{8DA658A8-3E07-4D23-BE4F-397BD3F74771}" presName="linear" presStyleCnt="0">
        <dgm:presLayoutVars>
          <dgm:animLvl val="lvl"/>
          <dgm:resizeHandles val="exact"/>
        </dgm:presLayoutVars>
      </dgm:prSet>
      <dgm:spPr/>
    </dgm:pt>
    <dgm:pt modelId="{B92D645B-9AF2-4325-AE24-60EF1C73A583}" type="pres">
      <dgm:prSet presAssocID="{A5526A53-9EB8-4900-8872-542AEC067849}" presName="parentText" presStyleLbl="node1" presStyleIdx="0" presStyleCnt="2" custLinFactNeighborX="149" custLinFactNeighborY="-34185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F065459-15E7-4011-8322-FC4C43F26E42}" type="pres">
      <dgm:prSet presAssocID="{A5526A53-9EB8-4900-8872-542AEC067849}" presName="childText" presStyleLbl="revTx" presStyleIdx="0" presStyleCnt="1" custLinFactNeighborX="149" custLinFactNeighborY="-1885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33D4988-CBCF-4F64-BF18-8651C710428C}" type="pres">
      <dgm:prSet presAssocID="{64AE2D3E-7D0D-4F24-BDC4-212266B1383A}" presName="parentText" presStyleLbl="node1" presStyleIdx="1" presStyleCnt="2" custLinFactNeighborX="149" custLinFactNeighborY="-30250">
        <dgm:presLayoutVars>
          <dgm:chMax val="0"/>
          <dgm:bulletEnabled val="1"/>
        </dgm:presLayoutVars>
      </dgm:prSet>
      <dgm:spPr/>
    </dgm:pt>
  </dgm:ptLst>
  <dgm:cxnLst>
    <dgm:cxn modelId="{7AB66779-30D1-4ACE-A5B5-00169B585CF0}" type="presOf" srcId="{6EDBF08B-90ED-472D-8CBA-00B134709135}" destId="{FF065459-15E7-4011-8322-FC4C43F26E42}" srcOrd="0" destOrd="0" presId="urn:microsoft.com/office/officeart/2005/8/layout/vList2"/>
    <dgm:cxn modelId="{11B3C14A-A55A-40BF-A085-3FDBBB57AEE0}" srcId="{8DA658A8-3E07-4D23-BE4F-397BD3F74771}" destId="{64AE2D3E-7D0D-4F24-BDC4-212266B1383A}" srcOrd="1" destOrd="0" parTransId="{9516A486-77DB-4CBC-9591-E7B1EDA3E52E}" sibTransId="{4C24AF1D-9E19-4412-8587-153D673C5358}"/>
    <dgm:cxn modelId="{18BB0286-ADE8-4EDA-8F1F-A6D8E07ECDC3}" srcId="{8DA658A8-3E07-4D23-BE4F-397BD3F74771}" destId="{A5526A53-9EB8-4900-8872-542AEC067849}" srcOrd="0" destOrd="0" parTransId="{BCAA65EE-7DE1-4349-9993-E6A376864579}" sibTransId="{5182C5A4-D679-4333-AA39-8F6ACC7CA839}"/>
    <dgm:cxn modelId="{F278F068-DF16-4F76-BEE6-43B5DFF50BD7}" type="presOf" srcId="{8DA658A8-3E07-4D23-BE4F-397BD3F74771}" destId="{92251FC1-6AEF-4DEF-BDF2-EC103E849362}" srcOrd="0" destOrd="0" presId="urn:microsoft.com/office/officeart/2005/8/layout/vList2"/>
    <dgm:cxn modelId="{6AEEC7FA-2A04-4A73-9FD6-588BBEABC0F7}" type="presOf" srcId="{64AE2D3E-7D0D-4F24-BDC4-212266B1383A}" destId="{533D4988-CBCF-4F64-BF18-8651C710428C}" srcOrd="0" destOrd="0" presId="urn:microsoft.com/office/officeart/2005/8/layout/vList2"/>
    <dgm:cxn modelId="{E935A87B-514D-46AE-AB67-6D74E3E01FCE}" type="presOf" srcId="{A5526A53-9EB8-4900-8872-542AEC067849}" destId="{B92D645B-9AF2-4325-AE24-60EF1C73A583}" srcOrd="0" destOrd="0" presId="urn:microsoft.com/office/officeart/2005/8/layout/vList2"/>
    <dgm:cxn modelId="{96882037-E3E4-41EA-845C-FAB9825B9EEF}" srcId="{A5526A53-9EB8-4900-8872-542AEC067849}" destId="{6EDBF08B-90ED-472D-8CBA-00B134709135}" srcOrd="0" destOrd="0" parTransId="{25746D50-B9FB-407F-AA90-2DFD6D667CF7}" sibTransId="{0C2E51E6-9525-477F-B234-CBB5798FEBF2}"/>
    <dgm:cxn modelId="{2E10DDFC-485A-4431-BC1C-B9DBD9536323}" type="presParOf" srcId="{92251FC1-6AEF-4DEF-BDF2-EC103E849362}" destId="{B92D645B-9AF2-4325-AE24-60EF1C73A583}" srcOrd="0" destOrd="0" presId="urn:microsoft.com/office/officeart/2005/8/layout/vList2"/>
    <dgm:cxn modelId="{2D7CFA32-B026-45B6-8049-C5D936871588}" type="presParOf" srcId="{92251FC1-6AEF-4DEF-BDF2-EC103E849362}" destId="{FF065459-15E7-4011-8322-FC4C43F26E42}" srcOrd="1" destOrd="0" presId="urn:microsoft.com/office/officeart/2005/8/layout/vList2"/>
    <dgm:cxn modelId="{FE3F18D0-9BFF-43DC-A242-705600640EF8}" type="presParOf" srcId="{92251FC1-6AEF-4DEF-BDF2-EC103E849362}" destId="{533D4988-CBCF-4F64-BF18-8651C71042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14327-7365-44D0-A5AF-245D01AB56C2}">
      <dsp:nvSpPr>
        <dsp:cNvPr id="0" name=""/>
        <dsp:cNvSpPr/>
      </dsp:nvSpPr>
      <dsp:spPr>
        <a:xfrm>
          <a:off x="555624" y="0"/>
          <a:ext cx="6297083" cy="3450696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E9089-D442-48EF-9C7D-79E0A85636A8}">
      <dsp:nvSpPr>
        <dsp:cNvPr id="0" name=""/>
        <dsp:cNvSpPr/>
      </dsp:nvSpPr>
      <dsp:spPr>
        <a:xfrm>
          <a:off x="7958" y="1035208"/>
          <a:ext cx="2384557" cy="138027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dirty="0" smtClean="0"/>
            <a:t>Distribución de pantallas</a:t>
          </a:r>
          <a:endParaRPr lang="es-PE" sz="2700" kern="1200" dirty="0"/>
        </a:p>
      </dsp:txBody>
      <dsp:txXfrm>
        <a:off x="75338" y="1102588"/>
        <a:ext cx="2249797" cy="1245518"/>
      </dsp:txXfrm>
    </dsp:sp>
    <dsp:sp modelId="{FBA90BD6-D191-498A-B31A-4BC24515B9E3}">
      <dsp:nvSpPr>
        <dsp:cNvPr id="0" name=""/>
        <dsp:cNvSpPr/>
      </dsp:nvSpPr>
      <dsp:spPr>
        <a:xfrm>
          <a:off x="2511887" y="1035208"/>
          <a:ext cx="2384557" cy="1380278"/>
        </a:xfrm>
        <a:prstGeom prst="roundRect">
          <a:avLst/>
        </a:prstGeom>
        <a:solidFill>
          <a:schemeClr val="accent3">
            <a:hueOff val="-8413219"/>
            <a:satOff val="-4326"/>
            <a:lumOff val="-1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smtClean="0"/>
            <a:t>Roles de usuarios</a:t>
          </a:r>
          <a:endParaRPr lang="es-PE" sz="2700" kern="1200"/>
        </a:p>
      </dsp:txBody>
      <dsp:txXfrm>
        <a:off x="2579267" y="1102588"/>
        <a:ext cx="2249797" cy="1245518"/>
      </dsp:txXfrm>
    </dsp:sp>
    <dsp:sp modelId="{5232A719-8D1D-47D4-97B9-32B5DA87677D}">
      <dsp:nvSpPr>
        <dsp:cNvPr id="0" name=""/>
        <dsp:cNvSpPr/>
      </dsp:nvSpPr>
      <dsp:spPr>
        <a:xfrm>
          <a:off x="5015817" y="1035208"/>
          <a:ext cx="2384557" cy="1380278"/>
        </a:xfrm>
        <a:prstGeom prst="roundRect">
          <a:avLst/>
        </a:prstGeom>
        <a:solidFill>
          <a:schemeClr val="accent3">
            <a:hueOff val="-16826439"/>
            <a:satOff val="-8652"/>
            <a:lumOff val="-37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smtClean="0"/>
            <a:t>Demostración</a:t>
          </a:r>
          <a:endParaRPr lang="es-PE" sz="2700" kern="1200"/>
        </a:p>
      </dsp:txBody>
      <dsp:txXfrm>
        <a:off x="5083197" y="1102588"/>
        <a:ext cx="2249797" cy="12455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69C7C-C4B2-4C44-8002-1B9E2E5D0EEF}">
      <dsp:nvSpPr>
        <dsp:cNvPr id="0" name=""/>
        <dsp:cNvSpPr/>
      </dsp:nvSpPr>
      <dsp:spPr>
        <a:xfrm>
          <a:off x="0" y="2946"/>
          <a:ext cx="38227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Administración. de Insumos</a:t>
          </a:r>
          <a:endParaRPr lang="es-PE" sz="1700" kern="1200" dirty="0"/>
        </a:p>
      </dsp:txBody>
      <dsp:txXfrm>
        <a:off x="19904" y="22850"/>
        <a:ext cx="3782892" cy="367937"/>
      </dsp:txXfrm>
    </dsp:sp>
    <dsp:sp modelId="{CDA2B300-7D2D-4FD9-8BFA-AEECE202CBCD}">
      <dsp:nvSpPr>
        <dsp:cNvPr id="0" name=""/>
        <dsp:cNvSpPr/>
      </dsp:nvSpPr>
      <dsp:spPr>
        <a:xfrm>
          <a:off x="0" y="459651"/>
          <a:ext cx="38227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Requerimientos</a:t>
          </a:r>
          <a:endParaRPr lang="es-PE" sz="1700" kern="1200" dirty="0"/>
        </a:p>
      </dsp:txBody>
      <dsp:txXfrm>
        <a:off x="19904" y="479555"/>
        <a:ext cx="3782892" cy="367937"/>
      </dsp:txXfrm>
    </dsp:sp>
    <dsp:sp modelId="{69BB7EE6-6DAE-49BB-B6C2-1EE268A69D8D}">
      <dsp:nvSpPr>
        <dsp:cNvPr id="0" name=""/>
        <dsp:cNvSpPr/>
      </dsp:nvSpPr>
      <dsp:spPr>
        <a:xfrm>
          <a:off x="0" y="916356"/>
          <a:ext cx="38227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Cotizaciones</a:t>
          </a:r>
          <a:endParaRPr lang="es-PE" sz="1700" kern="1200" dirty="0"/>
        </a:p>
      </dsp:txBody>
      <dsp:txXfrm>
        <a:off x="19904" y="936260"/>
        <a:ext cx="3782892" cy="367937"/>
      </dsp:txXfrm>
    </dsp:sp>
    <dsp:sp modelId="{6B550EEC-6598-4FC7-9F32-C9E0A44D2D71}">
      <dsp:nvSpPr>
        <dsp:cNvPr id="0" name=""/>
        <dsp:cNvSpPr/>
      </dsp:nvSpPr>
      <dsp:spPr>
        <a:xfrm>
          <a:off x="0" y="1373061"/>
          <a:ext cx="38227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Compras</a:t>
          </a:r>
        </a:p>
      </dsp:txBody>
      <dsp:txXfrm>
        <a:off x="19904" y="1392965"/>
        <a:ext cx="3782892" cy="367937"/>
      </dsp:txXfrm>
    </dsp:sp>
    <dsp:sp modelId="{F3EF82BC-BA62-4EC4-9DDB-977B11A909BB}">
      <dsp:nvSpPr>
        <dsp:cNvPr id="0" name=""/>
        <dsp:cNvSpPr/>
      </dsp:nvSpPr>
      <dsp:spPr>
        <a:xfrm>
          <a:off x="0" y="1829766"/>
          <a:ext cx="38227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Personal</a:t>
          </a:r>
        </a:p>
      </dsp:txBody>
      <dsp:txXfrm>
        <a:off x="19904" y="1849670"/>
        <a:ext cx="3782892" cy="367937"/>
      </dsp:txXfrm>
    </dsp:sp>
    <dsp:sp modelId="{8722ABA8-E3FF-4E35-86B6-8D0446CDCFCF}">
      <dsp:nvSpPr>
        <dsp:cNvPr id="0" name=""/>
        <dsp:cNvSpPr/>
      </dsp:nvSpPr>
      <dsp:spPr>
        <a:xfrm>
          <a:off x="0" y="2274397"/>
          <a:ext cx="38227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Obras</a:t>
          </a:r>
        </a:p>
      </dsp:txBody>
      <dsp:txXfrm>
        <a:off x="19904" y="2294301"/>
        <a:ext cx="3782892" cy="3679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D645B-9AF2-4325-AE24-60EF1C73A583}">
      <dsp:nvSpPr>
        <dsp:cNvPr id="0" name=""/>
        <dsp:cNvSpPr/>
      </dsp:nvSpPr>
      <dsp:spPr>
        <a:xfrm>
          <a:off x="0" y="0"/>
          <a:ext cx="3819525" cy="74353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Cotizaciones</a:t>
          </a:r>
          <a:endParaRPr lang="es-PE" sz="3100" kern="1200" dirty="0"/>
        </a:p>
      </dsp:txBody>
      <dsp:txXfrm>
        <a:off x="36296" y="36296"/>
        <a:ext cx="3746933" cy="670943"/>
      </dsp:txXfrm>
    </dsp:sp>
    <dsp:sp modelId="{FF065459-15E7-4011-8322-FC4C43F26E42}">
      <dsp:nvSpPr>
        <dsp:cNvPr id="0" name=""/>
        <dsp:cNvSpPr/>
      </dsp:nvSpPr>
      <dsp:spPr>
        <a:xfrm>
          <a:off x="0" y="842824"/>
          <a:ext cx="381952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400" kern="1200" dirty="0" smtClean="0"/>
            <a:t>Aprobar/rechazar</a:t>
          </a:r>
          <a:endParaRPr lang="es-PE" sz="2400" kern="1200" dirty="0"/>
        </a:p>
      </dsp:txBody>
      <dsp:txXfrm>
        <a:off x="0" y="842824"/>
        <a:ext cx="3819525" cy="513360"/>
      </dsp:txXfrm>
    </dsp:sp>
    <dsp:sp modelId="{533D4988-CBCF-4F64-BF18-8651C710428C}">
      <dsp:nvSpPr>
        <dsp:cNvPr id="0" name=""/>
        <dsp:cNvSpPr/>
      </dsp:nvSpPr>
      <dsp:spPr>
        <a:xfrm>
          <a:off x="0" y="1414722"/>
          <a:ext cx="3819525" cy="74353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Ordenes de Compra.</a:t>
          </a:r>
          <a:endParaRPr lang="es-PE" sz="3100" kern="1200" dirty="0"/>
        </a:p>
      </dsp:txBody>
      <dsp:txXfrm>
        <a:off x="36296" y="1451018"/>
        <a:ext cx="3746933" cy="670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69C7C-C4B2-4C44-8002-1B9E2E5D0EEF}">
      <dsp:nvSpPr>
        <dsp:cNvPr id="0" name=""/>
        <dsp:cNvSpPr/>
      </dsp:nvSpPr>
      <dsp:spPr>
        <a:xfrm>
          <a:off x="0" y="2"/>
          <a:ext cx="3822700" cy="8670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Administración de Insumos</a:t>
          </a:r>
          <a:endParaRPr lang="es-PE" sz="2400" kern="1200" dirty="0"/>
        </a:p>
      </dsp:txBody>
      <dsp:txXfrm>
        <a:off x="42327" y="42329"/>
        <a:ext cx="3738046" cy="782425"/>
      </dsp:txXfrm>
    </dsp:sp>
    <dsp:sp modelId="{CDA2B300-7D2D-4FD9-8BFA-AEECE202CBCD}">
      <dsp:nvSpPr>
        <dsp:cNvPr id="0" name=""/>
        <dsp:cNvSpPr/>
      </dsp:nvSpPr>
      <dsp:spPr>
        <a:xfrm>
          <a:off x="0" y="1054282"/>
          <a:ext cx="3822700" cy="8711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 smtClean="0"/>
            <a:t>Requerimientos</a:t>
          </a:r>
          <a:endParaRPr lang="es-PE" sz="2800" kern="1200" dirty="0"/>
        </a:p>
      </dsp:txBody>
      <dsp:txXfrm>
        <a:off x="42525" y="1096807"/>
        <a:ext cx="3737650" cy="78606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D645B-9AF2-4325-AE24-60EF1C73A583}">
      <dsp:nvSpPr>
        <dsp:cNvPr id="0" name=""/>
        <dsp:cNvSpPr/>
      </dsp:nvSpPr>
      <dsp:spPr>
        <a:xfrm>
          <a:off x="0" y="216020"/>
          <a:ext cx="7620000" cy="127120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5300" kern="1200" dirty="0" smtClean="0"/>
            <a:t>Ordenes de Desembolso</a:t>
          </a:r>
          <a:endParaRPr lang="es-PE" sz="5300" kern="1200" dirty="0"/>
        </a:p>
      </dsp:txBody>
      <dsp:txXfrm>
        <a:off x="62055" y="278075"/>
        <a:ext cx="7495890" cy="1147095"/>
      </dsp:txXfrm>
    </dsp:sp>
    <dsp:sp modelId="{FF065459-15E7-4011-8322-FC4C43F26E42}">
      <dsp:nvSpPr>
        <dsp:cNvPr id="0" name=""/>
        <dsp:cNvSpPr/>
      </dsp:nvSpPr>
      <dsp:spPr>
        <a:xfrm>
          <a:off x="0" y="1512166"/>
          <a:ext cx="76200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4100" kern="1200" dirty="0" smtClean="0"/>
            <a:t>Registro de pagos</a:t>
          </a:r>
          <a:endParaRPr lang="es-PE" sz="4100" kern="1200" dirty="0"/>
        </a:p>
      </dsp:txBody>
      <dsp:txXfrm>
        <a:off x="0" y="1512166"/>
        <a:ext cx="7620000" cy="8776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D645B-9AF2-4325-AE24-60EF1C73A583}">
      <dsp:nvSpPr>
        <dsp:cNvPr id="0" name=""/>
        <dsp:cNvSpPr/>
      </dsp:nvSpPr>
      <dsp:spPr>
        <a:xfrm>
          <a:off x="0" y="39038"/>
          <a:ext cx="3819525" cy="969239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Requerimientos de Obra</a:t>
          </a:r>
          <a:endParaRPr lang="es-PE" sz="2400" kern="1200" dirty="0"/>
        </a:p>
      </dsp:txBody>
      <dsp:txXfrm>
        <a:off x="47314" y="86352"/>
        <a:ext cx="3724897" cy="874611"/>
      </dsp:txXfrm>
    </dsp:sp>
    <dsp:sp modelId="{FF065459-15E7-4011-8322-FC4C43F26E42}">
      <dsp:nvSpPr>
        <dsp:cNvPr id="0" name=""/>
        <dsp:cNvSpPr/>
      </dsp:nvSpPr>
      <dsp:spPr>
        <a:xfrm>
          <a:off x="0" y="1008277"/>
          <a:ext cx="3819525" cy="680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000" kern="1200" dirty="0" err="1" smtClean="0"/>
            <a:t>Aperturar</a:t>
          </a:r>
          <a:r>
            <a:rPr lang="es-PE" sz="2000" kern="1200" dirty="0" smtClean="0"/>
            <a:t>/solicitar</a:t>
          </a:r>
          <a:endParaRPr lang="es-PE" sz="3100" kern="1200" dirty="0"/>
        </a:p>
      </dsp:txBody>
      <dsp:txXfrm>
        <a:off x="0" y="1008277"/>
        <a:ext cx="3819525" cy="680607"/>
      </dsp:txXfrm>
    </dsp:sp>
    <dsp:sp modelId="{533D4988-CBCF-4F64-BF18-8651C710428C}">
      <dsp:nvSpPr>
        <dsp:cNvPr id="0" name=""/>
        <dsp:cNvSpPr/>
      </dsp:nvSpPr>
      <dsp:spPr>
        <a:xfrm>
          <a:off x="0" y="1512172"/>
          <a:ext cx="3819525" cy="969239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Seguimiento de requerimientos.</a:t>
          </a:r>
          <a:endParaRPr lang="es-PE" sz="2400" kern="1200" dirty="0"/>
        </a:p>
      </dsp:txBody>
      <dsp:txXfrm>
        <a:off x="47314" y="1559486"/>
        <a:ext cx="3724897" cy="87461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69C7C-C4B2-4C44-8002-1B9E2E5D0EEF}">
      <dsp:nvSpPr>
        <dsp:cNvPr id="0" name=""/>
        <dsp:cNvSpPr/>
      </dsp:nvSpPr>
      <dsp:spPr>
        <a:xfrm>
          <a:off x="0" y="72006"/>
          <a:ext cx="3822700" cy="8329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Administración  de Insumos</a:t>
          </a:r>
          <a:endParaRPr lang="es-PE" sz="2400" kern="1200" dirty="0"/>
        </a:p>
      </dsp:txBody>
      <dsp:txXfrm>
        <a:off x="40661" y="112667"/>
        <a:ext cx="3741378" cy="751614"/>
      </dsp:txXfrm>
    </dsp:sp>
    <dsp:sp modelId="{177192E0-B152-44BF-9559-4927AAE84487}">
      <dsp:nvSpPr>
        <dsp:cNvPr id="0" name=""/>
        <dsp:cNvSpPr/>
      </dsp:nvSpPr>
      <dsp:spPr>
        <a:xfrm>
          <a:off x="0" y="963470"/>
          <a:ext cx="3822700" cy="824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7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400" kern="1200" dirty="0" smtClean="0"/>
            <a:t>Tipo de insumo</a:t>
          </a:r>
          <a:endParaRPr lang="es-PE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400" kern="1200" dirty="0" smtClean="0"/>
            <a:t>Unidad de medida</a:t>
          </a:r>
          <a:endParaRPr lang="es-PE" sz="2400" kern="1200" dirty="0"/>
        </a:p>
      </dsp:txBody>
      <dsp:txXfrm>
        <a:off x="0" y="963470"/>
        <a:ext cx="3822700" cy="82450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D645B-9AF2-4325-AE24-60EF1C73A583}">
      <dsp:nvSpPr>
        <dsp:cNvPr id="0" name=""/>
        <dsp:cNvSpPr/>
      </dsp:nvSpPr>
      <dsp:spPr>
        <a:xfrm>
          <a:off x="0" y="0"/>
          <a:ext cx="3819525" cy="108059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kern="1200" dirty="0" smtClean="0"/>
            <a:t>Requerimientos de Obra</a:t>
          </a:r>
          <a:endParaRPr lang="es-PE" sz="2500" kern="1200" dirty="0"/>
        </a:p>
      </dsp:txBody>
      <dsp:txXfrm>
        <a:off x="52750" y="52750"/>
        <a:ext cx="3714025" cy="975090"/>
      </dsp:txXfrm>
    </dsp:sp>
    <dsp:sp modelId="{FF065459-15E7-4011-8322-FC4C43F26E42}">
      <dsp:nvSpPr>
        <dsp:cNvPr id="0" name=""/>
        <dsp:cNvSpPr/>
      </dsp:nvSpPr>
      <dsp:spPr>
        <a:xfrm>
          <a:off x="0" y="733252"/>
          <a:ext cx="3819525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000" kern="1200" dirty="0" smtClean="0"/>
            <a:t>solicitar</a:t>
          </a:r>
          <a:endParaRPr lang="es-PE" sz="2000" kern="1200" dirty="0"/>
        </a:p>
      </dsp:txBody>
      <dsp:txXfrm>
        <a:off x="0" y="733252"/>
        <a:ext cx="3819525" cy="596160"/>
      </dsp:txXfrm>
    </dsp:sp>
    <dsp:sp modelId="{533D4988-CBCF-4F64-BF18-8651C710428C}">
      <dsp:nvSpPr>
        <dsp:cNvPr id="0" name=""/>
        <dsp:cNvSpPr/>
      </dsp:nvSpPr>
      <dsp:spPr>
        <a:xfrm>
          <a:off x="0" y="1224136"/>
          <a:ext cx="3819525" cy="99730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kern="1200" dirty="0" smtClean="0"/>
            <a:t>Seguimiento de requerimientos.</a:t>
          </a:r>
          <a:endParaRPr lang="es-PE" sz="2500" kern="1200" dirty="0"/>
        </a:p>
      </dsp:txBody>
      <dsp:txXfrm>
        <a:off x="48684" y="1272820"/>
        <a:ext cx="3722157" cy="89993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69C7C-C4B2-4C44-8002-1B9E2E5D0EEF}">
      <dsp:nvSpPr>
        <dsp:cNvPr id="0" name=""/>
        <dsp:cNvSpPr/>
      </dsp:nvSpPr>
      <dsp:spPr>
        <a:xfrm>
          <a:off x="0" y="0"/>
          <a:ext cx="3822700" cy="8393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Administración  de Insumos</a:t>
          </a:r>
          <a:endParaRPr lang="es-PE" sz="2400" kern="1200" dirty="0"/>
        </a:p>
      </dsp:txBody>
      <dsp:txXfrm>
        <a:off x="40973" y="40973"/>
        <a:ext cx="3740754" cy="757390"/>
      </dsp:txXfrm>
    </dsp:sp>
    <dsp:sp modelId="{177192E0-B152-44BF-9559-4927AAE84487}">
      <dsp:nvSpPr>
        <dsp:cNvPr id="0" name=""/>
        <dsp:cNvSpPr/>
      </dsp:nvSpPr>
      <dsp:spPr>
        <a:xfrm>
          <a:off x="0" y="901416"/>
          <a:ext cx="38227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7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800" kern="1200" dirty="0" smtClean="0"/>
            <a:t>Unidad de medida</a:t>
          </a:r>
          <a:endParaRPr lang="es-PE" sz="2800" kern="1200" dirty="0"/>
        </a:p>
      </dsp:txBody>
      <dsp:txXfrm>
        <a:off x="0" y="901416"/>
        <a:ext cx="3822700" cy="10764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D645B-9AF2-4325-AE24-60EF1C73A583}">
      <dsp:nvSpPr>
        <dsp:cNvPr id="0" name=""/>
        <dsp:cNvSpPr/>
      </dsp:nvSpPr>
      <dsp:spPr>
        <a:xfrm>
          <a:off x="0" y="0"/>
          <a:ext cx="3819525" cy="108059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kern="1200" dirty="0" smtClean="0"/>
            <a:t>Requerimientos de Obra</a:t>
          </a:r>
          <a:endParaRPr lang="es-PE" sz="2500" kern="1200" dirty="0"/>
        </a:p>
      </dsp:txBody>
      <dsp:txXfrm>
        <a:off x="52750" y="52750"/>
        <a:ext cx="3714025" cy="975090"/>
      </dsp:txXfrm>
    </dsp:sp>
    <dsp:sp modelId="{FF065459-15E7-4011-8322-FC4C43F26E42}">
      <dsp:nvSpPr>
        <dsp:cNvPr id="0" name=""/>
        <dsp:cNvSpPr/>
      </dsp:nvSpPr>
      <dsp:spPr>
        <a:xfrm>
          <a:off x="0" y="733252"/>
          <a:ext cx="3819525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000" kern="1200" dirty="0" smtClean="0"/>
            <a:t>solicitar</a:t>
          </a:r>
          <a:endParaRPr lang="es-PE" sz="2000" kern="1200" dirty="0"/>
        </a:p>
      </dsp:txBody>
      <dsp:txXfrm>
        <a:off x="0" y="733252"/>
        <a:ext cx="3819525" cy="596160"/>
      </dsp:txXfrm>
    </dsp:sp>
    <dsp:sp modelId="{533D4988-CBCF-4F64-BF18-8651C710428C}">
      <dsp:nvSpPr>
        <dsp:cNvPr id="0" name=""/>
        <dsp:cNvSpPr/>
      </dsp:nvSpPr>
      <dsp:spPr>
        <a:xfrm>
          <a:off x="0" y="1224136"/>
          <a:ext cx="3819525" cy="997300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kern="1200" dirty="0" smtClean="0"/>
            <a:t>Seguimiento de requerimientos.</a:t>
          </a:r>
          <a:endParaRPr lang="es-PE" sz="2500" kern="1200" dirty="0"/>
        </a:p>
      </dsp:txBody>
      <dsp:txXfrm>
        <a:off x="48684" y="1272820"/>
        <a:ext cx="3722157" cy="89993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69C7C-C4B2-4C44-8002-1B9E2E5D0EEF}">
      <dsp:nvSpPr>
        <dsp:cNvPr id="0" name=""/>
        <dsp:cNvSpPr/>
      </dsp:nvSpPr>
      <dsp:spPr>
        <a:xfrm>
          <a:off x="0" y="0"/>
          <a:ext cx="3822700" cy="8393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Administración  de Insumos</a:t>
          </a:r>
          <a:endParaRPr lang="es-PE" sz="2400" kern="1200" dirty="0"/>
        </a:p>
      </dsp:txBody>
      <dsp:txXfrm>
        <a:off x="40973" y="40973"/>
        <a:ext cx="3740754" cy="757390"/>
      </dsp:txXfrm>
    </dsp:sp>
    <dsp:sp modelId="{177192E0-B152-44BF-9559-4927AAE84487}">
      <dsp:nvSpPr>
        <dsp:cNvPr id="0" name=""/>
        <dsp:cNvSpPr/>
      </dsp:nvSpPr>
      <dsp:spPr>
        <a:xfrm>
          <a:off x="0" y="901416"/>
          <a:ext cx="38227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000" kern="1200" dirty="0" smtClean="0"/>
            <a:t>Unidad de medida</a:t>
          </a:r>
          <a:endParaRPr lang="es-PE" sz="2000" kern="1200" dirty="0"/>
        </a:p>
      </dsp:txBody>
      <dsp:txXfrm>
        <a:off x="0" y="901416"/>
        <a:ext cx="3822700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80579-7D63-437D-B6C7-6AE5B1C53DEB}">
      <dsp:nvSpPr>
        <dsp:cNvPr id="0" name=""/>
        <dsp:cNvSpPr/>
      </dsp:nvSpPr>
      <dsp:spPr>
        <a:xfrm>
          <a:off x="0" y="333672"/>
          <a:ext cx="7408862" cy="478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6E28D-E001-4343-9709-F8701C44701F}">
      <dsp:nvSpPr>
        <dsp:cNvPr id="0" name=""/>
        <dsp:cNvSpPr/>
      </dsp:nvSpPr>
      <dsp:spPr>
        <a:xfrm>
          <a:off x="370443" y="53232"/>
          <a:ext cx="5186203" cy="560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026" tIns="0" rIns="19602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dirty="0" smtClean="0"/>
            <a:t>Clientes / Proveedores</a:t>
          </a:r>
          <a:endParaRPr lang="es-PE" sz="1900" kern="1200" dirty="0"/>
        </a:p>
      </dsp:txBody>
      <dsp:txXfrm>
        <a:off x="397823" y="80612"/>
        <a:ext cx="5131443" cy="506120"/>
      </dsp:txXfrm>
    </dsp:sp>
    <dsp:sp modelId="{0E1191BA-C232-46E3-8250-1FF227319B90}">
      <dsp:nvSpPr>
        <dsp:cNvPr id="0" name=""/>
        <dsp:cNvSpPr/>
      </dsp:nvSpPr>
      <dsp:spPr>
        <a:xfrm>
          <a:off x="0" y="1195512"/>
          <a:ext cx="7408862" cy="478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1686D-301E-4584-ADA0-BDB6FB7399EA}">
      <dsp:nvSpPr>
        <dsp:cNvPr id="0" name=""/>
        <dsp:cNvSpPr/>
      </dsp:nvSpPr>
      <dsp:spPr>
        <a:xfrm>
          <a:off x="370443" y="915072"/>
          <a:ext cx="5186203" cy="560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026" tIns="0" rIns="19602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dirty="0" smtClean="0"/>
            <a:t>Insumos</a:t>
          </a:r>
          <a:endParaRPr lang="es-PE" sz="1900" kern="1200" dirty="0" smtClean="0"/>
        </a:p>
      </dsp:txBody>
      <dsp:txXfrm>
        <a:off x="397823" y="942452"/>
        <a:ext cx="5131443" cy="506120"/>
      </dsp:txXfrm>
    </dsp:sp>
    <dsp:sp modelId="{BE3F905F-B518-4FF8-9DA1-9A3208230AFA}">
      <dsp:nvSpPr>
        <dsp:cNvPr id="0" name=""/>
        <dsp:cNvSpPr/>
      </dsp:nvSpPr>
      <dsp:spPr>
        <a:xfrm>
          <a:off x="0" y="2057352"/>
          <a:ext cx="7408862" cy="478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CFC9E-3A6A-4D83-8846-30C737B54FCD}">
      <dsp:nvSpPr>
        <dsp:cNvPr id="0" name=""/>
        <dsp:cNvSpPr/>
      </dsp:nvSpPr>
      <dsp:spPr>
        <a:xfrm>
          <a:off x="370443" y="1776912"/>
          <a:ext cx="5186203" cy="560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026" tIns="0" rIns="19602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smtClean="0"/>
            <a:t>Personal</a:t>
          </a:r>
          <a:endParaRPr lang="es-PE" sz="1900" kern="1200" dirty="0" smtClean="0"/>
        </a:p>
      </dsp:txBody>
      <dsp:txXfrm>
        <a:off x="397823" y="1804292"/>
        <a:ext cx="5131443" cy="506120"/>
      </dsp:txXfrm>
    </dsp:sp>
    <dsp:sp modelId="{94AED584-E4ED-481A-A632-AEB0BAA18049}">
      <dsp:nvSpPr>
        <dsp:cNvPr id="0" name=""/>
        <dsp:cNvSpPr/>
      </dsp:nvSpPr>
      <dsp:spPr>
        <a:xfrm>
          <a:off x="0" y="2919192"/>
          <a:ext cx="7408862" cy="478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AB8F8-8A35-452B-B353-9282AB61B756}">
      <dsp:nvSpPr>
        <dsp:cNvPr id="0" name=""/>
        <dsp:cNvSpPr/>
      </dsp:nvSpPr>
      <dsp:spPr>
        <a:xfrm>
          <a:off x="370443" y="2638752"/>
          <a:ext cx="5186203" cy="560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026" tIns="0" rIns="19602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smtClean="0"/>
            <a:t>Lugares de trabajo (obra)</a:t>
          </a:r>
          <a:endParaRPr lang="es-PE" sz="1900" kern="1200" dirty="0"/>
        </a:p>
      </dsp:txBody>
      <dsp:txXfrm>
        <a:off x="397823" y="2666132"/>
        <a:ext cx="5131443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B0E28-2DA1-4261-8035-A169CA27872B}">
      <dsp:nvSpPr>
        <dsp:cNvPr id="0" name=""/>
        <dsp:cNvSpPr/>
      </dsp:nvSpPr>
      <dsp:spPr>
        <a:xfrm>
          <a:off x="0" y="333672"/>
          <a:ext cx="7408862" cy="478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C5DD8-F7E5-46BB-95EA-F3B55E2D541C}">
      <dsp:nvSpPr>
        <dsp:cNvPr id="0" name=""/>
        <dsp:cNvSpPr/>
      </dsp:nvSpPr>
      <dsp:spPr>
        <a:xfrm>
          <a:off x="370443" y="53232"/>
          <a:ext cx="5186203" cy="560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026" tIns="0" rIns="19602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dirty="0" smtClean="0"/>
            <a:t>Requerimientos</a:t>
          </a:r>
          <a:endParaRPr lang="es-PE" sz="1900" kern="1200" dirty="0"/>
        </a:p>
      </dsp:txBody>
      <dsp:txXfrm>
        <a:off x="397823" y="80612"/>
        <a:ext cx="5131443" cy="506120"/>
      </dsp:txXfrm>
    </dsp:sp>
    <dsp:sp modelId="{B702840C-9983-4B9A-9304-EB16426AED38}">
      <dsp:nvSpPr>
        <dsp:cNvPr id="0" name=""/>
        <dsp:cNvSpPr/>
      </dsp:nvSpPr>
      <dsp:spPr>
        <a:xfrm>
          <a:off x="0" y="1195512"/>
          <a:ext cx="7408862" cy="478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F1DB6-0092-4C0D-82A0-DD5AA3DB43AC}">
      <dsp:nvSpPr>
        <dsp:cNvPr id="0" name=""/>
        <dsp:cNvSpPr/>
      </dsp:nvSpPr>
      <dsp:spPr>
        <a:xfrm>
          <a:off x="370443" y="915072"/>
          <a:ext cx="5186203" cy="560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026" tIns="0" rIns="19602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smtClean="0"/>
            <a:t>Cotizaciones</a:t>
          </a:r>
          <a:endParaRPr lang="es-PE" sz="1900" kern="1200" dirty="0" smtClean="0"/>
        </a:p>
      </dsp:txBody>
      <dsp:txXfrm>
        <a:off x="397823" y="942452"/>
        <a:ext cx="5131443" cy="506120"/>
      </dsp:txXfrm>
    </dsp:sp>
    <dsp:sp modelId="{62FC60A3-D486-4030-A01E-55612521DFC7}">
      <dsp:nvSpPr>
        <dsp:cNvPr id="0" name=""/>
        <dsp:cNvSpPr/>
      </dsp:nvSpPr>
      <dsp:spPr>
        <a:xfrm>
          <a:off x="0" y="2057352"/>
          <a:ext cx="7408862" cy="478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506BE-C455-4D98-BA53-FD4DA1625FF9}">
      <dsp:nvSpPr>
        <dsp:cNvPr id="0" name=""/>
        <dsp:cNvSpPr/>
      </dsp:nvSpPr>
      <dsp:spPr>
        <a:xfrm>
          <a:off x="370443" y="1776912"/>
          <a:ext cx="5186203" cy="560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026" tIns="0" rIns="19602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smtClean="0"/>
            <a:t>Ordenes de compra</a:t>
          </a:r>
          <a:endParaRPr lang="es-PE" sz="1900" kern="1200" dirty="0" smtClean="0"/>
        </a:p>
      </dsp:txBody>
      <dsp:txXfrm>
        <a:off x="397823" y="1804292"/>
        <a:ext cx="5131443" cy="506120"/>
      </dsp:txXfrm>
    </dsp:sp>
    <dsp:sp modelId="{E3E202F9-676D-47E2-9596-3A80ECCAC7F7}">
      <dsp:nvSpPr>
        <dsp:cNvPr id="0" name=""/>
        <dsp:cNvSpPr/>
      </dsp:nvSpPr>
      <dsp:spPr>
        <a:xfrm>
          <a:off x="0" y="2919192"/>
          <a:ext cx="7408862" cy="478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16A5A-4D87-464B-9761-DD83F1E0F8FE}">
      <dsp:nvSpPr>
        <dsp:cNvPr id="0" name=""/>
        <dsp:cNvSpPr/>
      </dsp:nvSpPr>
      <dsp:spPr>
        <a:xfrm>
          <a:off x="370443" y="2638752"/>
          <a:ext cx="5186203" cy="560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026" tIns="0" rIns="19602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900" kern="1200" smtClean="0"/>
            <a:t>Ordenes de desembolso</a:t>
          </a:r>
          <a:endParaRPr lang="es-PE" sz="1900" kern="1200" dirty="0" smtClean="0"/>
        </a:p>
      </dsp:txBody>
      <dsp:txXfrm>
        <a:off x="397823" y="2666132"/>
        <a:ext cx="5131443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5953A-5020-4B2D-B649-776AEAFD82DB}">
      <dsp:nvSpPr>
        <dsp:cNvPr id="0" name=""/>
        <dsp:cNvSpPr/>
      </dsp:nvSpPr>
      <dsp:spPr>
        <a:xfrm>
          <a:off x="1761" y="504861"/>
          <a:ext cx="2388819" cy="2810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6F258-1718-49C8-A236-48C971384ACB}">
      <dsp:nvSpPr>
        <dsp:cNvPr id="0" name=""/>
        <dsp:cNvSpPr/>
      </dsp:nvSpPr>
      <dsp:spPr>
        <a:xfrm>
          <a:off x="1761" y="610407"/>
          <a:ext cx="175491" cy="1754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6468B-F7F0-4087-B27E-77EE925C51AF}">
      <dsp:nvSpPr>
        <dsp:cNvPr id="0" name=""/>
        <dsp:cNvSpPr/>
      </dsp:nvSpPr>
      <dsp:spPr>
        <a:xfrm>
          <a:off x="1761" y="0"/>
          <a:ext cx="2388819" cy="504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>
              <a:latin typeface="Calibri"/>
              <a:ea typeface="+mn-ea"/>
              <a:cs typeface="+mn-cs"/>
            </a:rPr>
            <a:t>Sistema</a:t>
          </a:r>
          <a:endParaRPr lang="es-PE" sz="3000" kern="1200" dirty="0">
            <a:latin typeface="Calibri"/>
            <a:ea typeface="+mn-ea"/>
            <a:cs typeface="+mn-cs"/>
          </a:endParaRPr>
        </a:p>
      </dsp:txBody>
      <dsp:txXfrm>
        <a:off x="1761" y="0"/>
        <a:ext cx="2388819" cy="504861"/>
      </dsp:txXfrm>
    </dsp:sp>
    <dsp:sp modelId="{2F46332F-A304-43FE-A5EE-E4AD18A3592B}">
      <dsp:nvSpPr>
        <dsp:cNvPr id="0" name=""/>
        <dsp:cNvSpPr/>
      </dsp:nvSpPr>
      <dsp:spPr>
        <a:xfrm>
          <a:off x="1761" y="1019472"/>
          <a:ext cx="175486" cy="175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C0DFC-FD74-498F-8AEA-B71C66D40D0D}">
      <dsp:nvSpPr>
        <dsp:cNvPr id="0" name=""/>
        <dsp:cNvSpPr/>
      </dsp:nvSpPr>
      <dsp:spPr>
        <a:xfrm>
          <a:off x="168978" y="902685"/>
          <a:ext cx="2221601" cy="40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smtClean="0">
              <a:latin typeface="Calibri"/>
              <a:ea typeface="+mn-ea"/>
              <a:cs typeface="+mn-cs"/>
            </a:rPr>
            <a:t>Administrador de Sistema</a:t>
          </a:r>
          <a:endParaRPr lang="es-PE" sz="1300" kern="1200" dirty="0">
            <a:latin typeface="Calibri"/>
            <a:ea typeface="+mn-ea"/>
            <a:cs typeface="+mn-cs"/>
          </a:endParaRPr>
        </a:p>
      </dsp:txBody>
      <dsp:txXfrm>
        <a:off x="168978" y="902685"/>
        <a:ext cx="2221601" cy="409060"/>
      </dsp:txXfrm>
    </dsp:sp>
    <dsp:sp modelId="{8A3AB4AE-78FE-43D4-A870-267F9CE3A61E}">
      <dsp:nvSpPr>
        <dsp:cNvPr id="0" name=""/>
        <dsp:cNvSpPr/>
      </dsp:nvSpPr>
      <dsp:spPr>
        <a:xfrm>
          <a:off x="2510021" y="504861"/>
          <a:ext cx="2388819" cy="281037"/>
        </a:xfrm>
        <a:prstGeom prst="rect">
          <a:avLst/>
        </a:prstGeom>
        <a:gradFill rotWithShape="0">
          <a:gsLst>
            <a:gs pos="0">
              <a:schemeClr val="accent3">
                <a:hueOff val="-8413219"/>
                <a:satOff val="-4326"/>
                <a:lumOff val="-1863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-8413219"/>
                <a:satOff val="-4326"/>
                <a:lumOff val="-1863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-8413219"/>
              <a:satOff val="-4326"/>
              <a:lumOff val="-1863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3F03CC-F234-4376-8E9D-EF19A544EB76}">
      <dsp:nvSpPr>
        <dsp:cNvPr id="0" name=""/>
        <dsp:cNvSpPr/>
      </dsp:nvSpPr>
      <dsp:spPr>
        <a:xfrm>
          <a:off x="2510021" y="610407"/>
          <a:ext cx="175491" cy="1754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8413219"/>
              <a:satOff val="-4326"/>
              <a:lumOff val="-1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8E43F-9B35-4FA0-A3A6-A76D3E9B587B}">
      <dsp:nvSpPr>
        <dsp:cNvPr id="0" name=""/>
        <dsp:cNvSpPr/>
      </dsp:nvSpPr>
      <dsp:spPr>
        <a:xfrm>
          <a:off x="2510021" y="0"/>
          <a:ext cx="2388819" cy="504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smtClean="0">
              <a:latin typeface="Calibri"/>
              <a:ea typeface="+mn-ea"/>
              <a:cs typeface="+mn-cs"/>
            </a:rPr>
            <a:t>Corporativo</a:t>
          </a:r>
          <a:endParaRPr lang="es-PE" sz="3000" kern="1200">
            <a:latin typeface="Calibri"/>
            <a:ea typeface="+mn-ea"/>
            <a:cs typeface="+mn-cs"/>
          </a:endParaRPr>
        </a:p>
      </dsp:txBody>
      <dsp:txXfrm>
        <a:off x="2510021" y="0"/>
        <a:ext cx="2388819" cy="504861"/>
      </dsp:txXfrm>
    </dsp:sp>
    <dsp:sp modelId="{3BDBD6AD-5064-4C2C-A6AA-DDAC8AC07026}">
      <dsp:nvSpPr>
        <dsp:cNvPr id="0" name=""/>
        <dsp:cNvSpPr/>
      </dsp:nvSpPr>
      <dsp:spPr>
        <a:xfrm>
          <a:off x="2510021" y="1019472"/>
          <a:ext cx="175486" cy="175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1869604"/>
              <a:satOff val="-961"/>
              <a:lumOff val="-4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EB440-F90F-49E4-A868-2FC48357E7E8}">
      <dsp:nvSpPr>
        <dsp:cNvPr id="0" name=""/>
        <dsp:cNvSpPr/>
      </dsp:nvSpPr>
      <dsp:spPr>
        <a:xfrm>
          <a:off x="2677238" y="902685"/>
          <a:ext cx="2221601" cy="40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/>
            <a:t>Gerencia General</a:t>
          </a:r>
        </a:p>
      </dsp:txBody>
      <dsp:txXfrm>
        <a:off x="2677238" y="902685"/>
        <a:ext cx="2221601" cy="409060"/>
      </dsp:txXfrm>
    </dsp:sp>
    <dsp:sp modelId="{3AA2BDBF-3082-47C9-AFD6-D454003697F7}">
      <dsp:nvSpPr>
        <dsp:cNvPr id="0" name=""/>
        <dsp:cNvSpPr/>
      </dsp:nvSpPr>
      <dsp:spPr>
        <a:xfrm>
          <a:off x="2510021" y="1428533"/>
          <a:ext cx="175486" cy="175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3739209"/>
              <a:satOff val="-1923"/>
              <a:lumOff val="-8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DBD4A-F9E2-4841-B12B-C7BCF2311C36}">
      <dsp:nvSpPr>
        <dsp:cNvPr id="0" name=""/>
        <dsp:cNvSpPr/>
      </dsp:nvSpPr>
      <dsp:spPr>
        <a:xfrm>
          <a:off x="2677238" y="1311746"/>
          <a:ext cx="2221601" cy="40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Gerencia de Construcciones</a:t>
          </a:r>
        </a:p>
      </dsp:txBody>
      <dsp:txXfrm>
        <a:off x="2677238" y="1311746"/>
        <a:ext cx="2221601" cy="409060"/>
      </dsp:txXfrm>
    </dsp:sp>
    <dsp:sp modelId="{73C55F36-6B18-4379-8FE0-5657088C34BA}">
      <dsp:nvSpPr>
        <dsp:cNvPr id="0" name=""/>
        <dsp:cNvSpPr/>
      </dsp:nvSpPr>
      <dsp:spPr>
        <a:xfrm>
          <a:off x="2510021" y="1837593"/>
          <a:ext cx="175486" cy="175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5608813"/>
              <a:satOff val="-2884"/>
              <a:lumOff val="-12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F9E0E-A329-4104-900A-438C6C539A9D}">
      <dsp:nvSpPr>
        <dsp:cNvPr id="0" name=""/>
        <dsp:cNvSpPr/>
      </dsp:nvSpPr>
      <dsp:spPr>
        <a:xfrm>
          <a:off x="2677238" y="1720806"/>
          <a:ext cx="2221601" cy="40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smtClean="0"/>
            <a:t>Logística</a:t>
          </a:r>
          <a:endParaRPr lang="es-PE" sz="1300" kern="1200" dirty="0"/>
        </a:p>
      </dsp:txBody>
      <dsp:txXfrm>
        <a:off x="2677238" y="1720806"/>
        <a:ext cx="2221601" cy="409060"/>
      </dsp:txXfrm>
    </dsp:sp>
    <dsp:sp modelId="{B0DCD36D-2323-4151-9242-55DBE04CF43F}">
      <dsp:nvSpPr>
        <dsp:cNvPr id="0" name=""/>
        <dsp:cNvSpPr/>
      </dsp:nvSpPr>
      <dsp:spPr>
        <a:xfrm>
          <a:off x="2510021" y="2246654"/>
          <a:ext cx="175486" cy="175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7478417"/>
              <a:satOff val="-3845"/>
              <a:lumOff val="-16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5935D-CC38-4CCF-BA5B-33BB48B4EBCE}">
      <dsp:nvSpPr>
        <dsp:cNvPr id="0" name=""/>
        <dsp:cNvSpPr/>
      </dsp:nvSpPr>
      <dsp:spPr>
        <a:xfrm>
          <a:off x="2677238" y="2129867"/>
          <a:ext cx="2221601" cy="40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 smtClean="0"/>
            <a:t>Tesorería</a:t>
          </a:r>
          <a:endParaRPr lang="es-PE" sz="1300" kern="1200" dirty="0"/>
        </a:p>
      </dsp:txBody>
      <dsp:txXfrm>
        <a:off x="2677238" y="2129867"/>
        <a:ext cx="2221601" cy="409060"/>
      </dsp:txXfrm>
    </dsp:sp>
    <dsp:sp modelId="{4CA4E0E0-075D-40B9-AA93-40373FDB4AD7}">
      <dsp:nvSpPr>
        <dsp:cNvPr id="0" name=""/>
        <dsp:cNvSpPr/>
      </dsp:nvSpPr>
      <dsp:spPr>
        <a:xfrm>
          <a:off x="5018281" y="504861"/>
          <a:ext cx="2388819" cy="281037"/>
        </a:xfrm>
        <a:prstGeom prst="rect">
          <a:avLst/>
        </a:prstGeom>
        <a:gradFill rotWithShape="0">
          <a:gsLst>
            <a:gs pos="0">
              <a:schemeClr val="accent3">
                <a:hueOff val="-16826439"/>
                <a:satOff val="-8652"/>
                <a:lumOff val="-3725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3">
                <a:hueOff val="-16826439"/>
                <a:satOff val="-8652"/>
                <a:lumOff val="-3725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-16826439"/>
              <a:satOff val="-8652"/>
              <a:lumOff val="-3725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AB5366-8BBB-4CFE-8FB6-694EE2F2AA68}">
      <dsp:nvSpPr>
        <dsp:cNvPr id="0" name=""/>
        <dsp:cNvSpPr/>
      </dsp:nvSpPr>
      <dsp:spPr>
        <a:xfrm>
          <a:off x="5018281" y="610407"/>
          <a:ext cx="175491" cy="1754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16826439"/>
              <a:satOff val="-8652"/>
              <a:lumOff val="-37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385EE-4CD8-4FD8-AFED-9F067714B00A}">
      <dsp:nvSpPr>
        <dsp:cNvPr id="0" name=""/>
        <dsp:cNvSpPr/>
      </dsp:nvSpPr>
      <dsp:spPr>
        <a:xfrm>
          <a:off x="5018281" y="0"/>
          <a:ext cx="2388819" cy="504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smtClean="0">
              <a:latin typeface="Calibri"/>
              <a:ea typeface="+mn-ea"/>
              <a:cs typeface="+mn-cs"/>
            </a:rPr>
            <a:t>Obra</a:t>
          </a:r>
          <a:endParaRPr lang="es-PE" sz="3000" kern="1200">
            <a:latin typeface="Calibri"/>
            <a:ea typeface="+mn-ea"/>
            <a:cs typeface="+mn-cs"/>
          </a:endParaRPr>
        </a:p>
      </dsp:txBody>
      <dsp:txXfrm>
        <a:off x="5018281" y="0"/>
        <a:ext cx="2388819" cy="504861"/>
      </dsp:txXfrm>
    </dsp:sp>
    <dsp:sp modelId="{4DB53B46-CA1A-49B7-9B74-59FBB163C948}">
      <dsp:nvSpPr>
        <dsp:cNvPr id="0" name=""/>
        <dsp:cNvSpPr/>
      </dsp:nvSpPr>
      <dsp:spPr>
        <a:xfrm>
          <a:off x="5018281" y="1019472"/>
          <a:ext cx="175486" cy="175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9348022"/>
              <a:satOff val="-4807"/>
              <a:lumOff val="-20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6B9CE-AE94-4587-B9A2-FE3E57C62372}">
      <dsp:nvSpPr>
        <dsp:cNvPr id="0" name=""/>
        <dsp:cNvSpPr/>
      </dsp:nvSpPr>
      <dsp:spPr>
        <a:xfrm>
          <a:off x="5185498" y="902685"/>
          <a:ext cx="2221601" cy="40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smtClean="0">
              <a:latin typeface="Calibri"/>
              <a:ea typeface="+mn-ea"/>
              <a:cs typeface="+mn-cs"/>
            </a:rPr>
            <a:t>Residente</a:t>
          </a:r>
          <a:endParaRPr lang="es-PE" sz="1300" kern="1200">
            <a:latin typeface="Calibri"/>
            <a:ea typeface="+mn-ea"/>
            <a:cs typeface="+mn-cs"/>
          </a:endParaRPr>
        </a:p>
      </dsp:txBody>
      <dsp:txXfrm>
        <a:off x="5185498" y="902685"/>
        <a:ext cx="2221601" cy="409060"/>
      </dsp:txXfrm>
    </dsp:sp>
    <dsp:sp modelId="{CA6B8871-9BBB-4EEB-BD5D-966ADE444055}">
      <dsp:nvSpPr>
        <dsp:cNvPr id="0" name=""/>
        <dsp:cNvSpPr/>
      </dsp:nvSpPr>
      <dsp:spPr>
        <a:xfrm>
          <a:off x="5018281" y="1428533"/>
          <a:ext cx="175486" cy="175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11217626"/>
              <a:satOff val="-5768"/>
              <a:lumOff val="-24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224E3-7158-46D1-937F-D1AD82E37B0B}">
      <dsp:nvSpPr>
        <dsp:cNvPr id="0" name=""/>
        <dsp:cNvSpPr/>
      </dsp:nvSpPr>
      <dsp:spPr>
        <a:xfrm>
          <a:off x="5185498" y="1311746"/>
          <a:ext cx="2221601" cy="40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smtClean="0">
              <a:latin typeface="Calibri"/>
              <a:ea typeface="+mn-ea"/>
              <a:cs typeface="+mn-cs"/>
            </a:rPr>
            <a:t>Administrador de Obra</a:t>
          </a:r>
          <a:endParaRPr lang="es-PE" sz="1300" kern="1200" dirty="0">
            <a:latin typeface="Calibri"/>
            <a:ea typeface="+mn-ea"/>
            <a:cs typeface="+mn-cs"/>
          </a:endParaRPr>
        </a:p>
      </dsp:txBody>
      <dsp:txXfrm>
        <a:off x="5185498" y="1311746"/>
        <a:ext cx="2221601" cy="409060"/>
      </dsp:txXfrm>
    </dsp:sp>
    <dsp:sp modelId="{420D1C8B-927A-43B2-97E3-56FD60825544}">
      <dsp:nvSpPr>
        <dsp:cNvPr id="0" name=""/>
        <dsp:cNvSpPr/>
      </dsp:nvSpPr>
      <dsp:spPr>
        <a:xfrm>
          <a:off x="5018281" y="1837593"/>
          <a:ext cx="175486" cy="175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13087230"/>
              <a:satOff val="-6729"/>
              <a:lumOff val="-289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9D557-E65F-4A0A-B6AB-33E90E30FADC}">
      <dsp:nvSpPr>
        <dsp:cNvPr id="0" name=""/>
        <dsp:cNvSpPr/>
      </dsp:nvSpPr>
      <dsp:spPr>
        <a:xfrm>
          <a:off x="5185498" y="1720806"/>
          <a:ext cx="2221601" cy="40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smtClean="0">
              <a:latin typeface="Calibri"/>
              <a:ea typeface="+mn-ea"/>
              <a:cs typeface="+mn-cs"/>
            </a:rPr>
            <a:t>Jefe de Seguridad</a:t>
          </a:r>
          <a:endParaRPr lang="es-PE" sz="1300" kern="1200" dirty="0">
            <a:latin typeface="Calibri"/>
            <a:ea typeface="+mn-ea"/>
            <a:cs typeface="+mn-cs"/>
          </a:endParaRPr>
        </a:p>
      </dsp:txBody>
      <dsp:txXfrm>
        <a:off x="5185498" y="1720806"/>
        <a:ext cx="2221601" cy="409060"/>
      </dsp:txXfrm>
    </dsp:sp>
    <dsp:sp modelId="{80BB4267-C597-45C3-8015-1F93405659F5}">
      <dsp:nvSpPr>
        <dsp:cNvPr id="0" name=""/>
        <dsp:cNvSpPr/>
      </dsp:nvSpPr>
      <dsp:spPr>
        <a:xfrm>
          <a:off x="5018281" y="2246654"/>
          <a:ext cx="175486" cy="175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14956835"/>
              <a:satOff val="-7691"/>
              <a:lumOff val="-33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37C31-D1D2-4887-96E4-FA74F3EE2E5F}">
      <dsp:nvSpPr>
        <dsp:cNvPr id="0" name=""/>
        <dsp:cNvSpPr/>
      </dsp:nvSpPr>
      <dsp:spPr>
        <a:xfrm>
          <a:off x="5185498" y="2129867"/>
          <a:ext cx="2221601" cy="40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smtClean="0">
              <a:latin typeface="Calibri"/>
              <a:ea typeface="+mn-ea"/>
              <a:cs typeface="+mn-cs"/>
            </a:rPr>
            <a:t>Jefe de Equipo Mecánico</a:t>
          </a:r>
          <a:endParaRPr lang="es-PE" sz="1300" kern="1200" dirty="0">
            <a:latin typeface="Calibri"/>
            <a:ea typeface="+mn-ea"/>
            <a:cs typeface="+mn-cs"/>
          </a:endParaRPr>
        </a:p>
      </dsp:txBody>
      <dsp:txXfrm>
        <a:off x="5185498" y="2129867"/>
        <a:ext cx="2221601" cy="409060"/>
      </dsp:txXfrm>
    </dsp:sp>
    <dsp:sp modelId="{776178BC-1A77-4033-8032-CE4AC063EE9A}">
      <dsp:nvSpPr>
        <dsp:cNvPr id="0" name=""/>
        <dsp:cNvSpPr/>
      </dsp:nvSpPr>
      <dsp:spPr>
        <a:xfrm>
          <a:off x="5018281" y="2655714"/>
          <a:ext cx="175486" cy="175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16826439"/>
              <a:satOff val="-8652"/>
              <a:lumOff val="-37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8FE46-B7B4-488F-873F-DF20CC46E448}">
      <dsp:nvSpPr>
        <dsp:cNvPr id="0" name=""/>
        <dsp:cNvSpPr/>
      </dsp:nvSpPr>
      <dsp:spPr>
        <a:xfrm>
          <a:off x="5185498" y="2538927"/>
          <a:ext cx="2221601" cy="40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smtClean="0">
              <a:latin typeface="Calibri"/>
              <a:ea typeface="+mn-ea"/>
              <a:cs typeface="+mn-cs"/>
            </a:rPr>
            <a:t>Almacenero</a:t>
          </a:r>
          <a:endParaRPr lang="es-PE" sz="1300" kern="1200">
            <a:latin typeface="Calibri"/>
            <a:ea typeface="+mn-ea"/>
            <a:cs typeface="+mn-cs"/>
          </a:endParaRPr>
        </a:p>
      </dsp:txBody>
      <dsp:txXfrm>
        <a:off x="5185498" y="2538927"/>
        <a:ext cx="2221601" cy="4090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D645B-9AF2-4325-AE24-60EF1C73A583}">
      <dsp:nvSpPr>
        <dsp:cNvPr id="0" name=""/>
        <dsp:cNvSpPr/>
      </dsp:nvSpPr>
      <dsp:spPr>
        <a:xfrm>
          <a:off x="0" y="72009"/>
          <a:ext cx="3819525" cy="76752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kern="1200" dirty="0" smtClean="0"/>
            <a:t>Administrar Sistema</a:t>
          </a:r>
          <a:endParaRPr lang="es-PE" sz="3200" kern="1200" dirty="0"/>
        </a:p>
      </dsp:txBody>
      <dsp:txXfrm>
        <a:off x="37467" y="109476"/>
        <a:ext cx="3744591" cy="692586"/>
      </dsp:txXfrm>
    </dsp:sp>
    <dsp:sp modelId="{533D4988-CBCF-4F64-BF18-8651C710428C}">
      <dsp:nvSpPr>
        <dsp:cNvPr id="0" name=""/>
        <dsp:cNvSpPr/>
      </dsp:nvSpPr>
      <dsp:spPr>
        <a:xfrm>
          <a:off x="0" y="936102"/>
          <a:ext cx="3819525" cy="76752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kern="1200" dirty="0" err="1" smtClean="0"/>
            <a:t>Backups</a:t>
          </a:r>
          <a:endParaRPr lang="es-PE" sz="3200" kern="1200" dirty="0"/>
        </a:p>
      </dsp:txBody>
      <dsp:txXfrm>
        <a:off x="37467" y="973569"/>
        <a:ext cx="3744591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69C7C-C4B2-4C44-8002-1B9E2E5D0EEF}">
      <dsp:nvSpPr>
        <dsp:cNvPr id="0" name=""/>
        <dsp:cNvSpPr/>
      </dsp:nvSpPr>
      <dsp:spPr>
        <a:xfrm>
          <a:off x="0" y="2946"/>
          <a:ext cx="38227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err="1" smtClean="0"/>
            <a:t>Administación</a:t>
          </a:r>
          <a:r>
            <a:rPr lang="es-PE" sz="1700" kern="1200" dirty="0" smtClean="0"/>
            <a:t> de Insumos</a:t>
          </a:r>
          <a:endParaRPr lang="es-PE" sz="1700" kern="1200" dirty="0"/>
        </a:p>
      </dsp:txBody>
      <dsp:txXfrm>
        <a:off x="19904" y="22850"/>
        <a:ext cx="3782892" cy="367937"/>
      </dsp:txXfrm>
    </dsp:sp>
    <dsp:sp modelId="{CDA2B300-7D2D-4FD9-8BFA-AEECE202CBCD}">
      <dsp:nvSpPr>
        <dsp:cNvPr id="0" name=""/>
        <dsp:cNvSpPr/>
      </dsp:nvSpPr>
      <dsp:spPr>
        <a:xfrm>
          <a:off x="0" y="459651"/>
          <a:ext cx="38227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Requerimientos</a:t>
          </a:r>
          <a:endParaRPr lang="es-PE" sz="1700" kern="1200" dirty="0"/>
        </a:p>
      </dsp:txBody>
      <dsp:txXfrm>
        <a:off x="19904" y="479555"/>
        <a:ext cx="3782892" cy="367937"/>
      </dsp:txXfrm>
    </dsp:sp>
    <dsp:sp modelId="{69BB7EE6-6DAE-49BB-B6C2-1EE268A69D8D}">
      <dsp:nvSpPr>
        <dsp:cNvPr id="0" name=""/>
        <dsp:cNvSpPr/>
      </dsp:nvSpPr>
      <dsp:spPr>
        <a:xfrm>
          <a:off x="0" y="916356"/>
          <a:ext cx="38227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Cotizaciones</a:t>
          </a:r>
          <a:endParaRPr lang="es-PE" sz="1700" kern="1200" dirty="0"/>
        </a:p>
      </dsp:txBody>
      <dsp:txXfrm>
        <a:off x="19904" y="936260"/>
        <a:ext cx="3782892" cy="367937"/>
      </dsp:txXfrm>
    </dsp:sp>
    <dsp:sp modelId="{6B550EEC-6598-4FC7-9F32-C9E0A44D2D71}">
      <dsp:nvSpPr>
        <dsp:cNvPr id="0" name=""/>
        <dsp:cNvSpPr/>
      </dsp:nvSpPr>
      <dsp:spPr>
        <a:xfrm>
          <a:off x="0" y="1373061"/>
          <a:ext cx="38227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Compras</a:t>
          </a:r>
        </a:p>
      </dsp:txBody>
      <dsp:txXfrm>
        <a:off x="19904" y="1392965"/>
        <a:ext cx="3782892" cy="367937"/>
      </dsp:txXfrm>
    </dsp:sp>
    <dsp:sp modelId="{F3EF82BC-BA62-4EC4-9DDB-977B11A909BB}">
      <dsp:nvSpPr>
        <dsp:cNvPr id="0" name=""/>
        <dsp:cNvSpPr/>
      </dsp:nvSpPr>
      <dsp:spPr>
        <a:xfrm>
          <a:off x="0" y="1829766"/>
          <a:ext cx="38227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Personal</a:t>
          </a:r>
        </a:p>
      </dsp:txBody>
      <dsp:txXfrm>
        <a:off x="19904" y="1849670"/>
        <a:ext cx="3782892" cy="367937"/>
      </dsp:txXfrm>
    </dsp:sp>
    <dsp:sp modelId="{8722ABA8-E3FF-4E35-86B6-8D0446CDCFCF}">
      <dsp:nvSpPr>
        <dsp:cNvPr id="0" name=""/>
        <dsp:cNvSpPr/>
      </dsp:nvSpPr>
      <dsp:spPr>
        <a:xfrm>
          <a:off x="0" y="2274397"/>
          <a:ext cx="38227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Obras</a:t>
          </a:r>
        </a:p>
      </dsp:txBody>
      <dsp:txXfrm>
        <a:off x="19904" y="2294301"/>
        <a:ext cx="3782892" cy="3679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D645B-9AF2-4325-AE24-60EF1C73A583}">
      <dsp:nvSpPr>
        <dsp:cNvPr id="0" name=""/>
        <dsp:cNvSpPr/>
      </dsp:nvSpPr>
      <dsp:spPr>
        <a:xfrm>
          <a:off x="0" y="28281"/>
          <a:ext cx="3819525" cy="94770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Ordenes de desembolso</a:t>
          </a:r>
          <a:endParaRPr lang="es-PE" sz="2400" kern="1200" dirty="0"/>
        </a:p>
      </dsp:txBody>
      <dsp:txXfrm>
        <a:off x="46263" y="74544"/>
        <a:ext cx="3726999" cy="855174"/>
      </dsp:txXfrm>
    </dsp:sp>
    <dsp:sp modelId="{CB604605-054B-4F29-BFCE-4C26F1CF8847}">
      <dsp:nvSpPr>
        <dsp:cNvPr id="0" name=""/>
        <dsp:cNvSpPr/>
      </dsp:nvSpPr>
      <dsp:spPr>
        <a:xfrm>
          <a:off x="0" y="975981"/>
          <a:ext cx="3819525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000" kern="1200" dirty="0" smtClean="0"/>
            <a:t>Aprobar/observar/rechazar</a:t>
          </a:r>
          <a:endParaRPr lang="es-PE" sz="2200" kern="1200" dirty="0"/>
        </a:p>
      </dsp:txBody>
      <dsp:txXfrm>
        <a:off x="0" y="975981"/>
        <a:ext cx="3819525" cy="745200"/>
      </dsp:txXfrm>
    </dsp:sp>
    <dsp:sp modelId="{533D4988-CBCF-4F64-BF18-8651C710428C}">
      <dsp:nvSpPr>
        <dsp:cNvPr id="0" name=""/>
        <dsp:cNvSpPr/>
      </dsp:nvSpPr>
      <dsp:spPr>
        <a:xfrm>
          <a:off x="0" y="1440159"/>
          <a:ext cx="3819525" cy="94770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Seguimiento de requerimientos.</a:t>
          </a:r>
          <a:endParaRPr lang="es-PE" sz="2400" kern="1200" dirty="0"/>
        </a:p>
      </dsp:txBody>
      <dsp:txXfrm>
        <a:off x="46263" y="1486422"/>
        <a:ext cx="3726999" cy="8551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69C7C-C4B2-4C44-8002-1B9E2E5D0EEF}">
      <dsp:nvSpPr>
        <dsp:cNvPr id="0" name=""/>
        <dsp:cNvSpPr/>
      </dsp:nvSpPr>
      <dsp:spPr>
        <a:xfrm>
          <a:off x="0" y="2946"/>
          <a:ext cx="38227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Administración de Insumos</a:t>
          </a:r>
          <a:endParaRPr lang="es-PE" sz="1700" kern="1200" dirty="0"/>
        </a:p>
      </dsp:txBody>
      <dsp:txXfrm>
        <a:off x="19904" y="22850"/>
        <a:ext cx="3782892" cy="367937"/>
      </dsp:txXfrm>
    </dsp:sp>
    <dsp:sp modelId="{CDA2B300-7D2D-4FD9-8BFA-AEECE202CBCD}">
      <dsp:nvSpPr>
        <dsp:cNvPr id="0" name=""/>
        <dsp:cNvSpPr/>
      </dsp:nvSpPr>
      <dsp:spPr>
        <a:xfrm>
          <a:off x="0" y="459651"/>
          <a:ext cx="38227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Requerimientos</a:t>
          </a:r>
          <a:endParaRPr lang="es-PE" sz="1700" kern="1200" dirty="0"/>
        </a:p>
      </dsp:txBody>
      <dsp:txXfrm>
        <a:off x="19904" y="479555"/>
        <a:ext cx="3782892" cy="367937"/>
      </dsp:txXfrm>
    </dsp:sp>
    <dsp:sp modelId="{69BB7EE6-6DAE-49BB-B6C2-1EE268A69D8D}">
      <dsp:nvSpPr>
        <dsp:cNvPr id="0" name=""/>
        <dsp:cNvSpPr/>
      </dsp:nvSpPr>
      <dsp:spPr>
        <a:xfrm>
          <a:off x="0" y="916356"/>
          <a:ext cx="38227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Cotizaciones</a:t>
          </a:r>
          <a:endParaRPr lang="es-PE" sz="1700" kern="1200" dirty="0"/>
        </a:p>
      </dsp:txBody>
      <dsp:txXfrm>
        <a:off x="19904" y="936260"/>
        <a:ext cx="3782892" cy="367937"/>
      </dsp:txXfrm>
    </dsp:sp>
    <dsp:sp modelId="{6B550EEC-6598-4FC7-9F32-C9E0A44D2D71}">
      <dsp:nvSpPr>
        <dsp:cNvPr id="0" name=""/>
        <dsp:cNvSpPr/>
      </dsp:nvSpPr>
      <dsp:spPr>
        <a:xfrm>
          <a:off x="0" y="1373061"/>
          <a:ext cx="38227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Compras</a:t>
          </a:r>
        </a:p>
      </dsp:txBody>
      <dsp:txXfrm>
        <a:off x="19904" y="1392965"/>
        <a:ext cx="3782892" cy="367937"/>
      </dsp:txXfrm>
    </dsp:sp>
    <dsp:sp modelId="{F3EF82BC-BA62-4EC4-9DDB-977B11A909BB}">
      <dsp:nvSpPr>
        <dsp:cNvPr id="0" name=""/>
        <dsp:cNvSpPr/>
      </dsp:nvSpPr>
      <dsp:spPr>
        <a:xfrm>
          <a:off x="0" y="1829766"/>
          <a:ext cx="38227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Personal</a:t>
          </a:r>
        </a:p>
      </dsp:txBody>
      <dsp:txXfrm>
        <a:off x="19904" y="1849670"/>
        <a:ext cx="3782892" cy="367937"/>
      </dsp:txXfrm>
    </dsp:sp>
    <dsp:sp modelId="{8722ABA8-E3FF-4E35-86B6-8D0446CDCFCF}">
      <dsp:nvSpPr>
        <dsp:cNvPr id="0" name=""/>
        <dsp:cNvSpPr/>
      </dsp:nvSpPr>
      <dsp:spPr>
        <a:xfrm>
          <a:off x="0" y="2274397"/>
          <a:ext cx="3822700" cy="4077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smtClean="0"/>
            <a:t>Obras</a:t>
          </a:r>
        </a:p>
      </dsp:txBody>
      <dsp:txXfrm>
        <a:off x="19904" y="2294301"/>
        <a:ext cx="3782892" cy="3679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D645B-9AF2-4325-AE24-60EF1C73A583}">
      <dsp:nvSpPr>
        <dsp:cNvPr id="0" name=""/>
        <dsp:cNvSpPr/>
      </dsp:nvSpPr>
      <dsp:spPr>
        <a:xfrm>
          <a:off x="0" y="2"/>
          <a:ext cx="3819525" cy="95823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Requerimientos de Obra</a:t>
          </a:r>
          <a:endParaRPr lang="es-PE" sz="2400" kern="1200" dirty="0"/>
        </a:p>
      </dsp:txBody>
      <dsp:txXfrm>
        <a:off x="46777" y="46779"/>
        <a:ext cx="3725971" cy="864676"/>
      </dsp:txXfrm>
    </dsp:sp>
    <dsp:sp modelId="{FF065459-15E7-4011-8322-FC4C43F26E42}">
      <dsp:nvSpPr>
        <dsp:cNvPr id="0" name=""/>
        <dsp:cNvSpPr/>
      </dsp:nvSpPr>
      <dsp:spPr>
        <a:xfrm>
          <a:off x="0" y="936105"/>
          <a:ext cx="3819525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200" kern="1200" dirty="0" smtClean="0"/>
            <a:t>Aprobar/observar/rechazar</a:t>
          </a:r>
          <a:endParaRPr lang="es-PE" sz="2200" kern="1200" dirty="0"/>
        </a:p>
      </dsp:txBody>
      <dsp:txXfrm>
        <a:off x="0" y="936105"/>
        <a:ext cx="3819525" cy="463680"/>
      </dsp:txXfrm>
    </dsp:sp>
    <dsp:sp modelId="{533D4988-CBCF-4F64-BF18-8651C710428C}">
      <dsp:nvSpPr>
        <dsp:cNvPr id="0" name=""/>
        <dsp:cNvSpPr/>
      </dsp:nvSpPr>
      <dsp:spPr>
        <a:xfrm>
          <a:off x="0" y="1440158"/>
          <a:ext cx="3819525" cy="95823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Seguimiento de requerimientos.</a:t>
          </a:r>
          <a:endParaRPr lang="es-PE" sz="2400" kern="1200" dirty="0"/>
        </a:p>
      </dsp:txBody>
      <dsp:txXfrm>
        <a:off x="46777" y="1486935"/>
        <a:ext cx="3725971" cy="864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A852F-9FC7-4735-83DC-EF96318DAFCE}" type="datetimeFigureOut">
              <a:rPr lang="es-PE" smtClean="0"/>
              <a:t>04/06/2013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F0FC3-8873-49A6-8FA6-5AF13CF033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705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02A8-F80A-4067-99A8-9486B0F16BC5}" type="datetimeFigureOut">
              <a:rPr lang="es-PE" smtClean="0"/>
              <a:t>04/06/2013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811-2471-4471-AEA7-C57BD63E7D5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02A8-F80A-4067-99A8-9486B0F16BC5}" type="datetimeFigureOut">
              <a:rPr lang="es-PE" smtClean="0"/>
              <a:t>04/06/2013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811-2471-4471-AEA7-C57BD63E7D5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02A8-F80A-4067-99A8-9486B0F16BC5}" type="datetimeFigureOut">
              <a:rPr lang="es-PE" smtClean="0"/>
              <a:t>04/06/2013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811-2471-4471-AEA7-C57BD63E7D5F}" type="slidenum">
              <a:rPr lang="es-PE" smtClean="0"/>
              <a:t>‹Nº›</a:t>
            </a:fld>
            <a:endParaRPr lang="es-P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02A8-F80A-4067-99A8-9486B0F16BC5}" type="datetimeFigureOut">
              <a:rPr lang="es-PE" smtClean="0"/>
              <a:t>04/06/2013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811-2471-4471-AEA7-C57BD63E7D5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02A8-F80A-4067-99A8-9486B0F16BC5}" type="datetimeFigureOut">
              <a:rPr lang="es-PE" smtClean="0"/>
              <a:t>04/06/2013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811-2471-4471-AEA7-C57BD63E7D5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02A8-F80A-4067-99A8-9486B0F16BC5}" type="datetimeFigureOut">
              <a:rPr lang="es-PE" smtClean="0"/>
              <a:t>04/06/2013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811-2471-4471-AEA7-C57BD63E7D5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02A8-F80A-4067-99A8-9486B0F16BC5}" type="datetimeFigureOut">
              <a:rPr lang="es-PE" smtClean="0"/>
              <a:t>04/06/2013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811-2471-4471-AEA7-C57BD63E7D5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02A8-F80A-4067-99A8-9486B0F16BC5}" type="datetimeFigureOut">
              <a:rPr lang="es-PE" smtClean="0"/>
              <a:t>04/06/2013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811-2471-4471-AEA7-C57BD63E7D5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02A8-F80A-4067-99A8-9486B0F16BC5}" type="datetimeFigureOut">
              <a:rPr lang="es-PE" smtClean="0"/>
              <a:t>04/06/2013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811-2471-4471-AEA7-C57BD63E7D5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02A8-F80A-4067-99A8-9486B0F16BC5}" type="datetimeFigureOut">
              <a:rPr lang="es-PE" smtClean="0"/>
              <a:t>04/06/2013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811-2471-4471-AEA7-C57BD63E7D5F}" type="slidenum">
              <a:rPr lang="es-PE" smtClean="0"/>
              <a:t>‹Nº›</a:t>
            </a:fld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02A8-F80A-4067-99A8-9486B0F16BC5}" type="datetimeFigureOut">
              <a:rPr lang="es-PE" smtClean="0"/>
              <a:t>04/06/2013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A811-2471-4471-AEA7-C57BD63E7D5F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FDD02A8-F80A-4067-99A8-9486B0F16BC5}" type="datetimeFigureOut">
              <a:rPr lang="es-PE" smtClean="0"/>
              <a:t>04/06/2013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B77A811-2471-4471-AEA7-C57BD63E7D5F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324503"/>
              </p:ext>
            </p:extLst>
          </p:nvPr>
        </p:nvGraphicFramePr>
        <p:xfrm>
          <a:off x="872067" y="2675467"/>
          <a:ext cx="7408333" cy="3450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Sistema </a:t>
            </a:r>
            <a:r>
              <a:rPr lang="es-PE" dirty="0" err="1" smtClean="0"/>
              <a:t>Mech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0321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Logística</a:t>
            </a:r>
            <a:endParaRPr lang="es-PE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Principales</a:t>
            </a:r>
            <a:endParaRPr lang="es-PE" dirty="0"/>
          </a:p>
        </p:txBody>
      </p:sp>
      <p:graphicFrame>
        <p:nvGraphicFramePr>
          <p:cNvPr id="10" name="9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1254355"/>
              </p:ext>
            </p:extLst>
          </p:nvPr>
        </p:nvGraphicFramePr>
        <p:xfrm>
          <a:off x="677863" y="3429000"/>
          <a:ext cx="3819525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 smtClean="0"/>
              <a:t>Accesorias</a:t>
            </a:r>
            <a:endParaRPr lang="es-PE" dirty="0"/>
          </a:p>
        </p:txBody>
      </p:sp>
      <p:graphicFrame>
        <p:nvGraphicFramePr>
          <p:cNvPr id="11" name="10 Marcador de contenido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00934014"/>
              </p:ext>
            </p:extLst>
          </p:nvPr>
        </p:nvGraphicFramePr>
        <p:xfrm>
          <a:off x="4645025" y="3429000"/>
          <a:ext cx="3822700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2758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10" grpId="0">
        <p:bldAsOne/>
      </p:bldGraphic>
      <p:bldP spid="8" grpId="0" build="p"/>
      <p:bldGraphic spid="11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9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776352"/>
              </p:ext>
            </p:extLst>
          </p:nvPr>
        </p:nvGraphicFramePr>
        <p:xfrm>
          <a:off x="467544" y="2924944"/>
          <a:ext cx="762000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Tesorería</a:t>
            </a:r>
            <a:endParaRPr lang="es-PE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4294967295"/>
          </p:nvPr>
        </p:nvSpPr>
        <p:spPr>
          <a:xfrm>
            <a:off x="14699" y="2348880"/>
            <a:ext cx="3657600" cy="639762"/>
          </a:xfrm>
        </p:spPr>
        <p:txBody>
          <a:bodyPr/>
          <a:lstStyle/>
          <a:p>
            <a:r>
              <a:rPr lang="es-PE" dirty="0" smtClean="0"/>
              <a:t>Principales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2758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Usuarios en Obra</a:t>
            </a:r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4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Residente</a:t>
            </a:r>
            <a:endParaRPr lang="es-PE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Principales</a:t>
            </a:r>
            <a:endParaRPr lang="es-PE" dirty="0"/>
          </a:p>
        </p:txBody>
      </p:sp>
      <p:graphicFrame>
        <p:nvGraphicFramePr>
          <p:cNvPr id="10" name="9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4647822"/>
              </p:ext>
            </p:extLst>
          </p:nvPr>
        </p:nvGraphicFramePr>
        <p:xfrm>
          <a:off x="677863" y="3429000"/>
          <a:ext cx="3819525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 smtClean="0"/>
              <a:t>Accesorias</a:t>
            </a:r>
            <a:endParaRPr lang="es-PE" dirty="0"/>
          </a:p>
        </p:txBody>
      </p:sp>
      <p:graphicFrame>
        <p:nvGraphicFramePr>
          <p:cNvPr id="11" name="10 Marcador de contenido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24037461"/>
              </p:ext>
            </p:extLst>
          </p:nvPr>
        </p:nvGraphicFramePr>
        <p:xfrm>
          <a:off x="4645025" y="3429000"/>
          <a:ext cx="3822700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0473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10" grpId="0">
        <p:bldAsOne/>
      </p:bldGraphic>
      <p:bldP spid="8" grpId="0" build="p"/>
      <p:bldGraphic spid="11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1210146"/>
          </a:xfrm>
        </p:spPr>
        <p:txBody>
          <a:bodyPr>
            <a:normAutofit fontScale="90000"/>
          </a:bodyPr>
          <a:lstStyle/>
          <a:p>
            <a:r>
              <a:rPr lang="es-PE" sz="4000" dirty="0"/>
              <a:t>Jefe de </a:t>
            </a:r>
            <a:r>
              <a:rPr lang="es-PE" sz="4000" dirty="0" smtClean="0"/>
              <a:t>Seguridad/Equipo </a:t>
            </a:r>
            <a:r>
              <a:rPr lang="es-PE" sz="4000" dirty="0"/>
              <a:t>Mecánico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Principales</a:t>
            </a:r>
            <a:endParaRPr lang="es-PE" dirty="0"/>
          </a:p>
        </p:txBody>
      </p:sp>
      <p:graphicFrame>
        <p:nvGraphicFramePr>
          <p:cNvPr id="10" name="9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1016581"/>
              </p:ext>
            </p:extLst>
          </p:nvPr>
        </p:nvGraphicFramePr>
        <p:xfrm>
          <a:off x="677863" y="3429000"/>
          <a:ext cx="3819525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 smtClean="0"/>
              <a:t>Accesorias</a:t>
            </a:r>
            <a:endParaRPr lang="es-PE" dirty="0"/>
          </a:p>
        </p:txBody>
      </p:sp>
      <p:graphicFrame>
        <p:nvGraphicFramePr>
          <p:cNvPr id="11" name="10 Marcador de contenido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34022896"/>
              </p:ext>
            </p:extLst>
          </p:nvPr>
        </p:nvGraphicFramePr>
        <p:xfrm>
          <a:off x="4645025" y="3429000"/>
          <a:ext cx="3822700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9340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10" grpId="0">
        <p:bldAsOne/>
      </p:bldGraphic>
      <p:bldP spid="8" grpId="0" build="p"/>
      <p:bldGraphic spid="11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1210146"/>
          </a:xfrm>
        </p:spPr>
        <p:txBody>
          <a:bodyPr/>
          <a:lstStyle/>
          <a:p>
            <a:r>
              <a:rPr lang="es-PE" sz="4000" dirty="0"/>
              <a:t>Administrador de Obra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Principales</a:t>
            </a:r>
            <a:endParaRPr lang="es-PE" dirty="0"/>
          </a:p>
        </p:txBody>
      </p:sp>
      <p:graphicFrame>
        <p:nvGraphicFramePr>
          <p:cNvPr id="10" name="9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363486"/>
              </p:ext>
            </p:extLst>
          </p:nvPr>
        </p:nvGraphicFramePr>
        <p:xfrm>
          <a:off x="677863" y="3429000"/>
          <a:ext cx="3819525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 smtClean="0"/>
              <a:t>Accesorias</a:t>
            </a:r>
            <a:endParaRPr lang="es-PE" dirty="0"/>
          </a:p>
        </p:txBody>
      </p:sp>
      <p:graphicFrame>
        <p:nvGraphicFramePr>
          <p:cNvPr id="11" name="10 Marcador de contenido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43009436"/>
              </p:ext>
            </p:extLst>
          </p:nvPr>
        </p:nvGraphicFramePr>
        <p:xfrm>
          <a:off x="4645025" y="3429000"/>
          <a:ext cx="3822700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9763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10" grpId="0">
        <p:bldAsOne/>
      </p:bldGraphic>
      <p:bldP spid="8" grpId="0" build="p"/>
      <p:bldGraphic spid="11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215649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Pantallas de Mantenimiento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758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599441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Pantallas de Proceso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4719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035898"/>
              </p:ext>
            </p:extLst>
          </p:nvPr>
        </p:nvGraphicFramePr>
        <p:xfrm>
          <a:off x="871538" y="2708920"/>
          <a:ext cx="7408862" cy="3417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Acceso por Roles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3353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Administrador de Sistema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Principales</a:t>
            </a:r>
            <a:endParaRPr lang="es-PE" dirty="0"/>
          </a:p>
        </p:txBody>
      </p:sp>
      <p:graphicFrame>
        <p:nvGraphicFramePr>
          <p:cNvPr id="10" name="9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2643813"/>
              </p:ext>
            </p:extLst>
          </p:nvPr>
        </p:nvGraphicFramePr>
        <p:xfrm>
          <a:off x="683568" y="3356992"/>
          <a:ext cx="3819525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 smtClean="0"/>
              <a:t>Accesorias</a:t>
            </a:r>
            <a:endParaRPr lang="es-PE" dirty="0"/>
          </a:p>
        </p:txBody>
      </p:sp>
      <p:graphicFrame>
        <p:nvGraphicFramePr>
          <p:cNvPr id="11" name="10 Marcador de contenido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66990396"/>
              </p:ext>
            </p:extLst>
          </p:nvPr>
        </p:nvGraphicFramePr>
        <p:xfrm>
          <a:off x="4645025" y="3429000"/>
          <a:ext cx="3822700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3084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10" grpId="0">
        <p:bldAsOne/>
      </p:bldGraphic>
      <p:bldP spid="8" grpId="0" build="p"/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Demostración</a:t>
            </a:r>
            <a:endParaRPr lang="es-PE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910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Usuarios Corporativos</a:t>
            </a:r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41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Gerencia General</a:t>
            </a:r>
            <a:endParaRPr lang="es-PE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Principales</a:t>
            </a:r>
            <a:endParaRPr lang="es-PE" dirty="0"/>
          </a:p>
        </p:txBody>
      </p:sp>
      <p:graphicFrame>
        <p:nvGraphicFramePr>
          <p:cNvPr id="10" name="9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7037122"/>
              </p:ext>
            </p:extLst>
          </p:nvPr>
        </p:nvGraphicFramePr>
        <p:xfrm>
          <a:off x="677863" y="3429000"/>
          <a:ext cx="3819525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 smtClean="0"/>
              <a:t>Accesorias</a:t>
            </a:r>
            <a:endParaRPr lang="es-PE" dirty="0"/>
          </a:p>
        </p:txBody>
      </p:sp>
      <p:graphicFrame>
        <p:nvGraphicFramePr>
          <p:cNvPr id="11" name="10 Marcador de contenido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62546364"/>
              </p:ext>
            </p:extLst>
          </p:nvPr>
        </p:nvGraphicFramePr>
        <p:xfrm>
          <a:off x="4645025" y="3429000"/>
          <a:ext cx="3822700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1020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10" grpId="0">
        <p:bldAsOne/>
      </p:bldGraphic>
      <p:bldP spid="8" grpId="0" build="p"/>
      <p:bldGraphic spid="1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Gerencia de Construcciones </a:t>
            </a:r>
            <a:endParaRPr lang="es-PE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Principales</a:t>
            </a:r>
            <a:endParaRPr lang="es-PE" dirty="0"/>
          </a:p>
        </p:txBody>
      </p:sp>
      <p:graphicFrame>
        <p:nvGraphicFramePr>
          <p:cNvPr id="10" name="9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1555862"/>
              </p:ext>
            </p:extLst>
          </p:nvPr>
        </p:nvGraphicFramePr>
        <p:xfrm>
          <a:off x="677863" y="3429000"/>
          <a:ext cx="3819525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 smtClean="0"/>
              <a:t>Accesorias</a:t>
            </a:r>
            <a:endParaRPr lang="es-PE" dirty="0"/>
          </a:p>
        </p:txBody>
      </p:sp>
      <p:graphicFrame>
        <p:nvGraphicFramePr>
          <p:cNvPr id="11" name="10 Marcador de contenido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29357663"/>
              </p:ext>
            </p:extLst>
          </p:nvPr>
        </p:nvGraphicFramePr>
        <p:xfrm>
          <a:off x="4645025" y="3429000"/>
          <a:ext cx="3822700" cy="26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418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10" grpId="0">
        <p:bldAsOne/>
      </p:bldGraphic>
      <p:bldP spid="8" grpId="0" build="p"/>
      <p:bldGraphic spid="11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Personalizado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0070C0"/>
      </a:accent6>
      <a:hlink>
        <a:srgbClr val="8DC765"/>
      </a:hlink>
      <a:folHlink>
        <a:srgbClr val="AA8A14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421</TotalTime>
  <Words>206</Words>
  <Application>Microsoft Office PowerPoint</Application>
  <PresentationFormat>Presentación en pantalla (4:3)</PresentationFormat>
  <Paragraphs>103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Forma de onda</vt:lpstr>
      <vt:lpstr>Sistema Mech</vt:lpstr>
      <vt:lpstr>Pantallas de Mantenimiento</vt:lpstr>
      <vt:lpstr>Pantallas de Proceso</vt:lpstr>
      <vt:lpstr>Acceso por Roles</vt:lpstr>
      <vt:lpstr>Administrador de Sistema</vt:lpstr>
      <vt:lpstr>Demostración</vt:lpstr>
      <vt:lpstr>Usuarios Corporativos</vt:lpstr>
      <vt:lpstr>Gerencia General</vt:lpstr>
      <vt:lpstr>Gerencia de Construcciones </vt:lpstr>
      <vt:lpstr>Logística</vt:lpstr>
      <vt:lpstr>Tesorería</vt:lpstr>
      <vt:lpstr>Usuarios en Obra</vt:lpstr>
      <vt:lpstr>Residente</vt:lpstr>
      <vt:lpstr>Jefe de Seguridad/Equipo Mecánico</vt:lpstr>
      <vt:lpstr>Administrador de Obra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43</cp:revision>
  <dcterms:created xsi:type="dcterms:W3CDTF">2013-06-04T15:26:51Z</dcterms:created>
  <dcterms:modified xsi:type="dcterms:W3CDTF">2013-06-04T22:28:10Z</dcterms:modified>
</cp:coreProperties>
</file>