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61" r:id="rId4"/>
    <p:sldId id="262" r:id="rId5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9D26D-A1C8-4BE4-81FD-CB9976899C7F}" type="datetimeFigureOut">
              <a:rPr lang="es-CO" smtClean="0"/>
              <a:t>2/11/2022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CD1C6-D3F4-4B47-8C55-B156487046B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11160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9D26D-A1C8-4BE4-81FD-CB9976899C7F}" type="datetimeFigureOut">
              <a:rPr lang="es-CO" smtClean="0"/>
              <a:t>2/11/2022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CD1C6-D3F4-4B47-8C55-B156487046B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93391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9D26D-A1C8-4BE4-81FD-CB9976899C7F}" type="datetimeFigureOut">
              <a:rPr lang="es-CO" smtClean="0"/>
              <a:t>2/11/2022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CD1C6-D3F4-4B47-8C55-B156487046B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04813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9D26D-A1C8-4BE4-81FD-CB9976899C7F}" type="datetimeFigureOut">
              <a:rPr lang="es-CO" smtClean="0"/>
              <a:t>2/11/2022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CD1C6-D3F4-4B47-8C55-B156487046B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45083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9D26D-A1C8-4BE4-81FD-CB9976899C7F}" type="datetimeFigureOut">
              <a:rPr lang="es-CO" smtClean="0"/>
              <a:t>2/11/2022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CD1C6-D3F4-4B47-8C55-B156487046B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6591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9D26D-A1C8-4BE4-81FD-CB9976899C7F}" type="datetimeFigureOut">
              <a:rPr lang="es-CO" smtClean="0"/>
              <a:t>2/11/2022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CD1C6-D3F4-4B47-8C55-B156487046B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64697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9D26D-A1C8-4BE4-81FD-CB9976899C7F}" type="datetimeFigureOut">
              <a:rPr lang="es-CO" smtClean="0"/>
              <a:t>2/11/2022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CD1C6-D3F4-4B47-8C55-B156487046B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31470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9D26D-A1C8-4BE4-81FD-CB9976899C7F}" type="datetimeFigureOut">
              <a:rPr lang="es-CO" smtClean="0"/>
              <a:t>2/11/2022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CD1C6-D3F4-4B47-8C55-B156487046B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34494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9D26D-A1C8-4BE4-81FD-CB9976899C7F}" type="datetimeFigureOut">
              <a:rPr lang="es-CO" smtClean="0"/>
              <a:t>2/11/2022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CD1C6-D3F4-4B47-8C55-B156487046B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82504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9D26D-A1C8-4BE4-81FD-CB9976899C7F}" type="datetimeFigureOut">
              <a:rPr lang="es-CO" smtClean="0"/>
              <a:t>2/11/2022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CD1C6-D3F4-4B47-8C55-B156487046B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6552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9D26D-A1C8-4BE4-81FD-CB9976899C7F}" type="datetimeFigureOut">
              <a:rPr lang="es-CO" smtClean="0"/>
              <a:t>2/11/2022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CD1C6-D3F4-4B47-8C55-B156487046B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03127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29D26D-A1C8-4BE4-81FD-CB9976899C7F}" type="datetimeFigureOut">
              <a:rPr lang="es-CO" smtClean="0"/>
              <a:t>2/11/2022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8CD1C6-D3F4-4B47-8C55-B156487046B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36242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/>
          <p:cNvSpPr txBox="1"/>
          <p:nvPr/>
        </p:nvSpPr>
        <p:spPr>
          <a:xfrm>
            <a:off x="5225143" y="195943"/>
            <a:ext cx="3396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ADOLESCENCIA 12 A 17 AÑOS</a:t>
            </a:r>
            <a:endParaRPr lang="es-CO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9" name="Objeto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7745784"/>
              </p:ext>
            </p:extLst>
          </p:nvPr>
        </p:nvGraphicFramePr>
        <p:xfrm>
          <a:off x="156754" y="565276"/>
          <a:ext cx="11861075" cy="61403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Hoja de cálculo" r:id="rId3" imgW="8562935" imgH="6553089" progId="Excel.Sheet.12">
                  <p:embed/>
                </p:oleObj>
              </mc:Choice>
              <mc:Fallback>
                <p:oleObj name="Hoja de cálculo" r:id="rId3" imgW="8562935" imgH="6553089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6754" y="565276"/>
                        <a:ext cx="11861075" cy="61403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91810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3850616"/>
              </p:ext>
            </p:extLst>
          </p:nvPr>
        </p:nvGraphicFramePr>
        <p:xfrm>
          <a:off x="195943" y="222069"/>
          <a:ext cx="11586754" cy="6492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Hoja de cálculo" r:id="rId3" imgW="8572705" imgH="4867490" progId="Excel.Sheet.12">
                  <p:embed/>
                </p:oleObj>
              </mc:Choice>
              <mc:Fallback>
                <p:oleObj name="Hoja de cálculo" r:id="rId3" imgW="8572705" imgH="486749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5943" y="222069"/>
                        <a:ext cx="11586754" cy="64922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0540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4947632"/>
              </p:ext>
            </p:extLst>
          </p:nvPr>
        </p:nvGraphicFramePr>
        <p:xfrm>
          <a:off x="313509" y="300446"/>
          <a:ext cx="11547565" cy="61526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Hoja de cálculo" r:id="rId3" imgW="8867565" imgH="4486213" progId="Excel.Sheet.12">
                  <p:embed/>
                </p:oleObj>
              </mc:Choice>
              <mc:Fallback>
                <p:oleObj name="Hoja de cálculo" r:id="rId3" imgW="8867565" imgH="4486213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3509" y="300446"/>
                        <a:ext cx="11547565" cy="61526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4821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8887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5</Words>
  <Application>Microsoft Office PowerPoint</Application>
  <PresentationFormat>Panorámica</PresentationFormat>
  <Paragraphs>1</Paragraphs>
  <Slides>4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Hoja de cálculo de Microsoft Excel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HP</dc:creator>
  <cp:lastModifiedBy>HP</cp:lastModifiedBy>
  <cp:revision>7</cp:revision>
  <dcterms:created xsi:type="dcterms:W3CDTF">2022-11-03T01:40:04Z</dcterms:created>
  <dcterms:modified xsi:type="dcterms:W3CDTF">2022-11-03T04:54:17Z</dcterms:modified>
</cp:coreProperties>
</file>