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44FCA-84DA-8FB5-39D5-ABD1B83C0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15D195-4368-D9B5-465B-68C309AFA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C1DC7-DF1F-58A9-24A3-AFAE25DB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2B59D-0EEF-6023-34B3-AAA74BD8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B584B-9690-2818-92BD-DBFC4705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82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78C4B-2C70-3CAA-CB0E-635A413A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7B4E55-69D8-8D6C-CE67-6AC5A428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0F6C7-D837-4A5C-FE8F-E8B8264C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7D41A-AAB5-8E74-9378-53B761A5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49EC2-E874-4C7C-57BB-76A012FE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78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E2ADD5-ECE9-1324-CFB5-1C7D8CB5C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5B0827-F071-5D36-5331-E78131EA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D507A-7275-421B-F84C-3FBFCD54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62E2C-0C9E-47B7-0C8D-2F9DBC4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D3424-34B9-D700-4374-C553E1DF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86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E341E-E1FA-B083-0038-DDA12A2A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A5E32-6E0E-5718-6DE3-45902585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08698-7B0A-2FA0-D5FB-23FEAE62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51F63-02A2-ED43-CDA6-F5B28409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4D488-BB2D-9F21-08E2-3DDAEA43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231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F47DE-1696-5A69-317C-BC3E1D6F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C2A82-E617-CABE-FD19-EC358BAC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E92DF-8D11-4A33-9CF1-7F933B2E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C8BBCF-4F0E-2E23-4802-57BE2BAB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D8852-0C10-0F6D-CAC3-A3567709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9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1947-DE75-8B7C-8165-15D8F94A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62ACC-E586-B512-9D8A-A8B6B6503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58666-2A34-FEC8-0D1B-14B19AEB4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F4510-6377-F84D-56E4-A057B276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B01A40-C4C0-2D1F-2AD6-154C006F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402CD7-131A-1399-7B42-C3D00E10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974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91A95-88D4-C6D4-FF70-FD668712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19CA5-7957-A4BA-1167-F4574CB6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DABE44-3C64-F72A-F33C-DAD633EE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0E7F8A-C387-1804-EC44-5BF91B96A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82E808-B2A8-56C4-978C-3BE4E442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077E2E-E5E4-731F-7190-CAEC380B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20369D-E8B9-271D-EBA4-BDB6FF20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1A6AB-1227-5803-398E-E932F0F2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866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F90F1-6EBB-FB62-6F8D-1E486353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F103C6-D673-BF5F-D41A-7D63E63F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3C3416-786C-CD26-0DD3-1530F7B4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E55B86-5401-0BF8-F8F2-AF5E6504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37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03EA50-AD97-DB1C-E7CC-BB2E43B2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6F2C7D-D01B-A532-732C-C0BBA7E6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6FC66D-630D-40C9-0B45-86E4822A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4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6E179-5F75-32C1-2B3A-7B99F7CF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DB0F9-E60A-67D2-A851-2F536A04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C43193-4618-F135-5639-F3A775056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6D85D4-4E43-2CD3-26EE-0938C2EE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028CE-A6A3-4830-7E58-1D1DAB94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325603-73FB-8CF3-21E8-9BF32649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29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08186-E535-AD5B-14E5-3F4E0018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DC284F-8EF1-C49C-DADA-6BFE7C596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BA60FF-20EF-B8C0-BF72-EA045F47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28ABBF-EA2E-69ED-926E-3F394938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99F137-5F89-BB52-9025-17E3EA67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9722E5-BC43-98F1-7C55-161ED06D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22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33E065-5DAB-D84C-9C2B-288DF254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368639-30D7-4825-5120-49C6FF2C4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701CF-B2ED-A11B-9EF8-C2D2210B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71EB5-6582-43E4-8EFD-9B1074F34201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D433A-29C5-E0D6-EDE4-7F6770B7C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B7C06B-BB72-81A0-B67A-8E29B181C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65FDA-9D85-4F89-9B4C-CF07A1AD6F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434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FC3ADDE-8B87-3F71-3192-9CE9E038099B}"/>
              </a:ext>
            </a:extLst>
          </p:cNvPr>
          <p:cNvSpPr txBox="1"/>
          <p:nvPr/>
        </p:nvSpPr>
        <p:spPr>
          <a:xfrm>
            <a:off x="2138516" y="752168"/>
            <a:ext cx="8598310" cy="737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A29497-9CC2-ECB5-BCD0-6BEB0E087A8E}"/>
              </a:ext>
            </a:extLst>
          </p:cNvPr>
          <p:cNvSpPr/>
          <p:nvPr/>
        </p:nvSpPr>
        <p:spPr>
          <a:xfrm>
            <a:off x="2138516" y="2035278"/>
            <a:ext cx="2005781" cy="2890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C164EE-957A-48AF-0A3B-B99BB6671CDD}"/>
              </a:ext>
            </a:extLst>
          </p:cNvPr>
          <p:cNvSpPr/>
          <p:nvPr/>
        </p:nvSpPr>
        <p:spPr>
          <a:xfrm>
            <a:off x="2138516" y="1489588"/>
            <a:ext cx="8598310" cy="545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3B1CE3-C0C5-AD73-E297-695FADAFE80C}"/>
              </a:ext>
            </a:extLst>
          </p:cNvPr>
          <p:cNvSpPr/>
          <p:nvPr/>
        </p:nvSpPr>
        <p:spPr>
          <a:xfrm>
            <a:off x="4144297" y="2035277"/>
            <a:ext cx="6592529" cy="2890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1526B3-671D-35B0-707A-51E6EABA1379}"/>
              </a:ext>
            </a:extLst>
          </p:cNvPr>
          <p:cNvSpPr txBox="1"/>
          <p:nvPr/>
        </p:nvSpPr>
        <p:spPr>
          <a:xfrm>
            <a:off x="2138516" y="4925960"/>
            <a:ext cx="85983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Footer</a:t>
            </a:r>
            <a:endParaRPr lang="es-ES" dirty="0"/>
          </a:p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80731D-244E-FCF9-A378-F420D01AC084}"/>
              </a:ext>
            </a:extLst>
          </p:cNvPr>
          <p:cNvSpPr txBox="1"/>
          <p:nvPr/>
        </p:nvSpPr>
        <p:spPr>
          <a:xfrm>
            <a:off x="2684206" y="2772697"/>
            <a:ext cx="10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ASIDE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8607C5-E24E-DC41-5AFD-1B7365DDFB8A}"/>
              </a:ext>
            </a:extLst>
          </p:cNvPr>
          <p:cNvSpPr txBox="1"/>
          <p:nvPr/>
        </p:nvSpPr>
        <p:spPr>
          <a:xfrm>
            <a:off x="6924367" y="2930636"/>
            <a:ext cx="10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B22F73-7DC8-0310-3D9A-FB020ACEAA82}"/>
              </a:ext>
            </a:extLst>
          </p:cNvPr>
          <p:cNvSpPr txBox="1"/>
          <p:nvPr/>
        </p:nvSpPr>
        <p:spPr>
          <a:xfrm>
            <a:off x="5921477" y="1563642"/>
            <a:ext cx="10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nav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929B048-FB89-F3FC-3BB2-C1C834ECF3F3}"/>
              </a:ext>
            </a:extLst>
          </p:cNvPr>
          <p:cNvSpPr txBox="1"/>
          <p:nvPr/>
        </p:nvSpPr>
        <p:spPr>
          <a:xfrm>
            <a:off x="5973094" y="857243"/>
            <a:ext cx="10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Header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5339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Fernanda Abril Guerrero</dc:creator>
  <cp:lastModifiedBy>Luisa Fernanda Abril Guerrero</cp:lastModifiedBy>
  <cp:revision>1</cp:revision>
  <dcterms:created xsi:type="dcterms:W3CDTF">2025-05-30T03:33:27Z</dcterms:created>
  <dcterms:modified xsi:type="dcterms:W3CDTF">2025-05-30T03:34:33Z</dcterms:modified>
</cp:coreProperties>
</file>