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marca de agu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marca de agu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5050" y="275166"/>
            <a:ext cx="6477000" cy="1503510"/>
          </a:xfrm>
        </p:spPr>
        <p:txBody>
          <a:bodyPr/>
          <a:lstStyle/>
          <a:p>
            <a:r>
              <a:rPr lang="es-ES" dirty="0" smtClean="0"/>
              <a:t>Demanda de uso de bicicletas compartidas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2215" y="4921250"/>
            <a:ext cx="2804585" cy="1418167"/>
          </a:xfrm>
        </p:spPr>
        <p:txBody>
          <a:bodyPr/>
          <a:lstStyle/>
          <a:p>
            <a:r>
              <a:rPr lang="es-ES" dirty="0" smtClean="0"/>
              <a:t>Camilo Yate</a:t>
            </a:r>
          </a:p>
          <a:p>
            <a:r>
              <a:rPr lang="es-ES" dirty="0" smtClean="0"/>
              <a:t>Nicolás Lozada</a:t>
            </a:r>
          </a:p>
          <a:p>
            <a:r>
              <a:rPr lang="es-ES" dirty="0" smtClean="0"/>
              <a:t>Ricardo Blanco</a:t>
            </a:r>
          </a:p>
          <a:p>
            <a:r>
              <a:rPr lang="es-ES" dirty="0" smtClean="0"/>
              <a:t>Alexandra Pinzon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527217"/>
            <a:ext cx="6669617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6233" y="333905"/>
            <a:ext cx="7313613" cy="868362"/>
          </a:xfrm>
        </p:spPr>
        <p:txBody>
          <a:bodyPr/>
          <a:lstStyle/>
          <a:p>
            <a:r>
              <a:rPr lang="es-ES" dirty="0" smtClean="0"/>
              <a:t>Descripción del problema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483" y="1525589"/>
            <a:ext cx="7313613" cy="405606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El sistema </a:t>
            </a:r>
            <a:r>
              <a:rPr lang="es-ES" dirty="0"/>
              <a:t>de bicicletas </a:t>
            </a:r>
            <a:r>
              <a:rPr lang="es-ES" dirty="0" smtClean="0"/>
              <a:t>compartidas de Washington, requiere estimar la demanda de uso en las diferentes estaciones del  año, a través de patrones de uso históricos con datos meteorológicos, con el fin de poder :</a:t>
            </a:r>
          </a:p>
          <a:p>
            <a:r>
              <a:rPr lang="es-ES" dirty="0"/>
              <a:t>P</a:t>
            </a:r>
            <a:r>
              <a:rPr lang="es-ES" dirty="0" smtClean="0"/>
              <a:t>resupuestar los recursos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Dimensionar logística de funcionamiento </a:t>
            </a:r>
          </a:p>
          <a:p>
            <a:r>
              <a:rPr lang="es-ES" dirty="0" smtClean="0"/>
              <a:t>Estimar reparaciones </a:t>
            </a:r>
          </a:p>
          <a:p>
            <a:r>
              <a:rPr lang="es-ES" dirty="0" smtClean="0"/>
              <a:t>Proyectar ingresos  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42" y="4865324"/>
            <a:ext cx="2323356" cy="14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4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</a:t>
            </a:r>
            <a:r>
              <a:rPr lang="es-ES" dirty="0" smtClean="0"/>
              <a:t>ías de abordaje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Regresi</a:t>
            </a:r>
            <a:r>
              <a:rPr lang="es-ES" dirty="0" smtClean="0"/>
              <a:t>ón Lineal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2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Metodologías de abordaje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Gradient</a:t>
            </a:r>
            <a:r>
              <a:rPr lang="es-ES" dirty="0" smtClean="0"/>
              <a:t> </a:t>
            </a:r>
            <a:r>
              <a:rPr lang="es-ES" dirty="0" err="1" smtClean="0"/>
              <a:t>Boost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7957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intero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Tintero.thmx</Template>
  <TotalTime>73</TotalTime>
  <Words>78</Words>
  <Application>Microsoft Macintosh PowerPoint</Application>
  <PresentationFormat>Presentación en pantalla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Tintero</vt:lpstr>
      <vt:lpstr>Demanda de uso de bicicletas compartidas</vt:lpstr>
      <vt:lpstr>Descripción del problema </vt:lpstr>
      <vt:lpstr>Metodologías de abordaje </vt:lpstr>
      <vt:lpstr>Metodologías de abordaje </vt:lpstr>
    </vt:vector>
  </TitlesOfParts>
  <Company>Compensar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Demanda de uso de bicicletas compartidas</dc:title>
  <dc:creator>Alexandra Pinzon</dc:creator>
  <cp:lastModifiedBy>Alexandra Pinzon</cp:lastModifiedBy>
  <cp:revision>5</cp:revision>
  <dcterms:created xsi:type="dcterms:W3CDTF">2018-06-15T23:17:53Z</dcterms:created>
  <dcterms:modified xsi:type="dcterms:W3CDTF">2018-06-16T16:07:51Z</dcterms:modified>
</cp:coreProperties>
</file>