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3" r:id="rId4"/>
    <p:sldId id="264" r:id="rId5"/>
    <p:sldId id="265" r:id="rId6"/>
    <p:sldId id="258" r:id="rId7"/>
    <p:sldId id="274" r:id="rId8"/>
    <p:sldId id="267" r:id="rId9"/>
    <p:sldId id="268" r:id="rId10"/>
    <p:sldId id="269" r:id="rId11"/>
    <p:sldId id="271" r:id="rId12"/>
    <p:sldId id="275" r:id="rId13"/>
    <p:sldId id="273" r:id="rId1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91"/>
    <p:restoredTop sz="94680"/>
  </p:normalViewPr>
  <p:slideViewPr>
    <p:cSldViewPr snapToGrid="0">
      <p:cViewPr varScale="1">
        <p:scale>
          <a:sx n="211" d="100"/>
          <a:sy n="211" d="100"/>
        </p:scale>
        <p:origin x="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1272A-4245-E944-96B1-58062074764D}" type="datetimeFigureOut">
              <a:rPr lang="es-AR" smtClean="0"/>
              <a:t>4/9/23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CEA00-57B8-274F-BA35-F882697E7B9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420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bueno Docker es una plataforma de código abierto que nos facilita la creación, la distribución y la ejecución de aplicaciones dentro de contenedores (o sea docker es el software).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Los contenedores son entornos ligeros y portátiles que incluyen todo lo necesario para ejecutar una aplicación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el código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las bibliotecas y las dependencias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Como </a:t>
            </a: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asi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tambien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 </a:t>
            </a: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kernel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el sistema operativo </a:t>
            </a: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infimo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utiliza tecnologías de virtualización a nivel de sistema operativo para aislar las aplicaciones entre sí y del sistema anfitrión ( </a:t>
            </a: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osea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 sistema donde corre docker), lo que nos garantiza la consistencia y la reproducibilidad en diferentes entornos.</a:t>
            </a:r>
            <a:endParaRPr lang="es-A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EA00-57B8-274F-BA35-F882697E7B97}" type="slidenum">
              <a:rPr lang="es-AR" smtClean="0"/>
              <a:t>2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8136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¿Para qué sirve Docker?</a:t>
            </a:r>
            <a:endParaRPr lang="es-A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resuelve varios problemas comunes en el desarrollo y despliegue de aplicaciones:</a:t>
            </a:r>
            <a:endParaRPr lang="es-A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A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Portabilidad: Los contenedores de Docker son independientes del entorno donde se ejecutan, ele sistema operativo base, lo que significa que una aplicación empaquetada en un contenedor se va a ejecutar de la misma manera en cualquier sistema que ejecute Docker. Esto simplifica la migración entre servidores, entornos locales de desarrollo y la nube.</a:t>
            </a:r>
            <a:endParaRPr lang="es-A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A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Aislamiento: Los contenedores proporcionan un alto grado de aislamiento entre aplicaciones, lo que garantiza que una aplicación no afecte negativamente a otras aplicaciones en el mismo sistema, salvo que nosotros indiquemos que necesitamos conectarlos.</a:t>
            </a:r>
            <a:endParaRPr lang="es-A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A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Reproducibilidad: Los archivos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Dockerfile</a:t>
            </a: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permiten definir de manera declarativa cómo se construye un contenedor, lo que facilita la reproducción de entornos de desarrollo y pruebas idénticos. Esto ayuda a evitar problemas relacionados con las diferencias entre entornos de desarrollo y producción.</a:t>
            </a:r>
            <a:endParaRPr lang="es-A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A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Escalabilidad: Docker facilita la implementación y escalabilidad de aplicaciones a través de orquestadores como Docker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Swarm</a:t>
            </a: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Kubernetes</a:t>
            </a: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lo que permite administrar y automatizar la distribución de contenedores en clústeres de servidores.</a:t>
            </a:r>
            <a:endParaRPr lang="es-A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A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Desarrollo ágil: Docker facilita la creación de imágenes de contenedores listas para ejecutarse, lo que acelera el ciclo de desarrollo y pruebas al permitir a los desarrolladores trabajar en entornos aislados y replicables.</a:t>
            </a:r>
            <a:endParaRPr lang="es-A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A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resumen, Docker es una tecnología que simplifica el desarrollo, la implementación y la administración de aplicaciones al proporcionar una forma eficiente de empaquetar y distribuir software en forma de contenedores. Docker interfiere en todo el ciclo de vida de nuestras aplicaciones.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EA00-57B8-274F-BA35-F882697E7B97}" type="slidenum">
              <a:rPr lang="es-AR" smtClean="0"/>
              <a:t>3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20723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es una plataforma de código abierto que facilita la creación, distribución y ejecución de aplicaciones en contenedores. Los contenedores son entornos ligeros y portátiles que incluyen todo lo necesario para ejecutar una aplicación, como el código, las bibliotecas y las dependencias. Docker utiliza tecnologías de virtualización a nivel de sistema operativo para aislar las aplicaciones entre sí y del sistema anfitrión, lo que garantiza la consistencia y la reproducibilidad en diferentes entornos.</a:t>
            </a:r>
            <a:endParaRPr lang="es-A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EA00-57B8-274F-BA35-F882697E7B97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7077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es una plataforma de código abierto que facilita la creación, distribución y ejecución de aplicaciones en contenedores. Los contenedores son entornos ligeros y portátiles que incluyen todo lo necesario para ejecutar una aplicación, como el código, las bibliotecas y las dependencias. Docker utiliza tecnologías de virtualización a nivel de sistema operativo para aislar las aplicaciones entre sí y del sistema anfitrión, lo que garantiza la consistencia y la reproducibilidad en diferentes entornos.</a:t>
            </a:r>
            <a:endParaRPr lang="es-AR" sz="12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EA00-57B8-274F-BA35-F882697E7B97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316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EA00-57B8-274F-BA35-F882697E7B97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7480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B5739-FEA7-9F52-CE81-4E2535145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96B74E-FCC7-21B7-1AEE-0C276CF9A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FC298B-CD3A-5526-E776-9DC739DA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AC974-0F54-474F-83B9-C6B40B0EA8CF}" type="datetimeFigureOut">
              <a:rPr lang="es-AR" smtClean="0"/>
              <a:t>4/9/23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A8C994-B06A-1B62-552B-CBCC39117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5D4C15-EC29-79C2-E08C-0BFF8674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ED95-7018-BA48-943C-2D01F80DB8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255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54549-524A-53EA-898A-5AFEC161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E54295-71A8-D3A4-0D6B-602217F50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30D206-9E2B-396E-7DC6-655C1C56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AC974-0F54-474F-83B9-C6B40B0EA8CF}" type="datetimeFigureOut">
              <a:rPr lang="es-AR" smtClean="0"/>
              <a:t>4/9/23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A50C7A-6DF7-C39B-67A1-EFA19A20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23536E-8748-31FC-378B-5772DBE5B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ED95-7018-BA48-943C-2D01F80DB8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334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764939-7BFF-C6E7-99FE-3467A77F1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E6CC181-3E80-AB88-6B48-C096B5579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F72A34-21B8-388B-63CA-041CFBF3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AC974-0F54-474F-83B9-C6B40B0EA8CF}" type="datetimeFigureOut">
              <a:rPr lang="es-AR" smtClean="0"/>
              <a:t>4/9/23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49F721-8060-9824-3E44-6D758370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1A4DC8-1DD3-FB32-09AF-812FD301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ED95-7018-BA48-943C-2D01F80DB8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508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85B5B-604E-9E34-41C2-4CB0C3C61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9D77FA-A72E-A860-B9C3-CF300592D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484A21-7066-C19E-7176-E15FCE6E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AC974-0F54-474F-83B9-C6B40B0EA8CF}" type="datetimeFigureOut">
              <a:rPr lang="es-AR" smtClean="0"/>
              <a:t>4/9/23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1DDB20-C3E0-2AAE-3000-E5634367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B283E1-0DBB-C308-5215-F4959101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ED95-7018-BA48-943C-2D01F80DB8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38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2EC76-D1CE-5FFC-E728-44A0622F5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FDCEF2-B95F-5DCC-B21A-5CF9D5053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FEA962-C3D2-B957-4140-0D867CBC0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AC974-0F54-474F-83B9-C6B40B0EA8CF}" type="datetimeFigureOut">
              <a:rPr lang="es-AR" smtClean="0"/>
              <a:t>4/9/23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BC3870-1A35-3108-8633-AF56F49B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7DD546-C210-00CF-F034-F8D70EF14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ED95-7018-BA48-943C-2D01F80DB8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736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D2FBC-A69E-B703-B6D3-4CC752BB0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CE1AD-3EB5-546F-0A3C-105D31D32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DFB5C1-16BD-BF8A-AB93-9399DF2FF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F964E6-0ECB-8929-F5C6-B9A15185B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AC974-0F54-474F-83B9-C6B40B0EA8CF}" type="datetimeFigureOut">
              <a:rPr lang="es-AR" smtClean="0"/>
              <a:t>4/9/23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924265-414B-2BC8-486E-BB87B511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7DC4FC-8587-17BF-77EE-126D37F4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ED95-7018-BA48-943C-2D01F80DB8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369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EEC49-C937-2AD9-9CB7-CFE8ECA26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03F4E0-8233-6568-4590-6DE9F635A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9518A2-D4B1-160C-4D74-242B60D7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832DA73-F03D-44DB-1505-F03BE2B09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1A1E68A-F5CF-05B3-A4D3-DE1EC7A0E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FB173A6-DD24-3DB9-AD5C-AC1FD1A3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AC974-0F54-474F-83B9-C6B40B0EA8CF}" type="datetimeFigureOut">
              <a:rPr lang="es-AR" smtClean="0"/>
              <a:t>4/9/23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500262-4920-8AAB-D813-D1DBBDE4E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3480E55-E2EA-C7FD-09B6-193D9250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ED95-7018-BA48-943C-2D01F80DB8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317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F0D18-E99B-EF8B-0C3C-D73E2CBA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36EDB1C-A0CA-E6BC-3594-AD161BB58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AC974-0F54-474F-83B9-C6B40B0EA8CF}" type="datetimeFigureOut">
              <a:rPr lang="es-AR" smtClean="0"/>
              <a:t>4/9/23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5930C1E-C45E-57ED-A833-567A5F1BC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338B293-B227-C660-0DCA-7258A17EE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ED95-7018-BA48-943C-2D01F80DB8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290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D619EF2-2983-CDD6-5F38-4C7ECC926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AC974-0F54-474F-83B9-C6B40B0EA8CF}" type="datetimeFigureOut">
              <a:rPr lang="es-AR" smtClean="0"/>
              <a:t>4/9/23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3565AC1-DA75-C3B4-83CF-278AB5EE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11286B-AAF0-F3A4-2E24-99BA7ABF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ED95-7018-BA48-943C-2D01F80DB8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073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EDF27-9078-DCB5-C0C9-FF6FA9BFC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F7AC34-4670-D1E0-0272-CC38A9BC4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296727-D338-A5D9-9281-2667E4F53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1A5E79-8235-68BA-9D85-30B15C2F2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AC974-0F54-474F-83B9-C6B40B0EA8CF}" type="datetimeFigureOut">
              <a:rPr lang="es-AR" smtClean="0"/>
              <a:t>4/9/23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90282E-D26E-BB8C-A177-EB5A7585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2A3D1B-4FF0-4A02-5E7B-B24970F64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ED95-7018-BA48-943C-2D01F80DB8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388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87BDC-5216-A75A-29F7-A5773965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5A6C57-20C5-5D5B-989F-8BE47D114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E0C5B5-361C-956D-BE6C-E3083577C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7B8D52-E713-40B7-B30F-2CA992176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AC974-0F54-474F-83B9-C6B40B0EA8CF}" type="datetimeFigureOut">
              <a:rPr lang="es-AR" smtClean="0"/>
              <a:t>4/9/23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75D4C4-7E99-F231-CCE5-D8C5414D2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0562B0-9327-A6BF-CD60-40BC8F1C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ED95-7018-BA48-943C-2D01F80DB8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046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AA193BE-D112-22D1-BCA8-7498445FD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654665-74DF-32FA-1F68-BCA14486C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9FA3C5-86CF-F406-22FF-7DE2EDE55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AC974-0F54-474F-83B9-C6B40B0EA8CF}" type="datetimeFigureOut">
              <a:rPr lang="es-AR" smtClean="0"/>
              <a:t>4/9/23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78AACC-79B2-1E89-834E-775682AF6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0E49B0-B49B-F231-79B6-78EA2912D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7ED95-7018-BA48-943C-2D01F80DB8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100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guillermo@cuneo.com.ar" TargetMode="External"/><Relationship Id="rId4" Type="http://schemas.openxmlformats.org/officeDocument/2006/relationships/hyperlink" Target="https://www.cuneo.com.ar/category/docke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7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28" name="Picture 4" descr="Digital House - Apps en Google Play">
            <a:extLst>
              <a:ext uri="{FF2B5EF4-FFF2-40B4-BE49-F238E27FC236}">
                <a16:creationId xmlns:a16="http://schemas.microsoft.com/office/drawing/2014/main" id="{AE84FB4B-371A-DD3D-A995-43176011D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376" y="1308853"/>
            <a:ext cx="3343202" cy="334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26" name="Picture 2" descr="qué es Docker">
            <a:extLst>
              <a:ext uri="{FF2B5EF4-FFF2-40B4-BE49-F238E27FC236}">
                <a16:creationId xmlns:a16="http://schemas.microsoft.com/office/drawing/2014/main" id="{91EF5E45-E876-ABBF-0C22-40F369BA5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8562" y="1715030"/>
            <a:ext cx="4794093" cy="396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815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Digital House - Apps en Google Play">
            <a:extLst>
              <a:ext uri="{FF2B5EF4-FFF2-40B4-BE49-F238E27FC236}">
                <a16:creationId xmlns:a16="http://schemas.microsoft.com/office/drawing/2014/main" id="{640919CD-119D-D30B-493F-2B7C62F9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389" y="24928"/>
            <a:ext cx="688807" cy="68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13FA9F3-BB38-7953-65D1-9B278ECDE456}"/>
              </a:ext>
            </a:extLst>
          </p:cNvPr>
          <p:cNvSpPr txBox="1"/>
          <p:nvPr/>
        </p:nvSpPr>
        <p:spPr>
          <a:xfrm>
            <a:off x="4833777" y="-5350"/>
            <a:ext cx="31088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 usamos sin saberlo…</a:t>
            </a:r>
            <a:endParaRPr lang="es-AR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qué es Docker">
            <a:extLst>
              <a:ext uri="{FF2B5EF4-FFF2-40B4-BE49-F238E27FC236}">
                <a16:creationId xmlns:a16="http://schemas.microsoft.com/office/drawing/2014/main" id="{7223AE89-BBFA-24F9-DCDA-89A448BF4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17215" y="24928"/>
            <a:ext cx="832395" cy="68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6E749F2-4985-16EF-7539-011C4A5D2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617" y="877237"/>
            <a:ext cx="1442588" cy="66456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5367942-339D-1D1E-25DC-865835304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0660" y="598316"/>
            <a:ext cx="5407466" cy="155996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7B969A1-E3AE-C513-779B-6DF6F3B7EB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9911" y="2120407"/>
            <a:ext cx="8876549" cy="473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83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Digital House - Apps en Google Play">
            <a:extLst>
              <a:ext uri="{FF2B5EF4-FFF2-40B4-BE49-F238E27FC236}">
                <a16:creationId xmlns:a16="http://schemas.microsoft.com/office/drawing/2014/main" id="{640919CD-119D-D30B-493F-2B7C62F9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389" y="24928"/>
            <a:ext cx="688807" cy="68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13FA9F3-BB38-7953-65D1-9B278ECDE456}"/>
              </a:ext>
            </a:extLst>
          </p:cNvPr>
          <p:cNvSpPr txBox="1"/>
          <p:nvPr/>
        </p:nvSpPr>
        <p:spPr>
          <a:xfrm>
            <a:off x="4602090" y="24928"/>
            <a:ext cx="29878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s-ES" sz="2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ocker-compose.yaml</a:t>
            </a:r>
            <a:endParaRPr lang="es-AR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qué es Docker">
            <a:extLst>
              <a:ext uri="{FF2B5EF4-FFF2-40B4-BE49-F238E27FC236}">
                <a16:creationId xmlns:a16="http://schemas.microsoft.com/office/drawing/2014/main" id="{7223AE89-BBFA-24F9-DCDA-89A448BF4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17215" y="24928"/>
            <a:ext cx="832395" cy="68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54686C2-75C4-C93A-40AA-BD9F4D9D2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9220" y="647951"/>
            <a:ext cx="6473560" cy="599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330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Digital House - Apps en Google Play">
            <a:extLst>
              <a:ext uri="{FF2B5EF4-FFF2-40B4-BE49-F238E27FC236}">
                <a16:creationId xmlns:a16="http://schemas.microsoft.com/office/drawing/2014/main" id="{640919CD-119D-D30B-493F-2B7C62F9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389" y="24928"/>
            <a:ext cx="688807" cy="68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13FA9F3-BB38-7953-65D1-9B278ECDE456}"/>
              </a:ext>
            </a:extLst>
          </p:cNvPr>
          <p:cNvSpPr txBox="1"/>
          <p:nvPr/>
        </p:nvSpPr>
        <p:spPr>
          <a:xfrm>
            <a:off x="3797794" y="24928"/>
            <a:ext cx="45964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Creando nuestras propias imágenes</a:t>
            </a:r>
            <a:endParaRPr lang="es-AR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qué es Docker">
            <a:extLst>
              <a:ext uri="{FF2B5EF4-FFF2-40B4-BE49-F238E27FC236}">
                <a16:creationId xmlns:a16="http://schemas.microsoft.com/office/drawing/2014/main" id="{7223AE89-BBFA-24F9-DCDA-89A448BF4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17215" y="24928"/>
            <a:ext cx="832395" cy="68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2D5270A-3885-0E1D-6B8A-6EB4144F2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8705" y="1241446"/>
            <a:ext cx="4635500" cy="37211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0C02242-655A-029A-31CF-E6715A28BCFA}"/>
              </a:ext>
            </a:extLst>
          </p:cNvPr>
          <p:cNvSpPr txBox="1"/>
          <p:nvPr/>
        </p:nvSpPr>
        <p:spPr>
          <a:xfrm>
            <a:off x="4314724" y="5385721"/>
            <a:ext cx="35234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build –t miApp:1.0 .</a:t>
            </a:r>
            <a:endParaRPr lang="es-AR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4873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Digital House - Apps en Google Play">
            <a:extLst>
              <a:ext uri="{FF2B5EF4-FFF2-40B4-BE49-F238E27FC236}">
                <a16:creationId xmlns:a16="http://schemas.microsoft.com/office/drawing/2014/main" id="{640919CD-119D-D30B-493F-2B7C62F9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389" y="24928"/>
            <a:ext cx="688807" cy="68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qué es Docker">
            <a:extLst>
              <a:ext uri="{FF2B5EF4-FFF2-40B4-BE49-F238E27FC236}">
                <a16:creationId xmlns:a16="http://schemas.microsoft.com/office/drawing/2014/main" id="{7223AE89-BBFA-24F9-DCDA-89A448BF4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17215" y="24928"/>
            <a:ext cx="832395" cy="68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779FAA1-B003-015D-2CB4-0CCDFD79BCF2}"/>
              </a:ext>
            </a:extLst>
          </p:cNvPr>
          <p:cNvSpPr txBox="1"/>
          <p:nvPr/>
        </p:nvSpPr>
        <p:spPr>
          <a:xfrm>
            <a:off x="3878125" y="2160376"/>
            <a:ext cx="4435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hlinkClick r:id="rId4"/>
              </a:rPr>
              <a:t>https://www.cuneo.com.ar/category/docker/</a:t>
            </a:r>
            <a:endParaRPr lang="es-A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7D0CF5A-C8E0-D413-A4E4-B285C0A5B117}"/>
              </a:ext>
            </a:extLst>
          </p:cNvPr>
          <p:cNvSpPr txBox="1"/>
          <p:nvPr/>
        </p:nvSpPr>
        <p:spPr>
          <a:xfrm>
            <a:off x="4811192" y="3059668"/>
            <a:ext cx="2569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hlinkClick r:id="rId5"/>
              </a:rPr>
              <a:t>guillermo@cuneo.com.ar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349201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3BC0CC5-170B-39E2-EF23-11FD2BF9E0BB}"/>
              </a:ext>
            </a:extLst>
          </p:cNvPr>
          <p:cNvSpPr txBox="1"/>
          <p:nvPr/>
        </p:nvSpPr>
        <p:spPr>
          <a:xfrm>
            <a:off x="4836313" y="24928"/>
            <a:ext cx="2260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¿Qué es Docker?</a:t>
            </a:r>
            <a:endParaRPr lang="es-AR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 descr="qué es Docker">
            <a:extLst>
              <a:ext uri="{FF2B5EF4-FFF2-40B4-BE49-F238E27FC236}">
                <a16:creationId xmlns:a16="http://schemas.microsoft.com/office/drawing/2014/main" id="{5726D3BA-3932-768C-BAA5-CD16D961F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5990" y="1856753"/>
            <a:ext cx="4794093" cy="396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igital House - Apps en Google Play">
            <a:extLst>
              <a:ext uri="{FF2B5EF4-FFF2-40B4-BE49-F238E27FC236}">
                <a16:creationId xmlns:a16="http://schemas.microsoft.com/office/drawing/2014/main" id="{9F9A667C-223E-B7D5-AE3F-B5D5C481A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389" y="24928"/>
            <a:ext cx="688807" cy="68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771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Digital House - Apps en Google Play">
            <a:extLst>
              <a:ext uri="{FF2B5EF4-FFF2-40B4-BE49-F238E27FC236}">
                <a16:creationId xmlns:a16="http://schemas.microsoft.com/office/drawing/2014/main" id="{9F9A667C-223E-B7D5-AE3F-B5D5C481A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389" y="24928"/>
            <a:ext cx="688807" cy="68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0299F08-4437-BC2C-CB51-116CABDF005C}"/>
              </a:ext>
            </a:extLst>
          </p:cNvPr>
          <p:cNvSpPr txBox="1"/>
          <p:nvPr/>
        </p:nvSpPr>
        <p:spPr>
          <a:xfrm>
            <a:off x="4836313" y="24928"/>
            <a:ext cx="2260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¿Para qué sirve?</a:t>
            </a:r>
            <a:endParaRPr lang="es-AR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qué es Docker">
            <a:extLst>
              <a:ext uri="{FF2B5EF4-FFF2-40B4-BE49-F238E27FC236}">
                <a16:creationId xmlns:a16="http://schemas.microsoft.com/office/drawing/2014/main" id="{C36E72A5-374E-EEB3-6042-B0C0A76C6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17215" y="24928"/>
            <a:ext cx="832395" cy="68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Beneficios de usar contenedores (y Docker) – Un poco de Java">
            <a:extLst>
              <a:ext uri="{FF2B5EF4-FFF2-40B4-BE49-F238E27FC236}">
                <a16:creationId xmlns:a16="http://schemas.microsoft.com/office/drawing/2014/main" id="{711E0107-AA35-21B9-1208-9C82D6A7B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80" y="2791013"/>
            <a:ext cx="1469583" cy="112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FC4A00F-55DF-02B9-FD71-D129D9E6E3D3}"/>
              </a:ext>
            </a:extLst>
          </p:cNvPr>
          <p:cNvSpPr txBox="1"/>
          <p:nvPr/>
        </p:nvSpPr>
        <p:spPr>
          <a:xfrm>
            <a:off x="287109" y="2271399"/>
            <a:ext cx="16865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Portabilidad</a:t>
            </a:r>
            <a:endParaRPr lang="es-AR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03AAA3E-F627-ECA4-6F8D-9DA588E583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317" y="3894778"/>
            <a:ext cx="1629846" cy="540970"/>
          </a:xfrm>
          <a:prstGeom prst="rect">
            <a:avLst/>
          </a:prstGeom>
        </p:spPr>
      </p:pic>
      <p:pic>
        <p:nvPicPr>
          <p:cNvPr id="14" name="Picture 2" descr="Beneficios de usar contenedores (y Docker) – Un poco de Java">
            <a:extLst>
              <a:ext uri="{FF2B5EF4-FFF2-40B4-BE49-F238E27FC236}">
                <a16:creationId xmlns:a16="http://schemas.microsoft.com/office/drawing/2014/main" id="{6EF46C1D-75EE-F026-6231-B7587B589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654" y="2791013"/>
            <a:ext cx="835303" cy="63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D5C8E2A0-6FA8-C176-1074-DBD525003B99}"/>
              </a:ext>
            </a:extLst>
          </p:cNvPr>
          <p:cNvSpPr txBox="1"/>
          <p:nvPr/>
        </p:nvSpPr>
        <p:spPr>
          <a:xfrm>
            <a:off x="2942573" y="2284048"/>
            <a:ext cx="16865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Aislamiento</a:t>
            </a:r>
            <a:endParaRPr lang="es-AR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Picture 2" descr="Beneficios de usar contenedores (y Docker) – Un poco de Java">
            <a:extLst>
              <a:ext uri="{FF2B5EF4-FFF2-40B4-BE49-F238E27FC236}">
                <a16:creationId xmlns:a16="http://schemas.microsoft.com/office/drawing/2014/main" id="{49D8025F-B308-83A2-01CA-8CBF024A5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428" y="2791012"/>
            <a:ext cx="835304" cy="63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Beneficios de usar contenedores (y Docker) – Un poco de Java">
            <a:extLst>
              <a:ext uri="{FF2B5EF4-FFF2-40B4-BE49-F238E27FC236}">
                <a16:creationId xmlns:a16="http://schemas.microsoft.com/office/drawing/2014/main" id="{A36DBAAD-5543-05BE-C41A-A22D501C9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654" y="3429001"/>
            <a:ext cx="835303" cy="63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eneficios de usar contenedores (y Docker) – Un poco de Java">
            <a:extLst>
              <a:ext uri="{FF2B5EF4-FFF2-40B4-BE49-F238E27FC236}">
                <a16:creationId xmlns:a16="http://schemas.microsoft.com/office/drawing/2014/main" id="{F8565CF0-83F3-DD56-9E9E-6BDAC1A36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428" y="3429000"/>
            <a:ext cx="835304" cy="63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Docker imagenes contenedores instancias">
            <a:extLst>
              <a:ext uri="{FF2B5EF4-FFF2-40B4-BE49-F238E27FC236}">
                <a16:creationId xmlns:a16="http://schemas.microsoft.com/office/drawing/2014/main" id="{D6C32656-9815-739C-FBB6-3A39D1E65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379" y="2660952"/>
            <a:ext cx="2848203" cy="169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F477E1E1-7FB6-15C9-30AA-744C7E2C7460}"/>
              </a:ext>
            </a:extLst>
          </p:cNvPr>
          <p:cNvSpPr txBox="1"/>
          <p:nvPr/>
        </p:nvSpPr>
        <p:spPr>
          <a:xfrm>
            <a:off x="5894661" y="2290104"/>
            <a:ext cx="25615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Reproducibilidad</a:t>
            </a:r>
            <a:endParaRPr lang="es-AR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A7DC7B6-5530-D55B-2EB9-DEE46EEF6A32}"/>
              </a:ext>
            </a:extLst>
          </p:cNvPr>
          <p:cNvSpPr txBox="1"/>
          <p:nvPr/>
        </p:nvSpPr>
        <p:spPr>
          <a:xfrm>
            <a:off x="9783449" y="2260819"/>
            <a:ext cx="18240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Escalabilidad</a:t>
            </a:r>
            <a:endParaRPr lang="es-AR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84" name="Picture 12" descr="Understand Dockerfile. Dockerfile is the basic concept for… | by Rocky Chen  | The Startup | Medium">
            <a:extLst>
              <a:ext uri="{FF2B5EF4-FFF2-40B4-BE49-F238E27FC236}">
                <a16:creationId xmlns:a16="http://schemas.microsoft.com/office/drawing/2014/main" id="{A4E4EFA2-AAA1-75CF-6E17-73F1C411A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428" y="2732454"/>
            <a:ext cx="4150175" cy="138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6815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Digital House - Apps en Google Play">
            <a:extLst>
              <a:ext uri="{FF2B5EF4-FFF2-40B4-BE49-F238E27FC236}">
                <a16:creationId xmlns:a16="http://schemas.microsoft.com/office/drawing/2014/main" id="{9F9A667C-223E-B7D5-AE3F-B5D5C481A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389" y="24928"/>
            <a:ext cx="688807" cy="68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0299F08-4437-BC2C-CB51-116CABDF005C}"/>
              </a:ext>
            </a:extLst>
          </p:cNvPr>
          <p:cNvSpPr txBox="1"/>
          <p:nvPr/>
        </p:nvSpPr>
        <p:spPr>
          <a:xfrm>
            <a:off x="3600822" y="24928"/>
            <a:ext cx="49903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¿De donde venimos y a donde vamos?</a:t>
            </a:r>
            <a:endParaRPr lang="es-AR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9BF9B92-6C46-B8B4-8EDB-94BD97779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4402" y="2653560"/>
            <a:ext cx="3270337" cy="245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87B0055-A37C-C33B-FA1D-A78D14BCF884}"/>
              </a:ext>
            </a:extLst>
          </p:cNvPr>
          <p:cNvSpPr txBox="1"/>
          <p:nvPr/>
        </p:nvSpPr>
        <p:spPr>
          <a:xfrm>
            <a:off x="42389" y="1776738"/>
            <a:ext cx="19415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Servidor físico </a:t>
            </a:r>
          </a:p>
          <a:p>
            <a:pPr algn="ctr"/>
            <a:r>
              <a:rPr lang="es-ES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s-ES" sz="24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-Premise</a:t>
            </a:r>
            <a:endParaRPr lang="es-AR" sz="24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8BC74FF-AE4A-A73F-6F1A-9435A61BC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0641" y="1918613"/>
            <a:ext cx="2235200" cy="3187700"/>
          </a:xfrm>
          <a:prstGeom prst="rect">
            <a:avLst/>
          </a:prstGeom>
        </p:spPr>
      </p:pic>
      <p:pic>
        <p:nvPicPr>
          <p:cNvPr id="6152" name="Picture 8" descr="Qué diferencia hay entre Docker (Contenedores) y Máquinas virtuales  (VMWare, VirtualBox...)? | campusMVP.es">
            <a:extLst>
              <a:ext uri="{FF2B5EF4-FFF2-40B4-BE49-F238E27FC236}">
                <a16:creationId xmlns:a16="http://schemas.microsoft.com/office/drawing/2014/main" id="{CF57E0A4-1A38-FC7C-08EB-4A6FB4FDB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887" y="1939741"/>
            <a:ext cx="4811430" cy="316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qué es Docker">
            <a:extLst>
              <a:ext uri="{FF2B5EF4-FFF2-40B4-BE49-F238E27FC236}">
                <a16:creationId xmlns:a16="http://schemas.microsoft.com/office/drawing/2014/main" id="{3F862C34-113C-8B1E-8804-9FD155C4C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17215" y="24928"/>
            <a:ext cx="832395" cy="68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2AFD002-6865-B6B8-50D9-AA946C56A08F}"/>
              </a:ext>
            </a:extLst>
          </p:cNvPr>
          <p:cNvSpPr txBox="1"/>
          <p:nvPr/>
        </p:nvSpPr>
        <p:spPr>
          <a:xfrm>
            <a:off x="3291213" y="5106313"/>
            <a:ext cx="29540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Servidores virtuales sobre servidores físicos</a:t>
            </a:r>
            <a:endParaRPr lang="es-AR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D2901F9-197A-D4F4-4739-7D74687BE9C8}"/>
              </a:ext>
            </a:extLst>
          </p:cNvPr>
          <p:cNvSpPr txBox="1"/>
          <p:nvPr/>
        </p:nvSpPr>
        <p:spPr>
          <a:xfrm>
            <a:off x="8093574" y="5171031"/>
            <a:ext cx="29540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Esquema en capas</a:t>
            </a:r>
            <a:endParaRPr lang="es-AR" sz="24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0573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Digital House - Apps en Google Play">
            <a:extLst>
              <a:ext uri="{FF2B5EF4-FFF2-40B4-BE49-F238E27FC236}">
                <a16:creationId xmlns:a16="http://schemas.microsoft.com/office/drawing/2014/main" id="{9F9A667C-223E-B7D5-AE3F-B5D5C481A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389" y="24928"/>
            <a:ext cx="688807" cy="68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Qué diferencia hay entre Docker (Contenedores) y Máquinas virtuales  (VMWare, VirtualBox...)? | campusMVP.es">
            <a:extLst>
              <a:ext uri="{FF2B5EF4-FFF2-40B4-BE49-F238E27FC236}">
                <a16:creationId xmlns:a16="http://schemas.microsoft.com/office/drawing/2014/main" id="{8082B9E3-6F04-FDF0-D7BC-52B1D00F3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246" y="1928388"/>
            <a:ext cx="4697122" cy="318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Qué diferencia hay entre Docker (Contenedores) y Máquinas virtuales  (VMWare, VirtualBox...)? | campusMVP.es">
            <a:extLst>
              <a:ext uri="{FF2B5EF4-FFF2-40B4-BE49-F238E27FC236}">
                <a16:creationId xmlns:a16="http://schemas.microsoft.com/office/drawing/2014/main" id="{CEB11756-42A3-4E8C-03A1-016E7C2F6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48" y="1834443"/>
            <a:ext cx="4811430" cy="316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69754DE-A1A2-01EA-3561-4D2561CCDA2A}"/>
              </a:ext>
            </a:extLst>
          </p:cNvPr>
          <p:cNvSpPr txBox="1"/>
          <p:nvPr/>
        </p:nvSpPr>
        <p:spPr>
          <a:xfrm>
            <a:off x="3600822" y="24928"/>
            <a:ext cx="49903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¿De donde venimos y a donde vamos?</a:t>
            </a:r>
            <a:endParaRPr lang="es-AR" sz="24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qué es Docker">
            <a:extLst>
              <a:ext uri="{FF2B5EF4-FFF2-40B4-BE49-F238E27FC236}">
                <a16:creationId xmlns:a16="http://schemas.microsoft.com/office/drawing/2014/main" id="{3D9D7B31-C032-FFC0-975C-57B414C81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17215" y="24928"/>
            <a:ext cx="832395" cy="68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E0500A9-0962-E1B2-CB59-F974D07362CC}"/>
              </a:ext>
            </a:extLst>
          </p:cNvPr>
          <p:cNvSpPr txBox="1"/>
          <p:nvPr/>
        </p:nvSpPr>
        <p:spPr>
          <a:xfrm>
            <a:off x="1987135" y="5116881"/>
            <a:ext cx="29540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Esquema en capas</a:t>
            </a:r>
            <a:endParaRPr lang="es-AR" sz="24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3FE05B6-5495-1C93-D854-95DF32C901AF}"/>
              </a:ext>
            </a:extLst>
          </p:cNvPr>
          <p:cNvSpPr txBox="1"/>
          <p:nvPr/>
        </p:nvSpPr>
        <p:spPr>
          <a:xfrm>
            <a:off x="7447779" y="5116881"/>
            <a:ext cx="29540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250012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Digital House - Apps en Google Play">
            <a:extLst>
              <a:ext uri="{FF2B5EF4-FFF2-40B4-BE49-F238E27FC236}">
                <a16:creationId xmlns:a16="http://schemas.microsoft.com/office/drawing/2014/main" id="{640919CD-119D-D30B-493F-2B7C62F9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389" y="24928"/>
            <a:ext cx="688807" cy="68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13FA9F3-BB38-7953-65D1-9B278ECDE456}"/>
              </a:ext>
            </a:extLst>
          </p:cNvPr>
          <p:cNvSpPr txBox="1"/>
          <p:nvPr/>
        </p:nvSpPr>
        <p:spPr>
          <a:xfrm>
            <a:off x="3600822" y="24928"/>
            <a:ext cx="49903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¿De donde venimos y a donde vamos?</a:t>
            </a:r>
            <a:endParaRPr lang="es-AR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qué es Docker">
            <a:extLst>
              <a:ext uri="{FF2B5EF4-FFF2-40B4-BE49-F238E27FC236}">
                <a16:creationId xmlns:a16="http://schemas.microsoft.com/office/drawing/2014/main" id="{7223AE89-BBFA-24F9-DCDA-89A448BF4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17215" y="24928"/>
            <a:ext cx="832395" cy="68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13590B9-76BE-FA38-B314-EFB8C2D96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0" y="1568450"/>
            <a:ext cx="7772400" cy="370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127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Digital House - Apps en Google Play">
            <a:extLst>
              <a:ext uri="{FF2B5EF4-FFF2-40B4-BE49-F238E27FC236}">
                <a16:creationId xmlns:a16="http://schemas.microsoft.com/office/drawing/2014/main" id="{640919CD-119D-D30B-493F-2B7C62F9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389" y="24928"/>
            <a:ext cx="688807" cy="68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13FA9F3-BB38-7953-65D1-9B278ECDE456}"/>
              </a:ext>
            </a:extLst>
          </p:cNvPr>
          <p:cNvSpPr txBox="1"/>
          <p:nvPr/>
        </p:nvSpPr>
        <p:spPr>
          <a:xfrm>
            <a:off x="4836053" y="24928"/>
            <a:ext cx="26487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Primeros comandos</a:t>
            </a:r>
            <a:endParaRPr lang="es-AR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qué es Docker">
            <a:extLst>
              <a:ext uri="{FF2B5EF4-FFF2-40B4-BE49-F238E27FC236}">
                <a16:creationId xmlns:a16="http://schemas.microsoft.com/office/drawing/2014/main" id="{7223AE89-BBFA-24F9-DCDA-89A448BF4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17215" y="24928"/>
            <a:ext cx="832395" cy="68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4ECE502-FEDB-6890-4B79-FE18D28C0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044" y="1168584"/>
            <a:ext cx="9351910" cy="490975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383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67B41577-60D5-9CDD-1859-A82BDCE5A3CA}"/>
              </a:ext>
            </a:extLst>
          </p:cNvPr>
          <p:cNvSpPr/>
          <p:nvPr/>
        </p:nvSpPr>
        <p:spPr>
          <a:xfrm>
            <a:off x="2630466" y="2085584"/>
            <a:ext cx="6576164" cy="256293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6" name="Picture 4" descr="Digital House - Apps en Google Play">
            <a:extLst>
              <a:ext uri="{FF2B5EF4-FFF2-40B4-BE49-F238E27FC236}">
                <a16:creationId xmlns:a16="http://schemas.microsoft.com/office/drawing/2014/main" id="{640919CD-119D-D30B-493F-2B7C62F9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389" y="24928"/>
            <a:ext cx="688807" cy="68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13FA9F3-BB38-7953-65D1-9B278ECDE456}"/>
              </a:ext>
            </a:extLst>
          </p:cNvPr>
          <p:cNvSpPr txBox="1"/>
          <p:nvPr/>
        </p:nvSpPr>
        <p:spPr>
          <a:xfrm>
            <a:off x="2972167" y="24928"/>
            <a:ext cx="61619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Correr contenedor de node de modo interactivo</a:t>
            </a:r>
            <a:endParaRPr lang="es-AR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qué es Docker">
            <a:extLst>
              <a:ext uri="{FF2B5EF4-FFF2-40B4-BE49-F238E27FC236}">
                <a16:creationId xmlns:a16="http://schemas.microsoft.com/office/drawing/2014/main" id="{7223AE89-BBFA-24F9-DCDA-89A448BF4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17215" y="24928"/>
            <a:ext cx="832395" cy="68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7842CD4A-74A2-B818-4A74-723E2C337090}"/>
              </a:ext>
            </a:extLst>
          </p:cNvPr>
          <p:cNvSpPr/>
          <p:nvPr/>
        </p:nvSpPr>
        <p:spPr>
          <a:xfrm>
            <a:off x="3047477" y="2659703"/>
            <a:ext cx="1217635" cy="5469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9F9242F-21F7-60E1-AA6A-5667FF4CCEF1}"/>
              </a:ext>
            </a:extLst>
          </p:cNvPr>
          <p:cNvSpPr/>
          <p:nvPr/>
        </p:nvSpPr>
        <p:spPr>
          <a:xfrm>
            <a:off x="3047477" y="2402919"/>
            <a:ext cx="3992149" cy="25678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C5434DD-5004-3BB0-C6B6-22794EFDBB23}"/>
              </a:ext>
            </a:extLst>
          </p:cNvPr>
          <p:cNvSpPr/>
          <p:nvPr/>
        </p:nvSpPr>
        <p:spPr>
          <a:xfrm>
            <a:off x="3047476" y="3206663"/>
            <a:ext cx="5651850" cy="31315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0196BD2-B482-9AE7-45AA-7E8D65CA8ACE}"/>
              </a:ext>
            </a:extLst>
          </p:cNvPr>
          <p:cNvSpPr/>
          <p:nvPr/>
        </p:nvSpPr>
        <p:spPr>
          <a:xfrm>
            <a:off x="3047475" y="3519814"/>
            <a:ext cx="2952492" cy="55331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6879F33-9AE0-C637-93D0-B0DFFEB081F9}"/>
              </a:ext>
            </a:extLst>
          </p:cNvPr>
          <p:cNvSpPr txBox="1"/>
          <p:nvPr/>
        </p:nvSpPr>
        <p:spPr>
          <a:xfrm>
            <a:off x="3037043" y="2349871"/>
            <a:ext cx="60970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➜  ~ docker run -it node:20 bash</a:t>
            </a:r>
          </a:p>
          <a:p>
            <a:r>
              <a:rPr lang="es-AR" dirty="0"/>
              <a:t># node -v</a:t>
            </a:r>
          </a:p>
          <a:p>
            <a:r>
              <a:rPr lang="es-AR" dirty="0"/>
              <a:t>v20.5.1</a:t>
            </a:r>
          </a:p>
          <a:p>
            <a:r>
              <a:rPr lang="es-AR" dirty="0"/>
              <a:t># echo "console.log(‘Hola en node desde Docker')" &gt; app.js</a:t>
            </a:r>
          </a:p>
          <a:p>
            <a:r>
              <a:rPr lang="es-AR" dirty="0"/>
              <a:t># node app.js</a:t>
            </a:r>
          </a:p>
          <a:p>
            <a:r>
              <a:rPr lang="es-AR" dirty="0"/>
              <a:t>Hola en node desde Docker </a:t>
            </a:r>
          </a:p>
          <a:p>
            <a:r>
              <a:rPr lang="es-AR" dirty="0"/>
              <a:t># </a:t>
            </a:r>
          </a:p>
          <a:p>
            <a:endParaRPr lang="es-AR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9AD16FC-F88F-1313-818E-693B3BED7A08}"/>
              </a:ext>
            </a:extLst>
          </p:cNvPr>
          <p:cNvSpPr txBox="1"/>
          <p:nvPr/>
        </p:nvSpPr>
        <p:spPr>
          <a:xfrm>
            <a:off x="407614" y="1215458"/>
            <a:ext cx="5279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Ejecutamos un contenedor con node ver 20 en forma interactiva</a:t>
            </a:r>
          </a:p>
        </p:txBody>
      </p:sp>
      <p:cxnSp>
        <p:nvCxnSpPr>
          <p:cNvPr id="18" name="Conector curvado 17">
            <a:extLst>
              <a:ext uri="{FF2B5EF4-FFF2-40B4-BE49-F238E27FC236}">
                <a16:creationId xmlns:a16="http://schemas.microsoft.com/office/drawing/2014/main" id="{0E611D16-A8FC-3517-7903-3904435CFAC0}"/>
              </a:ext>
            </a:extLst>
          </p:cNvPr>
          <p:cNvCxnSpPr>
            <a:endCxn id="11" idx="1"/>
          </p:cNvCxnSpPr>
          <p:nvPr/>
        </p:nvCxnSpPr>
        <p:spPr>
          <a:xfrm>
            <a:off x="1534438" y="1703540"/>
            <a:ext cx="1513039" cy="82777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C68623E-1A6E-A604-6D6D-59DC1D5E9A1C}"/>
              </a:ext>
            </a:extLst>
          </p:cNvPr>
          <p:cNvSpPr txBox="1"/>
          <p:nvPr/>
        </p:nvSpPr>
        <p:spPr>
          <a:xfrm>
            <a:off x="0" y="2416563"/>
            <a:ext cx="1782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Vemos la versión de node</a:t>
            </a:r>
          </a:p>
        </p:txBody>
      </p:sp>
      <p:cxnSp>
        <p:nvCxnSpPr>
          <p:cNvPr id="24" name="Conector curvado 23">
            <a:extLst>
              <a:ext uri="{FF2B5EF4-FFF2-40B4-BE49-F238E27FC236}">
                <a16:creationId xmlns:a16="http://schemas.microsoft.com/office/drawing/2014/main" id="{6676A074-9B86-56C6-8E2E-D3F68BA85F1E}"/>
              </a:ext>
            </a:extLst>
          </p:cNvPr>
          <p:cNvCxnSpPr>
            <a:stCxn id="19" idx="3"/>
            <a:endCxn id="10" idx="1"/>
          </p:cNvCxnSpPr>
          <p:nvPr/>
        </p:nvCxnSpPr>
        <p:spPr>
          <a:xfrm>
            <a:off x="1782353" y="2739729"/>
            <a:ext cx="1265124" cy="19345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2F90278-5020-4717-B417-003CC831822F}"/>
              </a:ext>
            </a:extLst>
          </p:cNvPr>
          <p:cNvSpPr txBox="1"/>
          <p:nvPr/>
        </p:nvSpPr>
        <p:spPr>
          <a:xfrm>
            <a:off x="-1" y="3217079"/>
            <a:ext cx="1910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Enviamos un string a un archivo</a:t>
            </a:r>
          </a:p>
        </p:txBody>
      </p:sp>
      <p:cxnSp>
        <p:nvCxnSpPr>
          <p:cNvPr id="27" name="Conector curvado 26">
            <a:extLst>
              <a:ext uri="{FF2B5EF4-FFF2-40B4-BE49-F238E27FC236}">
                <a16:creationId xmlns:a16="http://schemas.microsoft.com/office/drawing/2014/main" id="{C6FB9612-1344-C0A9-AAAB-4AB7FFFF5940}"/>
              </a:ext>
            </a:extLst>
          </p:cNvPr>
          <p:cNvCxnSpPr>
            <a:stCxn id="25" idx="3"/>
            <a:endCxn id="13" idx="1"/>
          </p:cNvCxnSpPr>
          <p:nvPr/>
        </p:nvCxnSpPr>
        <p:spPr>
          <a:xfrm flipV="1">
            <a:off x="1910219" y="3363239"/>
            <a:ext cx="1137257" cy="17700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88C7208-BE5C-4B70-DB6A-617894E5654F}"/>
              </a:ext>
            </a:extLst>
          </p:cNvPr>
          <p:cNvSpPr txBox="1"/>
          <p:nvPr/>
        </p:nvSpPr>
        <p:spPr>
          <a:xfrm>
            <a:off x="-1" y="4094382"/>
            <a:ext cx="1910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Ejecutamos el archivo app.js con node</a:t>
            </a:r>
          </a:p>
        </p:txBody>
      </p:sp>
      <p:cxnSp>
        <p:nvCxnSpPr>
          <p:cNvPr id="30" name="Conector curvado 29">
            <a:extLst>
              <a:ext uri="{FF2B5EF4-FFF2-40B4-BE49-F238E27FC236}">
                <a16:creationId xmlns:a16="http://schemas.microsoft.com/office/drawing/2014/main" id="{3AB50BD0-72C3-BB39-B62B-80A184E90F35}"/>
              </a:ext>
            </a:extLst>
          </p:cNvPr>
          <p:cNvCxnSpPr>
            <a:stCxn id="28" idx="3"/>
            <a:endCxn id="14" idx="1"/>
          </p:cNvCxnSpPr>
          <p:nvPr/>
        </p:nvCxnSpPr>
        <p:spPr>
          <a:xfrm flipV="1">
            <a:off x="1910219" y="3796472"/>
            <a:ext cx="1137256" cy="75957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0164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5" grpId="0"/>
      <p:bldP spid="19" grpId="0"/>
      <p:bldP spid="25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5B229932-FD7F-329C-04AD-F5D57BF1160D}"/>
              </a:ext>
            </a:extLst>
          </p:cNvPr>
          <p:cNvSpPr/>
          <p:nvPr/>
        </p:nvSpPr>
        <p:spPr>
          <a:xfrm>
            <a:off x="3245817" y="2511174"/>
            <a:ext cx="5407678" cy="21373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6" name="Picture 4" descr="Digital House - Apps en Google Play">
            <a:extLst>
              <a:ext uri="{FF2B5EF4-FFF2-40B4-BE49-F238E27FC236}">
                <a16:creationId xmlns:a16="http://schemas.microsoft.com/office/drawing/2014/main" id="{640919CD-119D-D30B-493F-2B7C62F9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389" y="24928"/>
            <a:ext cx="688807" cy="68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13FA9F3-BB38-7953-65D1-9B278ECDE456}"/>
              </a:ext>
            </a:extLst>
          </p:cNvPr>
          <p:cNvSpPr txBox="1"/>
          <p:nvPr/>
        </p:nvSpPr>
        <p:spPr>
          <a:xfrm>
            <a:off x="3448550" y="24928"/>
            <a:ext cx="52948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Exponiendo puerto y montando volumen</a:t>
            </a:r>
            <a:endParaRPr lang="es-AR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qué es Docker">
            <a:extLst>
              <a:ext uri="{FF2B5EF4-FFF2-40B4-BE49-F238E27FC236}">
                <a16:creationId xmlns:a16="http://schemas.microsoft.com/office/drawing/2014/main" id="{7223AE89-BBFA-24F9-DCDA-89A448BF4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17215" y="24928"/>
            <a:ext cx="832395" cy="68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8689DEF-AE01-8DD3-7BAD-D66988967D73}"/>
              </a:ext>
            </a:extLst>
          </p:cNvPr>
          <p:cNvSpPr txBox="1"/>
          <p:nvPr/>
        </p:nvSpPr>
        <p:spPr>
          <a:xfrm>
            <a:off x="403708" y="3059668"/>
            <a:ext cx="176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Comando docker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F619AB0-5FBF-F29E-810D-104F8F49C673}"/>
              </a:ext>
            </a:extLst>
          </p:cNvPr>
          <p:cNvSpPr txBox="1"/>
          <p:nvPr/>
        </p:nvSpPr>
        <p:spPr>
          <a:xfrm>
            <a:off x="1109187" y="2326508"/>
            <a:ext cx="176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Correr/lanzar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3956370-683B-9B33-7E8F-4EC5CF49A84E}"/>
              </a:ext>
            </a:extLst>
          </p:cNvPr>
          <p:cNvSpPr txBox="1"/>
          <p:nvPr/>
        </p:nvSpPr>
        <p:spPr>
          <a:xfrm>
            <a:off x="2435372" y="1821477"/>
            <a:ext cx="184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Modo interactivo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968D291-EC38-87AC-25A8-BEA451F1782B}"/>
              </a:ext>
            </a:extLst>
          </p:cNvPr>
          <p:cNvSpPr txBox="1"/>
          <p:nvPr/>
        </p:nvSpPr>
        <p:spPr>
          <a:xfrm>
            <a:off x="4509098" y="1544478"/>
            <a:ext cx="1586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Montar directorio local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AF08744-5730-73E8-D47B-393EEFF86D05}"/>
              </a:ext>
            </a:extLst>
          </p:cNvPr>
          <p:cNvSpPr txBox="1"/>
          <p:nvPr/>
        </p:nvSpPr>
        <p:spPr>
          <a:xfrm>
            <a:off x="6220140" y="1649068"/>
            <a:ext cx="1700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Exponer puerto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9A77FA7-B415-31D9-8AB7-DC6ACDACD2B8}"/>
              </a:ext>
            </a:extLst>
          </p:cNvPr>
          <p:cNvSpPr txBox="1"/>
          <p:nvPr/>
        </p:nvSpPr>
        <p:spPr>
          <a:xfrm>
            <a:off x="7920763" y="1918559"/>
            <a:ext cx="184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Imagen a utilizar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858129D-FB32-C97E-3945-57EE2AAB24D9}"/>
              </a:ext>
            </a:extLst>
          </p:cNvPr>
          <p:cNvSpPr txBox="1"/>
          <p:nvPr/>
        </p:nvSpPr>
        <p:spPr>
          <a:xfrm>
            <a:off x="9272177" y="2565301"/>
            <a:ext cx="199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Comando/proceso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F161D9C5-22B5-0F1D-B238-F552609021A6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2165897" y="3244334"/>
            <a:ext cx="1327898" cy="369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8AE34D3E-68D4-DDAC-CB2A-2B4CEDC34E17}"/>
              </a:ext>
            </a:extLst>
          </p:cNvPr>
          <p:cNvCxnSpPr>
            <a:cxnSpLocks/>
          </p:cNvCxnSpPr>
          <p:nvPr/>
        </p:nvCxnSpPr>
        <p:spPr>
          <a:xfrm>
            <a:off x="2435372" y="2511173"/>
            <a:ext cx="1911071" cy="938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131A6A27-2FD2-0BB8-302B-F9016F02A9F8}"/>
              </a:ext>
            </a:extLst>
          </p:cNvPr>
          <p:cNvCxnSpPr>
            <a:cxnSpLocks/>
          </p:cNvCxnSpPr>
          <p:nvPr/>
        </p:nvCxnSpPr>
        <p:spPr>
          <a:xfrm>
            <a:off x="3711726" y="2125553"/>
            <a:ext cx="999906" cy="1323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F0640FF-B5ED-BDFD-C691-6366849E5F85}"/>
              </a:ext>
            </a:extLst>
          </p:cNvPr>
          <p:cNvSpPr/>
          <p:nvPr/>
        </p:nvSpPr>
        <p:spPr>
          <a:xfrm>
            <a:off x="3540551" y="3454214"/>
            <a:ext cx="716266" cy="2991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43DED17-304A-2A18-C7B9-D2467346DA60}"/>
              </a:ext>
            </a:extLst>
          </p:cNvPr>
          <p:cNvCxnSpPr>
            <a:stCxn id="11" idx="2"/>
          </p:cNvCxnSpPr>
          <p:nvPr/>
        </p:nvCxnSpPr>
        <p:spPr>
          <a:xfrm flipH="1">
            <a:off x="5301445" y="2190809"/>
            <a:ext cx="1104" cy="12381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746E3844-B2C4-945C-26EC-C18A0859FF36}"/>
              </a:ext>
            </a:extLst>
          </p:cNvPr>
          <p:cNvCxnSpPr>
            <a:cxnSpLocks/>
            <a:stCxn id="12" idx="2"/>
            <a:endCxn id="3" idx="0"/>
          </p:cNvCxnSpPr>
          <p:nvPr/>
        </p:nvCxnSpPr>
        <p:spPr>
          <a:xfrm flipH="1">
            <a:off x="6542804" y="2018400"/>
            <a:ext cx="527648" cy="1410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0C370434-278A-7DC5-695B-EF5282572747}"/>
              </a:ext>
            </a:extLst>
          </p:cNvPr>
          <p:cNvCxnSpPr>
            <a:stCxn id="13" idx="2"/>
          </p:cNvCxnSpPr>
          <p:nvPr/>
        </p:nvCxnSpPr>
        <p:spPr>
          <a:xfrm flipH="1">
            <a:off x="7532950" y="2287891"/>
            <a:ext cx="1308926" cy="1141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539D113A-DAEA-EF63-2B6A-EC041901CCE0}"/>
              </a:ext>
            </a:extLst>
          </p:cNvPr>
          <p:cNvCxnSpPr/>
          <p:nvPr/>
        </p:nvCxnSpPr>
        <p:spPr>
          <a:xfrm flipH="1">
            <a:off x="8395757" y="2902406"/>
            <a:ext cx="1367231" cy="547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79D6C5A2-EC6D-14FE-647A-877F9241778B}"/>
              </a:ext>
            </a:extLst>
          </p:cNvPr>
          <p:cNvSpPr/>
          <p:nvPr/>
        </p:nvSpPr>
        <p:spPr>
          <a:xfrm>
            <a:off x="4256817" y="3454214"/>
            <a:ext cx="359101" cy="2991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2D0D7FF-6FB3-1076-F42E-D0DA7539E407}"/>
              </a:ext>
            </a:extLst>
          </p:cNvPr>
          <p:cNvSpPr/>
          <p:nvPr/>
        </p:nvSpPr>
        <p:spPr>
          <a:xfrm>
            <a:off x="4615918" y="3449334"/>
            <a:ext cx="240697" cy="30407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759BF3FD-6808-B07D-FCBB-566C8EE10109}"/>
              </a:ext>
            </a:extLst>
          </p:cNvPr>
          <p:cNvSpPr/>
          <p:nvPr/>
        </p:nvSpPr>
        <p:spPr>
          <a:xfrm>
            <a:off x="4856615" y="3449334"/>
            <a:ext cx="926511" cy="30407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8DD39102-1FA3-C886-EB74-C53B84500306}"/>
              </a:ext>
            </a:extLst>
          </p:cNvPr>
          <p:cNvSpPr/>
          <p:nvPr/>
        </p:nvSpPr>
        <p:spPr>
          <a:xfrm>
            <a:off x="5783126" y="3449334"/>
            <a:ext cx="1287326" cy="3040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A28184E-7F8D-5D66-2266-88DD98B93AE6}"/>
              </a:ext>
            </a:extLst>
          </p:cNvPr>
          <p:cNvSpPr/>
          <p:nvPr/>
        </p:nvSpPr>
        <p:spPr>
          <a:xfrm>
            <a:off x="7070452" y="3449334"/>
            <a:ext cx="807922" cy="30407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BDA7793A-A5E9-79C8-9BFB-26D3002C7356}"/>
              </a:ext>
            </a:extLst>
          </p:cNvPr>
          <p:cNvSpPr/>
          <p:nvPr/>
        </p:nvSpPr>
        <p:spPr>
          <a:xfrm>
            <a:off x="7878374" y="3449334"/>
            <a:ext cx="517383" cy="30407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B8C181C-6FB8-98A8-A946-948020E55795}"/>
              </a:ext>
            </a:extLst>
          </p:cNvPr>
          <p:cNvSpPr txBox="1"/>
          <p:nvPr/>
        </p:nvSpPr>
        <p:spPr>
          <a:xfrm>
            <a:off x="3493795" y="3429000"/>
            <a:ext cx="6098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docker run -it -v ./:/app -p 3000:3000 node:20 bash</a:t>
            </a:r>
          </a:p>
        </p:txBody>
      </p:sp>
    </p:spTree>
    <p:extLst>
      <p:ext uri="{BB962C8B-B14F-4D97-AF65-F5344CB8AC3E}">
        <p14:creationId xmlns:p14="http://schemas.microsoft.com/office/powerpoint/2010/main" val="144463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  <p:bldP spid="12" grpId="0"/>
      <p:bldP spid="13" grpId="0"/>
      <p:bldP spid="14" grpId="0"/>
      <p:bldP spid="43" grpId="0" animBg="1"/>
      <p:bldP spid="44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776</Words>
  <Application>Microsoft Macintosh PowerPoint</Application>
  <PresentationFormat>Panorámica</PresentationFormat>
  <Paragraphs>72</Paragraphs>
  <Slides>13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Guillermo P. Cuneo</dc:creator>
  <cp:lastModifiedBy>Guillermo Cuneo</cp:lastModifiedBy>
  <cp:revision>2</cp:revision>
  <dcterms:created xsi:type="dcterms:W3CDTF">2023-09-02T13:18:02Z</dcterms:created>
  <dcterms:modified xsi:type="dcterms:W3CDTF">2023-09-04T22:13:39Z</dcterms:modified>
</cp:coreProperties>
</file>