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4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1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9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66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28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26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79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43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012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9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B586-BF1B-4FA9-AA61-5B4B0CB37F36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FBEA4-6506-4CED-8F3C-B4CEA1C7C0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4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otas de Agua PNG transparente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7440">
            <a:off x="2704466" y="942579"/>
            <a:ext cx="36576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irculo-3@2x - Circulos De Logo Png Transparent PNG - 454x454 - Free  Download on Nice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05" b="9483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483" y="700088"/>
            <a:ext cx="10118148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Lobo marino sudafricano im Zoo Rostock erleb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6" y="1389860"/>
            <a:ext cx="4298950" cy="39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7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 ramirez</dc:creator>
  <cp:lastModifiedBy>camil ramirez</cp:lastModifiedBy>
  <cp:revision>3</cp:revision>
  <dcterms:created xsi:type="dcterms:W3CDTF">2020-10-09T02:40:03Z</dcterms:created>
  <dcterms:modified xsi:type="dcterms:W3CDTF">2020-10-09T03:42:06Z</dcterms:modified>
</cp:coreProperties>
</file>