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D6C73-2B68-6339-F00A-279FD03C9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873D01-8547-F379-90E5-B6C34BEB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BCD4F-1BEA-D991-B77F-8BC5DC33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A2D2C-4937-B00E-DA62-4A354C42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09EE5-D445-B907-6458-DD8D818B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32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C74F4-FFB3-E33A-34A1-D46C9113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9DAB99-159E-5272-7501-4355860F9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4E210-F473-C870-8DEF-9DF5DB93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2F2A97-5410-FF6D-073A-3C0E171F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BDD324-3180-6614-CF1D-8895CEF9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2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A8EC10-DC95-98E8-4DDF-3EE1D3F05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ED758C-FE56-5D97-DCAF-AE29D4FC6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84CA7-4186-C551-D4A1-AA642940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4E4FCB-9295-4A99-05A0-997512C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CBE18-3D1D-6555-8028-5281D89E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28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BE498-B07D-64BF-714B-5D8B0695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CA23A-1CEC-F6C4-60DD-FA83AE6E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A4681-870F-9AD9-C1C0-C84BDFA2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00992-5BC4-E3BF-D802-F801B401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93CDE-F02C-EA46-64C6-A419B15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1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C860A-0788-D8A7-A065-17112A3B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B2EFB4-6F62-2352-93E5-9FBC938C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882B03-2540-9BB6-2D3C-FECBA0BC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D9CBB-C803-0613-AC44-B04339C6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7F7026-3563-A7B9-9B84-42019C0E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5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F7A1B-31A3-07D3-301D-8DF79EE7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831C0-EB80-9BE7-085C-DC70A58B5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CA6520-DCA9-02A9-54F8-14C319A6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2BF94-3AE6-E811-3A95-D9DCC30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980C68-4B85-DC41-61C0-BAB55858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50900B-6A3B-C62F-28CA-1E94B1A7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0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38793-F8A6-9CB4-374A-7FFBE293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E7E28F-1582-6C67-6628-51A21403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F31BF1-FC16-E50F-54F6-DC2E3232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AF6B24-5603-5B63-A274-A975F8D75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7A66E8-6C26-290A-E5FE-EB9C4B1C2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8B9DB4-6176-C4DF-8C94-14F7523B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7F3B5D-6FC5-BD2A-0B29-1F379CB8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3D5F3A-8E1D-0025-35B5-03D6ED02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56BC7-9D94-B829-B19B-769F0773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374EF0-C3CC-A60F-E9DE-5DD77D08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D196E3-3FB1-D809-A71C-F8C6A2CB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3F7DCD-1BD8-637C-F1B2-A5078371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21E197-BED5-5B35-D951-96EA4EE5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87487E-0CB4-1516-1E01-F81194CC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5E6EB-379A-731F-62CE-780BAA77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08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BDE29-0422-5CCA-3893-6CF49C29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A7F6EF-2C45-73BA-A723-D7477D28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0DA68F-ED6F-3263-FFE2-BC43B2EBF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551DD2-FD4A-2E64-9CE1-B919610B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D9A758-24E7-5E14-77E5-917C236F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CE22FF-E5A2-650C-2EC3-932FECA3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16B18-1C83-FF90-32AB-462A804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6FAF5F-0905-9280-D704-22BBC8BB1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EA5057-5129-C3AF-B803-525C22C29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CEF66-7A47-C978-1A08-52FEFD15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880D62-3BA4-FE54-356B-9F94110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ED4EFE-C69F-699D-4C7F-65182571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77C874-BCB9-96F6-6312-D97A9FB0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77FFC9-1B94-3801-DF02-0422B251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67BB4-7DB8-2E14-125B-6D6BF7DF3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26F5-A0B4-40E1-9ED8-710C6306AB81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A7D7E-A3A9-4AC6-31BA-836864A04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C441C2-F2F4-7839-B2A2-AA3837758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8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vin, boisson, intérieur, bouteille de vin&#10;&#10;Description générée automatiquement">
            <a:extLst>
              <a:ext uri="{FF2B5EF4-FFF2-40B4-BE49-F238E27FC236}">
                <a16:creationId xmlns:a16="http://schemas.microsoft.com/office/drawing/2014/main" id="{7386F11A-91E5-3A01-8267-1646BA5FD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7496" y="0"/>
            <a:ext cx="13689495" cy="6858000"/>
          </a:xfrm>
          <a:prstGeom prst="rect">
            <a:avLst/>
          </a:prstGeom>
          <a:effectLst>
            <a:glow rad="127000">
              <a:schemeClr val="accent1">
                <a:alpha val="7000"/>
              </a:schemeClr>
            </a:glow>
            <a:reflection stA="15000" endPos="65000" dist="50800" dir="5400000" sy="-100000" algn="bl" rotWithShape="0"/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904A39-20B4-9BBA-94E7-79774D486D4D}"/>
              </a:ext>
            </a:extLst>
          </p:cNvPr>
          <p:cNvSpPr txBox="1"/>
          <p:nvPr/>
        </p:nvSpPr>
        <p:spPr>
          <a:xfrm>
            <a:off x="583096" y="503583"/>
            <a:ext cx="400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Magasin de Vin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D4AC8-B7EF-8BAF-C7C2-3190981420D9}"/>
              </a:ext>
            </a:extLst>
          </p:cNvPr>
          <p:cNvSpPr txBox="1"/>
          <p:nvPr/>
        </p:nvSpPr>
        <p:spPr>
          <a:xfrm>
            <a:off x="5883967" y="580527"/>
            <a:ext cx="361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Accueil      Magasin   Contactez-nous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851052-596F-869C-C8ED-71680E9E3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003" y="391370"/>
            <a:ext cx="600075" cy="593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7C3155-889C-3A1F-2094-317F9D5DCA7A}"/>
              </a:ext>
            </a:extLst>
          </p:cNvPr>
          <p:cNvSpPr txBox="1"/>
          <p:nvPr/>
        </p:nvSpPr>
        <p:spPr>
          <a:xfrm>
            <a:off x="7394713" y="6277473"/>
            <a:ext cx="37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Accueil      Magasin   Contactez-nous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6BEA-1A4D-303A-F0D9-600B32F33EF9}"/>
              </a:ext>
            </a:extLst>
          </p:cNvPr>
          <p:cNvSpPr txBox="1"/>
          <p:nvPr/>
        </p:nvSpPr>
        <p:spPr>
          <a:xfrm>
            <a:off x="218661" y="623728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© Magasin de Vin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602743-8F90-99BC-78BE-0C84B1B2667B}"/>
              </a:ext>
            </a:extLst>
          </p:cNvPr>
          <p:cNvSpPr txBox="1"/>
          <p:nvPr/>
        </p:nvSpPr>
        <p:spPr>
          <a:xfrm>
            <a:off x="1179443" y="1630017"/>
            <a:ext cx="9223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Lorem, ipsum dolor sit amet consectetur adipisicing elit. Accusantium quasi quae laboriosam fugiat cum delectus nobis error cupiditate soluta exercitationem distinctio impedit fuga harum, maiores iure, inventore deserunt! Odio, cumque?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DE45196-0B42-3AC0-D25D-495FC8CECFBC}"/>
              </a:ext>
            </a:extLst>
          </p:cNvPr>
          <p:cNvSpPr txBox="1"/>
          <p:nvPr/>
        </p:nvSpPr>
        <p:spPr>
          <a:xfrm>
            <a:off x="3909391" y="389613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Conheça nossas loja</a:t>
            </a:r>
          </a:p>
        </p:txBody>
      </p:sp>
    </p:spTree>
    <p:extLst>
      <p:ext uri="{BB962C8B-B14F-4D97-AF65-F5344CB8AC3E}">
        <p14:creationId xmlns:p14="http://schemas.microsoft.com/office/powerpoint/2010/main" val="363708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8904A39-20B4-9BBA-94E7-79774D486D4D}"/>
              </a:ext>
            </a:extLst>
          </p:cNvPr>
          <p:cNvSpPr txBox="1"/>
          <p:nvPr/>
        </p:nvSpPr>
        <p:spPr>
          <a:xfrm>
            <a:off x="583096" y="503583"/>
            <a:ext cx="400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Magasin de Vin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D4AC8-B7EF-8BAF-C7C2-3190981420D9}"/>
              </a:ext>
            </a:extLst>
          </p:cNvPr>
          <p:cNvSpPr txBox="1"/>
          <p:nvPr/>
        </p:nvSpPr>
        <p:spPr>
          <a:xfrm>
            <a:off x="5883967" y="580527"/>
            <a:ext cx="3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Magasin   Contactez-nous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851052-596F-869C-C8ED-71680E9E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03" y="391370"/>
            <a:ext cx="600075" cy="593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7C3155-889C-3A1F-2094-317F9D5DCA7A}"/>
              </a:ext>
            </a:extLst>
          </p:cNvPr>
          <p:cNvSpPr txBox="1"/>
          <p:nvPr/>
        </p:nvSpPr>
        <p:spPr>
          <a:xfrm>
            <a:off x="7474227" y="6277473"/>
            <a:ext cx="367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Magasin   Contactez-nous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6BEA-1A4D-303A-F0D9-600B32F33EF9}"/>
              </a:ext>
            </a:extLst>
          </p:cNvPr>
          <p:cNvSpPr txBox="1"/>
          <p:nvPr/>
        </p:nvSpPr>
        <p:spPr>
          <a:xfrm>
            <a:off x="218661" y="623728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</a:rPr>
              <a:t>© Magasin de Vin</a:t>
            </a:r>
            <a:endParaRPr lang="pt-B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602743-8F90-99BC-78BE-0C84B1B2667B}"/>
              </a:ext>
            </a:extLst>
          </p:cNvPr>
          <p:cNvSpPr txBox="1"/>
          <p:nvPr/>
        </p:nvSpPr>
        <p:spPr>
          <a:xfrm>
            <a:off x="2054087" y="2306290"/>
            <a:ext cx="32997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>
                <a:effectLst/>
                <a:latin typeface="Consolas" panose="020B0609020204030204" pitchFamily="49" charset="0"/>
              </a:rPr>
              <a:t>Contactez-nous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3325, Rue Sherbrook</a:t>
            </a:r>
          </a:p>
          <a:p>
            <a:r>
              <a:rPr lang="pt-BR" dirty="0">
                <a:latin typeface="Consolas" panose="020B0609020204030204" pitchFamily="49" charset="0"/>
              </a:rPr>
              <a:t>Montreal – QC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Tel: (563) 465-8975</a:t>
            </a:r>
          </a:p>
          <a:p>
            <a:r>
              <a:rPr lang="pt-BR" dirty="0">
                <a:latin typeface="Consolas" panose="020B0609020204030204" pitchFamily="49" charset="0"/>
              </a:rPr>
              <a:t>distribuiteur@gmail.com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E682385-7AE9-8567-239A-F6AD2C31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638" y="2357437"/>
            <a:ext cx="4105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5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8904A39-20B4-9BBA-94E7-79774D486D4D}"/>
              </a:ext>
            </a:extLst>
          </p:cNvPr>
          <p:cNvSpPr txBox="1"/>
          <p:nvPr/>
        </p:nvSpPr>
        <p:spPr>
          <a:xfrm>
            <a:off x="583096" y="503583"/>
            <a:ext cx="400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Magasin de Vin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D4AC8-B7EF-8BAF-C7C2-3190981420D9}"/>
              </a:ext>
            </a:extLst>
          </p:cNvPr>
          <p:cNvSpPr txBox="1"/>
          <p:nvPr/>
        </p:nvSpPr>
        <p:spPr>
          <a:xfrm>
            <a:off x="5883967" y="580527"/>
            <a:ext cx="372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Magasin   Contactez-nous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851052-596F-869C-C8ED-71680E9E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03" y="391370"/>
            <a:ext cx="600075" cy="593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7C3155-889C-3A1F-2094-317F9D5DCA7A}"/>
              </a:ext>
            </a:extLst>
          </p:cNvPr>
          <p:cNvSpPr txBox="1"/>
          <p:nvPr/>
        </p:nvSpPr>
        <p:spPr>
          <a:xfrm>
            <a:off x="7421249" y="6277473"/>
            <a:ext cx="372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Magasin   Contactez-nous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6BEA-1A4D-303A-F0D9-600B32F33EF9}"/>
              </a:ext>
            </a:extLst>
          </p:cNvPr>
          <p:cNvSpPr txBox="1"/>
          <p:nvPr/>
        </p:nvSpPr>
        <p:spPr>
          <a:xfrm>
            <a:off x="218661" y="623728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</a:rPr>
              <a:t>© Magasin de Vin</a:t>
            </a:r>
            <a:endParaRPr lang="pt-BR" dirty="0"/>
          </a:p>
        </p:txBody>
      </p:sp>
      <p:pic>
        <p:nvPicPr>
          <p:cNvPr id="3" name="Image 2" descr="Une image contenant boisson, nourriture, alcool, Bouteille en verre&#10;&#10;Description générée automatiquement">
            <a:extLst>
              <a:ext uri="{FF2B5EF4-FFF2-40B4-BE49-F238E27FC236}">
                <a16:creationId xmlns:a16="http://schemas.microsoft.com/office/drawing/2014/main" id="{5266514C-D690-3887-E204-CDC34FB9D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59" y="1651834"/>
            <a:ext cx="807336" cy="1178478"/>
          </a:xfrm>
          <a:prstGeom prst="rect">
            <a:avLst/>
          </a:prstGeom>
        </p:spPr>
      </p:pic>
      <p:pic>
        <p:nvPicPr>
          <p:cNvPr id="7" name="Image 6" descr="Une image contenant bouteille, boisson, Bouteille en verre, alcool&#10;&#10;Description générée automatiquement">
            <a:extLst>
              <a:ext uri="{FF2B5EF4-FFF2-40B4-BE49-F238E27FC236}">
                <a16:creationId xmlns:a16="http://schemas.microsoft.com/office/drawing/2014/main" id="{F9F509F4-51FF-72A0-77C7-6DC3D4002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71" y="4128535"/>
            <a:ext cx="882896" cy="1288774"/>
          </a:xfrm>
          <a:prstGeom prst="rect">
            <a:avLst/>
          </a:prstGeom>
        </p:spPr>
      </p:pic>
      <p:pic>
        <p:nvPicPr>
          <p:cNvPr id="10" name="Image 9" descr="Une image contenant boisson, alcool, nourriture, Bouteille en verre&#10;&#10;Description générée automatiquement">
            <a:extLst>
              <a:ext uri="{FF2B5EF4-FFF2-40B4-BE49-F238E27FC236}">
                <a16:creationId xmlns:a16="http://schemas.microsoft.com/office/drawing/2014/main" id="{76496A1D-0908-4D2A-6B92-EF8944CD5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14" y="1651834"/>
            <a:ext cx="807337" cy="1178478"/>
          </a:xfrm>
          <a:prstGeom prst="rect">
            <a:avLst/>
          </a:prstGeom>
        </p:spPr>
      </p:pic>
      <p:pic>
        <p:nvPicPr>
          <p:cNvPr id="14" name="Image 13" descr="Une image contenant boisson, nourriture, alcool, Bouteille en verre&#10;&#10;Description générée automatiquement">
            <a:extLst>
              <a:ext uri="{FF2B5EF4-FFF2-40B4-BE49-F238E27FC236}">
                <a16:creationId xmlns:a16="http://schemas.microsoft.com/office/drawing/2014/main" id="{CA901124-F4EB-154F-D1D8-587F2318B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94" y="4128535"/>
            <a:ext cx="807337" cy="1178478"/>
          </a:xfrm>
          <a:prstGeom prst="rect">
            <a:avLst/>
          </a:prstGeom>
        </p:spPr>
      </p:pic>
      <p:pic>
        <p:nvPicPr>
          <p:cNvPr id="22" name="Image 21" descr="Une image contenant bouteille, nourriture, boisson, alcool&#10;&#10;Description générée automatiquement">
            <a:extLst>
              <a:ext uri="{FF2B5EF4-FFF2-40B4-BE49-F238E27FC236}">
                <a16:creationId xmlns:a16="http://schemas.microsoft.com/office/drawing/2014/main" id="{478C3632-F265-D636-7E3C-C9328A55E8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12" y="4128535"/>
            <a:ext cx="735573" cy="1073724"/>
          </a:xfrm>
          <a:prstGeom prst="rect">
            <a:avLst/>
          </a:prstGeom>
        </p:spPr>
      </p:pic>
      <p:pic>
        <p:nvPicPr>
          <p:cNvPr id="26" name="Image 25" descr="Une image contenant boisson, Bouteille en verre, vin, alcool&#10;&#10;Description générée automatiquement">
            <a:extLst>
              <a:ext uri="{FF2B5EF4-FFF2-40B4-BE49-F238E27FC236}">
                <a16:creationId xmlns:a16="http://schemas.microsoft.com/office/drawing/2014/main" id="{9CBE9167-875D-DCBD-601C-EEC420017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08" y="1651834"/>
            <a:ext cx="955831" cy="125553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455E957-8E73-7ABD-1686-9D85EC93D25C}"/>
              </a:ext>
            </a:extLst>
          </p:cNvPr>
          <p:cNvSpPr txBox="1"/>
          <p:nvPr/>
        </p:nvSpPr>
        <p:spPr>
          <a:xfrm>
            <a:off x="3107261" y="3059668"/>
            <a:ext cx="147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B7DFF6-8157-70C1-E03F-2A8530803F78}"/>
              </a:ext>
            </a:extLst>
          </p:cNvPr>
          <p:cNvSpPr txBox="1"/>
          <p:nvPr/>
        </p:nvSpPr>
        <p:spPr>
          <a:xfrm>
            <a:off x="5296786" y="3105834"/>
            <a:ext cx="14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</a:rPr>
              <a:t>15.26$</a:t>
            </a:r>
            <a:endParaRPr lang="pt-BR" sz="12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A496CC3-AC99-D311-7971-CCB8104F85DD}"/>
              </a:ext>
            </a:extLst>
          </p:cNvPr>
          <p:cNvSpPr txBox="1"/>
          <p:nvPr/>
        </p:nvSpPr>
        <p:spPr>
          <a:xfrm>
            <a:off x="3150331" y="5590955"/>
            <a:ext cx="14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</a:rPr>
              <a:t>15.26$</a:t>
            </a:r>
            <a:endParaRPr lang="pt-BR" sz="12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51D9CCE-D0DA-F682-6CBF-4B44504F9E73}"/>
              </a:ext>
            </a:extLst>
          </p:cNvPr>
          <p:cNvSpPr txBox="1"/>
          <p:nvPr/>
        </p:nvSpPr>
        <p:spPr>
          <a:xfrm>
            <a:off x="5260902" y="5584974"/>
            <a:ext cx="14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</a:rPr>
              <a:t>15.26$</a:t>
            </a:r>
            <a:endParaRPr lang="pt-BR" sz="12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87C7F50-C9CB-AB6C-E468-37C1E9DFF89A}"/>
              </a:ext>
            </a:extLst>
          </p:cNvPr>
          <p:cNvSpPr txBox="1"/>
          <p:nvPr/>
        </p:nvSpPr>
        <p:spPr>
          <a:xfrm>
            <a:off x="7699513" y="3098884"/>
            <a:ext cx="14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</a:rPr>
              <a:t>15.26$</a:t>
            </a:r>
            <a:endParaRPr lang="pt-BR" sz="12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821A212-0002-1A09-408D-91D0A1667F2B}"/>
              </a:ext>
            </a:extLst>
          </p:cNvPr>
          <p:cNvSpPr txBox="1"/>
          <p:nvPr/>
        </p:nvSpPr>
        <p:spPr>
          <a:xfrm>
            <a:off x="7731748" y="5524225"/>
            <a:ext cx="14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</a:rPr>
              <a:t>15.26$</a:t>
            </a:r>
            <a:endParaRPr lang="pt-BR" sz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3310B08-6C58-E7BE-4EE9-E690B673D17C}"/>
              </a:ext>
            </a:extLst>
          </p:cNvPr>
          <p:cNvSpPr txBox="1"/>
          <p:nvPr/>
        </p:nvSpPr>
        <p:spPr>
          <a:xfrm>
            <a:off x="3252547" y="3217303"/>
            <a:ext cx="11120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0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pt-BR" sz="1400" dirty="0">
                <a:latin typeface="Times New Roman" panose="02020603050405020304" pitchFamily="18" charset="0"/>
              </a:rPr>
              <a:t>15.26$</a:t>
            </a:r>
            <a:endParaRPr lang="pt-BR" sz="1400" dirty="0"/>
          </a:p>
          <a:p>
            <a:endParaRPr lang="pt-BR" dirty="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14AD8BE-C801-D132-4356-24A810505360}"/>
              </a:ext>
            </a:extLst>
          </p:cNvPr>
          <p:cNvGrpSpPr/>
          <p:nvPr/>
        </p:nvGrpSpPr>
        <p:grpSpPr>
          <a:xfrm>
            <a:off x="3107261" y="3517744"/>
            <a:ext cx="1104901" cy="504541"/>
            <a:chOff x="3107261" y="3517744"/>
            <a:chExt cx="1104901" cy="504541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C4394307-56A6-C602-E770-4FEF96028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3937D3E-7131-84F0-E5BF-4CF4AD187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625C6EB-2E12-C0BB-FACD-C287DE122D3B}"/>
              </a:ext>
            </a:extLst>
          </p:cNvPr>
          <p:cNvGrpSpPr/>
          <p:nvPr/>
        </p:nvGrpSpPr>
        <p:grpSpPr>
          <a:xfrm>
            <a:off x="5262784" y="5996502"/>
            <a:ext cx="1104901" cy="504541"/>
            <a:chOff x="3107261" y="3517744"/>
            <a:chExt cx="1104901" cy="504541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A206DAE3-4EC8-19D0-3268-FE5352D90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9C90339-8F19-780C-4603-8EC634372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40D414E-7977-66D9-3ECF-B62FD24FD840}"/>
              </a:ext>
            </a:extLst>
          </p:cNvPr>
          <p:cNvGrpSpPr/>
          <p:nvPr/>
        </p:nvGrpSpPr>
        <p:grpSpPr>
          <a:xfrm>
            <a:off x="7699513" y="3541376"/>
            <a:ext cx="1104901" cy="504541"/>
            <a:chOff x="3107261" y="3517744"/>
            <a:chExt cx="1104901" cy="504541"/>
          </a:xfrm>
        </p:grpSpPr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6B35F45B-0FA8-4723-F2EB-397522966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A4E0D78F-5B79-E91E-94D3-7845998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5D2B14B-7D82-FB96-0D70-3156F2FCDDDF}"/>
              </a:ext>
            </a:extLst>
          </p:cNvPr>
          <p:cNvGrpSpPr/>
          <p:nvPr/>
        </p:nvGrpSpPr>
        <p:grpSpPr>
          <a:xfrm>
            <a:off x="3133081" y="6058557"/>
            <a:ext cx="1104901" cy="504541"/>
            <a:chOff x="3107261" y="3517744"/>
            <a:chExt cx="1104901" cy="504541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D8C57C7A-FA25-200D-A66E-3874B8E57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E49EF9D1-0C3D-174D-C812-A09B711A2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DE2F584-9449-4D74-1551-6E26AA020862}"/>
              </a:ext>
            </a:extLst>
          </p:cNvPr>
          <p:cNvGrpSpPr/>
          <p:nvPr/>
        </p:nvGrpSpPr>
        <p:grpSpPr>
          <a:xfrm>
            <a:off x="5335686" y="3479321"/>
            <a:ext cx="1104901" cy="504541"/>
            <a:chOff x="3107261" y="3517744"/>
            <a:chExt cx="1104901" cy="504541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FE7B1B73-70D0-AF4D-697D-5AF72814C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4B4C590C-3F11-B9F5-A5E6-B42CACB93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FDC9113A-D5F7-46D8-003E-BC206AFBFFD0}"/>
              </a:ext>
            </a:extLst>
          </p:cNvPr>
          <p:cNvGrpSpPr/>
          <p:nvPr/>
        </p:nvGrpSpPr>
        <p:grpSpPr>
          <a:xfrm>
            <a:off x="7771728" y="5901394"/>
            <a:ext cx="1104901" cy="504541"/>
            <a:chOff x="3107261" y="3517744"/>
            <a:chExt cx="1104901" cy="504541"/>
          </a:xfrm>
        </p:grpSpPr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66FF8463-6219-6C57-705A-B037E7F5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19207480-FED4-D72B-7BD0-CA17A96C7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19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8904A39-20B4-9BBA-94E7-79774D486D4D}"/>
              </a:ext>
            </a:extLst>
          </p:cNvPr>
          <p:cNvSpPr txBox="1"/>
          <p:nvPr/>
        </p:nvSpPr>
        <p:spPr>
          <a:xfrm>
            <a:off x="583096" y="503583"/>
            <a:ext cx="400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Magasin de Vin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D4AC8-B7EF-8BAF-C7C2-3190981420D9}"/>
              </a:ext>
            </a:extLst>
          </p:cNvPr>
          <p:cNvSpPr txBox="1"/>
          <p:nvPr/>
        </p:nvSpPr>
        <p:spPr>
          <a:xfrm>
            <a:off x="5883967" y="580527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Magasin   Contactez-nous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851052-596F-869C-C8ED-71680E9E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03" y="391370"/>
            <a:ext cx="600075" cy="593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7C3155-889C-3A1F-2094-317F9D5DCA7A}"/>
              </a:ext>
            </a:extLst>
          </p:cNvPr>
          <p:cNvSpPr txBox="1"/>
          <p:nvPr/>
        </p:nvSpPr>
        <p:spPr>
          <a:xfrm>
            <a:off x="7699513" y="6277473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Magasin   Contactez-nous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6BEA-1A4D-303A-F0D9-600B32F33EF9}"/>
              </a:ext>
            </a:extLst>
          </p:cNvPr>
          <p:cNvSpPr txBox="1"/>
          <p:nvPr/>
        </p:nvSpPr>
        <p:spPr>
          <a:xfrm>
            <a:off x="218661" y="623728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</a:rPr>
              <a:t>© Magasin de Vin</a:t>
            </a:r>
            <a:endParaRPr lang="pt-BR" dirty="0"/>
          </a:p>
        </p:txBody>
      </p:sp>
      <p:pic>
        <p:nvPicPr>
          <p:cNvPr id="2" name="Image 1" descr="Une image contenant boisson, alcool, nourriture, Bouteille en verre&#10;&#10;Description générée automatiquement">
            <a:extLst>
              <a:ext uri="{FF2B5EF4-FFF2-40B4-BE49-F238E27FC236}">
                <a16:creationId xmlns:a16="http://schemas.microsoft.com/office/drawing/2014/main" id="{7507D165-B64F-D6B7-18DD-8886357B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" y="2327187"/>
            <a:ext cx="807337" cy="1178478"/>
          </a:xfrm>
          <a:prstGeom prst="rect">
            <a:avLst/>
          </a:prstGeom>
        </p:spPr>
      </p:pic>
      <p:pic>
        <p:nvPicPr>
          <p:cNvPr id="3" name="Image 2" descr="Une image contenant bouteille, nourriture, boisson, alcool&#10;&#10;Description générée automatiquement">
            <a:extLst>
              <a:ext uri="{FF2B5EF4-FFF2-40B4-BE49-F238E27FC236}">
                <a16:creationId xmlns:a16="http://schemas.microsoft.com/office/drawing/2014/main" id="{C025AEA4-D83B-6B7B-FE1B-F641EB961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" y="4075526"/>
            <a:ext cx="735573" cy="10737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B8AB143-1218-A4E1-2EE9-AA1FFF02B087}"/>
              </a:ext>
            </a:extLst>
          </p:cNvPr>
          <p:cNvSpPr txBox="1"/>
          <p:nvPr/>
        </p:nvSpPr>
        <p:spPr>
          <a:xfrm>
            <a:off x="662609" y="1665472"/>
            <a:ext cx="192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effectLst/>
                <a:latin typeface="Times New Roman" panose="02020603050405020304" pitchFamily="18" charset="0"/>
              </a:rPr>
              <a:t>Panier</a:t>
            </a:r>
            <a:endParaRPr lang="pt-BR" sz="3200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6697769-6CC1-AC09-7E11-1407A4AD11B2}"/>
              </a:ext>
            </a:extLst>
          </p:cNvPr>
          <p:cNvGrpSpPr/>
          <p:nvPr/>
        </p:nvGrpSpPr>
        <p:grpSpPr>
          <a:xfrm>
            <a:off x="2438403" y="2327187"/>
            <a:ext cx="4271598" cy="1007097"/>
            <a:chOff x="2438403" y="3042805"/>
            <a:chExt cx="4271598" cy="1007097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862FA81-97F9-35FB-BD89-73F501ACA03C}"/>
                </a:ext>
              </a:extLst>
            </p:cNvPr>
            <p:cNvSpPr txBox="1"/>
            <p:nvPr/>
          </p:nvSpPr>
          <p:spPr>
            <a:xfrm>
              <a:off x="2438403" y="3042805"/>
              <a:ext cx="2517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Nome do vinho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A15F33A-A266-ABE5-7969-67B81B9D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3" y="3602227"/>
              <a:ext cx="1590675" cy="447675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979200FB-A950-78BA-9C03-20CD58772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3967" y="3042805"/>
              <a:ext cx="826034" cy="400110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4BB34D11-9C4F-7D81-8FB3-6952EA1D6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3646" y="1795059"/>
            <a:ext cx="2905125" cy="3598575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4D87C955-677E-00AC-4D17-7CAEF1ECF4F7}"/>
              </a:ext>
            </a:extLst>
          </p:cNvPr>
          <p:cNvGrpSpPr/>
          <p:nvPr/>
        </p:nvGrpSpPr>
        <p:grpSpPr>
          <a:xfrm>
            <a:off x="2438403" y="4057051"/>
            <a:ext cx="4271598" cy="1007097"/>
            <a:chOff x="2438403" y="3042805"/>
            <a:chExt cx="4271598" cy="1007097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C2925F9-1926-7FDC-71B9-4CFC96FC00FC}"/>
                </a:ext>
              </a:extLst>
            </p:cNvPr>
            <p:cNvSpPr txBox="1"/>
            <p:nvPr/>
          </p:nvSpPr>
          <p:spPr>
            <a:xfrm>
              <a:off x="2438403" y="3042805"/>
              <a:ext cx="2517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Nome do vinho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6F07737-7FE3-9C01-2B5E-F9A21CAD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3" y="3602227"/>
              <a:ext cx="1590675" cy="447675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7DA19E01-F86C-AB91-13E8-AF9DBCEF7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3967" y="3042805"/>
              <a:ext cx="826034" cy="40011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FF08EAB2-8F9A-3131-ADE2-EC328C4D1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096" y="5598486"/>
            <a:ext cx="7804702" cy="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4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8904A39-20B4-9BBA-94E7-79774D486D4D}"/>
              </a:ext>
            </a:extLst>
          </p:cNvPr>
          <p:cNvSpPr txBox="1"/>
          <p:nvPr/>
        </p:nvSpPr>
        <p:spPr>
          <a:xfrm>
            <a:off x="583096" y="503583"/>
            <a:ext cx="400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Magasin de Vin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D4AC8-B7EF-8BAF-C7C2-3190981420D9}"/>
              </a:ext>
            </a:extLst>
          </p:cNvPr>
          <p:cNvSpPr txBox="1"/>
          <p:nvPr/>
        </p:nvSpPr>
        <p:spPr>
          <a:xfrm>
            <a:off x="5883967" y="580527"/>
            <a:ext cx="3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Magasin   Contactez-nous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851052-596F-869C-C8ED-71680E9E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03" y="391370"/>
            <a:ext cx="600075" cy="593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7C3155-889C-3A1F-2094-317F9D5DCA7A}"/>
              </a:ext>
            </a:extLst>
          </p:cNvPr>
          <p:cNvSpPr txBox="1"/>
          <p:nvPr/>
        </p:nvSpPr>
        <p:spPr>
          <a:xfrm>
            <a:off x="7699513" y="6277473"/>
            <a:ext cx="359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Magasin   Contactez-nous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6BEA-1A4D-303A-F0D9-600B32F33EF9}"/>
              </a:ext>
            </a:extLst>
          </p:cNvPr>
          <p:cNvSpPr txBox="1"/>
          <p:nvPr/>
        </p:nvSpPr>
        <p:spPr>
          <a:xfrm>
            <a:off x="218661" y="623728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</a:rPr>
              <a:t>© Magasin de Vin</a:t>
            </a:r>
            <a:endParaRPr lang="pt-B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27EFE1-2191-30A1-475F-91CB9531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5459"/>
            <a:ext cx="5000625" cy="3009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5B2450-C5C2-4B8C-D3E1-4D4D88DC4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478" y="1593839"/>
            <a:ext cx="4800600" cy="41101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7A83A6D-1CE2-4798-1B31-FD0807637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597" y="4771491"/>
            <a:ext cx="3190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149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167</Words>
  <Application>Microsoft Office PowerPoint</Application>
  <PresentationFormat>Grand écran</PresentationFormat>
  <Paragraphs>51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 Paula Da Luz Flavio Ricardo</dc:creator>
  <cp:lastModifiedBy>De Paula Da Luz Flavio Ricardo</cp:lastModifiedBy>
  <cp:revision>2</cp:revision>
  <dcterms:created xsi:type="dcterms:W3CDTF">2023-12-05T00:52:28Z</dcterms:created>
  <dcterms:modified xsi:type="dcterms:W3CDTF">2023-12-15T17:18:21Z</dcterms:modified>
</cp:coreProperties>
</file>