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League Spartan" charset="1" panose="00000800000000000000"/>
      <p:regular r:id="rId19"/>
    </p:embeddedFont>
    <p:embeddedFont>
      <p:font typeface="Montserrat Light" charset="1" panose="00000400000000000000"/>
      <p:regular r:id="rId20"/>
    </p:embeddedFont>
    <p:embeddedFont>
      <p:font typeface="Archivo Black" charset="1" panose="020B0A03020202020B04"/>
      <p:regular r:id="rId21"/>
    </p:embeddedFont>
    <p:embeddedFont>
      <p:font typeface="Open Sans Bold" charset="1" panose="020B0806030504020204"/>
      <p:regular r:id="rId22"/>
    </p:embeddedFont>
    <p:embeddedFont>
      <p:font typeface="Zantiqa" charset="1" panose="0200080300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15" Target="../media/image38.png" Type="http://schemas.openxmlformats.org/officeDocument/2006/relationships/image"/><Relationship Id="rId16" Target="../media/image39.svg" Type="http://schemas.openxmlformats.org/officeDocument/2006/relationships/image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03" t="-12937" r="-2701" b="-12461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4485832" y="-3478054"/>
            <a:ext cx="9316336" cy="17106339"/>
            <a:chOff x="0" y="0"/>
            <a:chExt cx="6019703" cy="110531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406889" y="3961549"/>
            <a:ext cx="308745" cy="1950174"/>
            <a:chOff x="0" y="0"/>
            <a:chExt cx="198106" cy="12513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106" cy="1251325"/>
            </a:xfrm>
            <a:custGeom>
              <a:avLst/>
              <a:gdLst/>
              <a:ahLst/>
              <a:cxnLst/>
              <a:rect r="r" b="b" t="t" l="l"/>
              <a:pathLst>
                <a:path h="1251325" w="198106">
                  <a:moveTo>
                    <a:pt x="0" y="0"/>
                  </a:moveTo>
                  <a:lnTo>
                    <a:pt x="198106" y="0"/>
                  </a:lnTo>
                  <a:lnTo>
                    <a:pt x="198106" y="1251325"/>
                  </a:lnTo>
                  <a:lnTo>
                    <a:pt x="0" y="1251325"/>
                  </a:lnTo>
                  <a:close/>
                </a:path>
              </a:pathLst>
            </a:custGeom>
            <a:solidFill>
              <a:srgbClr val="E9DE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8106" cy="128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-350303" y="5765796"/>
            <a:ext cx="1950243" cy="269377"/>
            <a:chOff x="0" y="0"/>
            <a:chExt cx="1251370" cy="1728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1370" cy="172845"/>
            </a:xfrm>
            <a:custGeom>
              <a:avLst/>
              <a:gdLst/>
              <a:ahLst/>
              <a:cxnLst/>
              <a:rect r="r" b="b" t="t" l="l"/>
              <a:pathLst>
                <a:path h="172845" w="1251370">
                  <a:moveTo>
                    <a:pt x="0" y="0"/>
                  </a:moveTo>
                  <a:lnTo>
                    <a:pt x="1251370" y="0"/>
                  </a:lnTo>
                  <a:lnTo>
                    <a:pt x="1251370" y="172845"/>
                  </a:lnTo>
                  <a:lnTo>
                    <a:pt x="0" y="172845"/>
                  </a:lnTo>
                  <a:close/>
                </a:path>
              </a:pathLst>
            </a:custGeom>
            <a:solidFill>
              <a:srgbClr val="E9DED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51370" cy="21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646866" y="9634423"/>
            <a:ext cx="2374336" cy="197720"/>
            <a:chOff x="0" y="0"/>
            <a:chExt cx="1523488" cy="1268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23488" cy="126867"/>
            </a:xfrm>
            <a:custGeom>
              <a:avLst/>
              <a:gdLst/>
              <a:ahLst/>
              <a:cxnLst/>
              <a:rect r="r" b="b" t="t" l="l"/>
              <a:pathLst>
                <a:path h="126867" w="1523488">
                  <a:moveTo>
                    <a:pt x="0" y="0"/>
                  </a:moveTo>
                  <a:lnTo>
                    <a:pt x="1523488" y="0"/>
                  </a:lnTo>
                  <a:lnTo>
                    <a:pt x="1523488" y="126867"/>
                  </a:lnTo>
                  <a:lnTo>
                    <a:pt x="0" y="126867"/>
                  </a:lnTo>
                  <a:close/>
                </a:path>
              </a:pathLst>
            </a:custGeom>
            <a:solidFill>
              <a:srgbClr val="E9DED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23488" cy="164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3362" y="2272846"/>
            <a:ext cx="7547029" cy="6075359"/>
            <a:chOff x="0" y="0"/>
            <a:chExt cx="10062706" cy="81004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62706" cy="8100478"/>
            </a:xfrm>
            <a:custGeom>
              <a:avLst/>
              <a:gdLst/>
              <a:ahLst/>
              <a:cxnLst/>
              <a:rect r="r" b="b" t="t" l="l"/>
              <a:pathLst>
                <a:path h="8100478" w="10062706">
                  <a:moveTo>
                    <a:pt x="0" y="0"/>
                  </a:moveTo>
                  <a:lnTo>
                    <a:pt x="10062706" y="0"/>
                  </a:lnTo>
                  <a:lnTo>
                    <a:pt x="10062706" y="8100478"/>
                  </a:lnTo>
                  <a:lnTo>
                    <a:pt x="0" y="81004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3398496" y="4589023"/>
              <a:ext cx="2401869" cy="1810885"/>
              <a:chOff x="0" y="0"/>
              <a:chExt cx="436557" cy="32914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36557" cy="329141"/>
              </a:xfrm>
              <a:custGeom>
                <a:avLst/>
                <a:gdLst/>
                <a:ahLst/>
                <a:cxnLst/>
                <a:rect r="r" b="b" t="t" l="l"/>
                <a:pathLst>
                  <a:path h="329141" w="436557">
                    <a:moveTo>
                      <a:pt x="0" y="0"/>
                    </a:moveTo>
                    <a:lnTo>
                      <a:pt x="436557" y="0"/>
                    </a:lnTo>
                    <a:lnTo>
                      <a:pt x="436557" y="329141"/>
                    </a:lnTo>
                    <a:lnTo>
                      <a:pt x="0" y="32914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36557" cy="3767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726146" y="4050239"/>
              <a:ext cx="1305207" cy="2540550"/>
            </a:xfrm>
            <a:custGeom>
              <a:avLst/>
              <a:gdLst/>
              <a:ahLst/>
              <a:cxnLst/>
              <a:rect r="r" b="b" t="t" l="l"/>
              <a:pathLst>
                <a:path h="2540550" w="1305207">
                  <a:moveTo>
                    <a:pt x="0" y="0"/>
                  </a:moveTo>
                  <a:lnTo>
                    <a:pt x="1305207" y="0"/>
                  </a:lnTo>
                  <a:lnTo>
                    <a:pt x="1305207" y="2540550"/>
                  </a:lnTo>
                  <a:lnTo>
                    <a:pt x="0" y="254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3811620" y="9489131"/>
            <a:ext cx="10599097" cy="797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2442" b="true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GUSTAVO BURGOS - JOSEFA GRANDÓN - CAMILA MORALES</a:t>
            </a:r>
          </a:p>
          <a:p>
            <a:pPr algn="ctr" marL="0" indent="0" lvl="0">
              <a:lnSpc>
                <a:spcPts val="3248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039949" y="772185"/>
            <a:ext cx="3041381" cy="747673"/>
          </a:xfrm>
          <a:custGeom>
            <a:avLst/>
            <a:gdLst/>
            <a:ahLst/>
            <a:cxnLst/>
            <a:rect r="r" b="b" t="t" l="l"/>
            <a:pathLst>
              <a:path h="747673" w="3041381">
                <a:moveTo>
                  <a:pt x="0" y="0"/>
                </a:moveTo>
                <a:lnTo>
                  <a:pt x="3041381" y="0"/>
                </a:lnTo>
                <a:lnTo>
                  <a:pt x="3041381" y="747673"/>
                </a:lnTo>
                <a:lnTo>
                  <a:pt x="0" y="7476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597709" y="3568020"/>
            <a:ext cx="9661591" cy="339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068"/>
              </a:lnSpc>
              <a:spcBef>
                <a:spcPct val="0"/>
              </a:spcBef>
            </a:pPr>
            <a:r>
              <a:rPr lang="en-US" sz="6571" spc="91">
                <a:solidFill>
                  <a:srgbClr val="2C2D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GESTIÓN DE SELECCIONES DEPORTIVAS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29146" y="2860606"/>
            <a:ext cx="4835430" cy="51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0"/>
              </a:lnSpc>
              <a:spcBef>
                <a:spcPct val="0"/>
              </a:spcBef>
            </a:pPr>
            <a:r>
              <a:rPr lang="en-US" sz="2978" spc="470">
                <a:solidFill>
                  <a:srgbClr val="11100E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PROYECTO FINAL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485832" y="-3168613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68420" y="1465118"/>
            <a:ext cx="6968770" cy="1991077"/>
          </a:xfrm>
          <a:custGeom>
            <a:avLst/>
            <a:gdLst/>
            <a:ahLst/>
            <a:cxnLst/>
            <a:rect r="r" b="b" t="t" l="l"/>
            <a:pathLst>
              <a:path h="1991077" w="6968770">
                <a:moveTo>
                  <a:pt x="0" y="0"/>
                </a:moveTo>
                <a:lnTo>
                  <a:pt x="6968770" y="0"/>
                </a:lnTo>
                <a:lnTo>
                  <a:pt x="6968770" y="1991077"/>
                </a:lnTo>
                <a:lnTo>
                  <a:pt x="0" y="1991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25760" y="3832680"/>
            <a:ext cx="12454090" cy="5626132"/>
          </a:xfrm>
          <a:custGeom>
            <a:avLst/>
            <a:gdLst/>
            <a:ahLst/>
            <a:cxnLst/>
            <a:rect r="r" b="b" t="t" l="l"/>
            <a:pathLst>
              <a:path h="5626132" w="12454090">
                <a:moveTo>
                  <a:pt x="0" y="0"/>
                </a:moveTo>
                <a:lnTo>
                  <a:pt x="12454090" y="0"/>
                </a:lnTo>
                <a:lnTo>
                  <a:pt x="12454090" y="5626132"/>
                </a:lnTo>
                <a:lnTo>
                  <a:pt x="0" y="56261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4270699"/>
            <a:ext cx="5723719" cy="107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2"/>
              </a:lnSpc>
            </a:pPr>
            <a:r>
              <a:rPr lang="en-US" b="true" sz="32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PROCEDIMIENTOS ALMACENADOS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485832" y="-3168613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97897" y="1596792"/>
            <a:ext cx="10741908" cy="7661508"/>
          </a:xfrm>
          <a:custGeom>
            <a:avLst/>
            <a:gdLst/>
            <a:ahLst/>
            <a:cxnLst/>
            <a:rect r="r" b="b" t="t" l="l"/>
            <a:pathLst>
              <a:path h="7661508" w="10741908">
                <a:moveTo>
                  <a:pt x="0" y="0"/>
                </a:moveTo>
                <a:lnTo>
                  <a:pt x="10741907" y="0"/>
                </a:lnTo>
                <a:lnTo>
                  <a:pt x="10741907" y="7661508"/>
                </a:lnTo>
                <a:lnTo>
                  <a:pt x="0" y="7661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4270699"/>
            <a:ext cx="5723719" cy="127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10"/>
              </a:lnSpc>
            </a:pPr>
            <a:r>
              <a:rPr lang="en-US" b="true" sz="38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PROCEDIMIENTOS ALMACENADOS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03" t="-12937" r="-2701" b="-12461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4453000" y="-3410461"/>
            <a:ext cx="9316336" cy="17106339"/>
            <a:chOff x="0" y="0"/>
            <a:chExt cx="6019703" cy="110531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65804" y="3945946"/>
            <a:ext cx="14490728" cy="345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7"/>
              </a:lnSpc>
              <a:spcBef>
                <a:spcPct val="0"/>
              </a:spcBef>
            </a:pPr>
            <a:r>
              <a:rPr lang="en-US" sz="19612">
                <a:solidFill>
                  <a:srgbClr val="FFAC33"/>
                </a:solidFill>
                <a:latin typeface="Zantiqa"/>
                <a:ea typeface="Zantiqa"/>
                <a:cs typeface="Zantiqa"/>
                <a:sym typeface="Zantiqa"/>
              </a:rPr>
              <a:t>Gracias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1646" y="2395200"/>
            <a:ext cx="14524707" cy="259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8"/>
              </a:lnSpc>
              <a:spcBef>
                <a:spcPct val="0"/>
              </a:spcBef>
            </a:pPr>
            <a:r>
              <a:rPr lang="en-US" sz="14670" spc="293">
                <a:solidFill>
                  <a:srgbClr val="002137"/>
                </a:solidFill>
                <a:latin typeface="Zantiqa"/>
                <a:ea typeface="Zantiqa"/>
                <a:cs typeface="Zantiqa"/>
                <a:sym typeface="Zantiqa"/>
              </a:rPr>
              <a:t>Muchas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2843160">
            <a:off x="12999831" y="-114963"/>
            <a:ext cx="3378403" cy="2622869"/>
          </a:xfrm>
          <a:custGeom>
            <a:avLst/>
            <a:gdLst/>
            <a:ahLst/>
            <a:cxnLst/>
            <a:rect r="r" b="b" t="t" l="l"/>
            <a:pathLst>
              <a:path h="2622869" w="3378403">
                <a:moveTo>
                  <a:pt x="0" y="0"/>
                </a:moveTo>
                <a:lnTo>
                  <a:pt x="3378402" y="0"/>
                </a:lnTo>
                <a:lnTo>
                  <a:pt x="3378402" y="2622869"/>
                </a:lnTo>
                <a:lnTo>
                  <a:pt x="0" y="26228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431641" y="3767094"/>
            <a:ext cx="432570" cy="1950174"/>
            <a:chOff x="0" y="0"/>
            <a:chExt cx="277558" cy="12513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7558" cy="1251325"/>
            </a:xfrm>
            <a:custGeom>
              <a:avLst/>
              <a:gdLst/>
              <a:ahLst/>
              <a:cxnLst/>
              <a:rect r="r" b="b" t="t" l="l"/>
              <a:pathLst>
                <a:path h="1251325" w="277558">
                  <a:moveTo>
                    <a:pt x="0" y="0"/>
                  </a:moveTo>
                  <a:lnTo>
                    <a:pt x="277558" y="0"/>
                  </a:lnTo>
                  <a:lnTo>
                    <a:pt x="277558" y="1251325"/>
                  </a:lnTo>
                  <a:lnTo>
                    <a:pt x="0" y="1251325"/>
                  </a:lnTo>
                  <a:close/>
                </a:path>
              </a:pathLst>
            </a:custGeom>
            <a:solidFill>
              <a:srgbClr val="ECE3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7558" cy="128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81646" y="9503525"/>
            <a:ext cx="2150318" cy="328619"/>
            <a:chOff x="0" y="0"/>
            <a:chExt cx="1379747" cy="2108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9747" cy="210857"/>
            </a:xfrm>
            <a:custGeom>
              <a:avLst/>
              <a:gdLst/>
              <a:ahLst/>
              <a:cxnLst/>
              <a:rect r="r" b="b" t="t" l="l"/>
              <a:pathLst>
                <a:path h="210857" w="1379747">
                  <a:moveTo>
                    <a:pt x="0" y="0"/>
                  </a:moveTo>
                  <a:lnTo>
                    <a:pt x="1379747" y="0"/>
                  </a:lnTo>
                  <a:lnTo>
                    <a:pt x="1379747" y="210857"/>
                  </a:lnTo>
                  <a:lnTo>
                    <a:pt x="0" y="210857"/>
                  </a:lnTo>
                  <a:close/>
                </a:path>
              </a:pathLst>
            </a:custGeom>
            <a:solidFill>
              <a:srgbClr val="ECE3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79747" cy="248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-297915" y="5675309"/>
            <a:ext cx="1950243" cy="450352"/>
            <a:chOff x="0" y="0"/>
            <a:chExt cx="1251370" cy="2889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1370" cy="288968"/>
            </a:xfrm>
            <a:custGeom>
              <a:avLst/>
              <a:gdLst/>
              <a:ahLst/>
              <a:cxnLst/>
              <a:rect r="r" b="b" t="t" l="l"/>
              <a:pathLst>
                <a:path h="288968" w="1251370">
                  <a:moveTo>
                    <a:pt x="0" y="0"/>
                  </a:moveTo>
                  <a:lnTo>
                    <a:pt x="1251370" y="0"/>
                  </a:lnTo>
                  <a:lnTo>
                    <a:pt x="1251370" y="288968"/>
                  </a:lnTo>
                  <a:lnTo>
                    <a:pt x="0" y="288968"/>
                  </a:lnTo>
                  <a:close/>
                </a:path>
              </a:pathLst>
            </a:custGeom>
            <a:solidFill>
              <a:srgbClr val="ECE3D4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51370" cy="32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881646" y="8006133"/>
            <a:ext cx="2138481" cy="2115152"/>
          </a:xfrm>
          <a:custGeom>
            <a:avLst/>
            <a:gdLst/>
            <a:ahLst/>
            <a:cxnLst/>
            <a:rect r="r" b="b" t="t" l="l"/>
            <a:pathLst>
              <a:path h="2115152" w="2138481">
                <a:moveTo>
                  <a:pt x="0" y="0"/>
                </a:moveTo>
                <a:lnTo>
                  <a:pt x="2138482" y="0"/>
                </a:lnTo>
                <a:lnTo>
                  <a:pt x="2138482" y="2115152"/>
                </a:lnTo>
                <a:lnTo>
                  <a:pt x="0" y="21151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870419" y="255622"/>
            <a:ext cx="2299418" cy="625001"/>
            <a:chOff x="0" y="0"/>
            <a:chExt cx="1475416" cy="40103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5416" cy="401031"/>
            </a:xfrm>
            <a:custGeom>
              <a:avLst/>
              <a:gdLst/>
              <a:ahLst/>
              <a:cxnLst/>
              <a:rect r="r" b="b" t="t" l="l"/>
              <a:pathLst>
                <a:path h="401031" w="1475416">
                  <a:moveTo>
                    <a:pt x="0" y="0"/>
                  </a:moveTo>
                  <a:lnTo>
                    <a:pt x="1475416" y="0"/>
                  </a:lnTo>
                  <a:lnTo>
                    <a:pt x="1475416" y="401031"/>
                  </a:lnTo>
                  <a:lnTo>
                    <a:pt x="0" y="401031"/>
                  </a:lnTo>
                  <a:close/>
                </a:path>
              </a:pathLst>
            </a:custGeom>
            <a:solidFill>
              <a:srgbClr val="ECE3D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475416" cy="43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121686" y="9584000"/>
            <a:ext cx="2153499" cy="280647"/>
            <a:chOff x="0" y="0"/>
            <a:chExt cx="1381788" cy="1800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81788" cy="180076"/>
            </a:xfrm>
            <a:custGeom>
              <a:avLst/>
              <a:gdLst/>
              <a:ahLst/>
              <a:cxnLst/>
              <a:rect r="r" b="b" t="t" l="l"/>
              <a:pathLst>
                <a:path h="180076" w="1381788">
                  <a:moveTo>
                    <a:pt x="0" y="0"/>
                  </a:moveTo>
                  <a:lnTo>
                    <a:pt x="1381788" y="0"/>
                  </a:lnTo>
                  <a:lnTo>
                    <a:pt x="1381788" y="180076"/>
                  </a:lnTo>
                  <a:lnTo>
                    <a:pt x="0" y="180076"/>
                  </a:lnTo>
                  <a:close/>
                </a:path>
              </a:pathLst>
            </a:custGeom>
            <a:solidFill>
              <a:srgbClr val="ECE3D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81788" cy="218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1501539">
            <a:off x="14551406" y="3557319"/>
            <a:ext cx="3216591" cy="3172362"/>
          </a:xfrm>
          <a:custGeom>
            <a:avLst/>
            <a:gdLst/>
            <a:ahLst/>
            <a:cxnLst/>
            <a:rect r="r" b="b" t="t" l="l"/>
            <a:pathLst>
              <a:path h="3172362" w="3216591">
                <a:moveTo>
                  <a:pt x="0" y="0"/>
                </a:moveTo>
                <a:lnTo>
                  <a:pt x="3216590" y="0"/>
                </a:lnTo>
                <a:lnTo>
                  <a:pt x="3216590" y="3172362"/>
                </a:lnTo>
                <a:lnTo>
                  <a:pt x="0" y="31723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1076657">
            <a:off x="489794" y="4194151"/>
            <a:ext cx="3262979" cy="3107988"/>
          </a:xfrm>
          <a:custGeom>
            <a:avLst/>
            <a:gdLst/>
            <a:ahLst/>
            <a:cxnLst/>
            <a:rect r="r" b="b" t="t" l="l"/>
            <a:pathLst>
              <a:path h="3107988" w="3262979">
                <a:moveTo>
                  <a:pt x="0" y="0"/>
                </a:moveTo>
                <a:lnTo>
                  <a:pt x="3262979" y="0"/>
                </a:lnTo>
                <a:lnTo>
                  <a:pt x="3262979" y="3107988"/>
                </a:lnTo>
                <a:lnTo>
                  <a:pt x="0" y="31079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70955" y="7567311"/>
            <a:ext cx="2430722" cy="2719689"/>
          </a:xfrm>
          <a:custGeom>
            <a:avLst/>
            <a:gdLst/>
            <a:ahLst/>
            <a:cxnLst/>
            <a:rect r="r" b="b" t="t" l="l"/>
            <a:pathLst>
              <a:path h="2719689" w="2430722">
                <a:moveTo>
                  <a:pt x="0" y="0"/>
                </a:moveTo>
                <a:lnTo>
                  <a:pt x="2430722" y="0"/>
                </a:lnTo>
                <a:lnTo>
                  <a:pt x="2430722" y="2719689"/>
                </a:lnTo>
                <a:lnTo>
                  <a:pt x="0" y="27196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56229" y="0"/>
            <a:ext cx="3713607" cy="4114800"/>
          </a:xfrm>
          <a:custGeom>
            <a:avLst/>
            <a:gdLst/>
            <a:ahLst/>
            <a:cxnLst/>
            <a:rect r="r" b="b" t="t" l="l"/>
            <a:pathLst>
              <a:path h="4114800" w="3713607">
                <a:moveTo>
                  <a:pt x="0" y="0"/>
                </a:moveTo>
                <a:lnTo>
                  <a:pt x="3713607" y="0"/>
                </a:lnTo>
                <a:lnTo>
                  <a:pt x="37136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7654978" y="9584000"/>
            <a:ext cx="2706042" cy="280647"/>
            <a:chOff x="0" y="0"/>
            <a:chExt cx="1736326" cy="18007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36326" cy="180076"/>
            </a:xfrm>
            <a:custGeom>
              <a:avLst/>
              <a:gdLst/>
              <a:ahLst/>
              <a:cxnLst/>
              <a:rect r="r" b="b" t="t" l="l"/>
              <a:pathLst>
                <a:path h="180076" w="1736326">
                  <a:moveTo>
                    <a:pt x="0" y="0"/>
                  </a:moveTo>
                  <a:lnTo>
                    <a:pt x="1736326" y="0"/>
                  </a:lnTo>
                  <a:lnTo>
                    <a:pt x="1736326" y="180076"/>
                  </a:lnTo>
                  <a:lnTo>
                    <a:pt x="0" y="180076"/>
                  </a:lnTo>
                  <a:close/>
                </a:path>
              </a:pathLst>
            </a:custGeom>
            <a:solidFill>
              <a:srgbClr val="ECE3D4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736326" cy="218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7861317" y="7310672"/>
            <a:ext cx="2499702" cy="2553974"/>
          </a:xfrm>
          <a:custGeom>
            <a:avLst/>
            <a:gdLst/>
            <a:ahLst/>
            <a:cxnLst/>
            <a:rect r="r" b="b" t="t" l="l"/>
            <a:pathLst>
              <a:path h="2553974" w="2499702">
                <a:moveTo>
                  <a:pt x="0" y="0"/>
                </a:moveTo>
                <a:lnTo>
                  <a:pt x="2499702" y="0"/>
                </a:lnTo>
                <a:lnTo>
                  <a:pt x="2499702" y="2553974"/>
                </a:lnTo>
                <a:lnTo>
                  <a:pt x="0" y="25539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03" t="-12937" r="-2701" b="-12461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4280132" y="-3424135"/>
            <a:ext cx="9316336" cy="17135270"/>
            <a:chOff x="0" y="0"/>
            <a:chExt cx="6019703" cy="110718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19703" cy="11071868"/>
            </a:xfrm>
            <a:custGeom>
              <a:avLst/>
              <a:gdLst/>
              <a:ahLst/>
              <a:cxnLst/>
              <a:rect r="r" b="b" t="t" l="l"/>
              <a:pathLst>
                <a:path h="11071868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911848"/>
                  </a:lnTo>
                  <a:lnTo>
                    <a:pt x="160020" y="11071868"/>
                  </a:lnTo>
                  <a:lnTo>
                    <a:pt x="5859683" y="11071868"/>
                  </a:lnTo>
                  <a:lnTo>
                    <a:pt x="6019703" y="10911848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3500" y="25400"/>
              <a:ext cx="5892703" cy="10982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01439" y="749496"/>
            <a:ext cx="45733" cy="45619"/>
          </a:xfrm>
          <a:custGeom>
            <a:avLst/>
            <a:gdLst/>
            <a:ahLst/>
            <a:cxnLst/>
            <a:rect r="r" b="b" t="t" l="l"/>
            <a:pathLst>
              <a:path h="45619" w="45733">
                <a:moveTo>
                  <a:pt x="0" y="0"/>
                </a:moveTo>
                <a:lnTo>
                  <a:pt x="45733" y="0"/>
                </a:lnTo>
                <a:lnTo>
                  <a:pt x="45733" y="45619"/>
                </a:lnTo>
                <a:lnTo>
                  <a:pt x="0" y="4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24697" y="2164817"/>
            <a:ext cx="6079925" cy="6714777"/>
          </a:xfrm>
          <a:custGeom>
            <a:avLst/>
            <a:gdLst/>
            <a:ahLst/>
            <a:cxnLst/>
            <a:rect r="r" b="b" t="t" l="l"/>
            <a:pathLst>
              <a:path h="6714777" w="6079925">
                <a:moveTo>
                  <a:pt x="0" y="0"/>
                </a:moveTo>
                <a:lnTo>
                  <a:pt x="6079925" y="0"/>
                </a:lnTo>
                <a:lnTo>
                  <a:pt x="6079925" y="6714777"/>
                </a:lnTo>
                <a:lnTo>
                  <a:pt x="0" y="67147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04622" y="1588381"/>
            <a:ext cx="8558681" cy="2337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51"/>
              </a:lnSpc>
            </a:pPr>
            <a:r>
              <a:rPr lang="en-US" sz="16529">
                <a:solidFill>
                  <a:srgbClr val="002138"/>
                </a:solidFill>
                <a:latin typeface="Archivo Black"/>
                <a:ea typeface="Archivo Black"/>
                <a:cs typeface="Archivo Black"/>
                <a:sym typeface="Archivo Black"/>
              </a:rPr>
              <a:t>Índice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335068" y="4070843"/>
            <a:ext cx="682209" cy="730549"/>
            <a:chOff x="0" y="0"/>
            <a:chExt cx="812800" cy="8703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70393"/>
            </a:xfrm>
            <a:custGeom>
              <a:avLst/>
              <a:gdLst/>
              <a:ahLst/>
              <a:cxnLst/>
              <a:rect r="r" b="b" t="t" l="l"/>
              <a:pathLst>
                <a:path h="870393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10373"/>
                  </a:lnTo>
                  <a:lnTo>
                    <a:pt x="160020" y="870393"/>
                  </a:lnTo>
                  <a:lnTo>
                    <a:pt x="652780" y="870393"/>
                  </a:lnTo>
                  <a:lnTo>
                    <a:pt x="812800" y="710373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AD413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63500" y="25400"/>
              <a:ext cx="685800" cy="781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  <a:r>
                <a:rPr lang="en-US" sz="2482" spc="-104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335068" y="4874775"/>
            <a:ext cx="682209" cy="730549"/>
            <a:chOff x="0" y="0"/>
            <a:chExt cx="812800" cy="8703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70393"/>
            </a:xfrm>
            <a:custGeom>
              <a:avLst/>
              <a:gdLst/>
              <a:ahLst/>
              <a:cxnLst/>
              <a:rect r="r" b="b" t="t" l="l"/>
              <a:pathLst>
                <a:path h="870393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10373"/>
                  </a:lnTo>
                  <a:lnTo>
                    <a:pt x="160020" y="870393"/>
                  </a:lnTo>
                  <a:lnTo>
                    <a:pt x="652780" y="870393"/>
                  </a:lnTo>
                  <a:lnTo>
                    <a:pt x="812800" y="710373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AD413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63500" y="25400"/>
              <a:ext cx="685800" cy="781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  <a:r>
                <a:rPr lang="en-US" sz="2482" spc="-104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335068" y="5686604"/>
            <a:ext cx="682209" cy="730549"/>
            <a:chOff x="0" y="0"/>
            <a:chExt cx="812800" cy="8703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70393"/>
            </a:xfrm>
            <a:custGeom>
              <a:avLst/>
              <a:gdLst/>
              <a:ahLst/>
              <a:cxnLst/>
              <a:rect r="r" b="b" t="t" l="l"/>
              <a:pathLst>
                <a:path h="870393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10373"/>
                  </a:lnTo>
                  <a:lnTo>
                    <a:pt x="160020" y="870393"/>
                  </a:lnTo>
                  <a:lnTo>
                    <a:pt x="652780" y="870393"/>
                  </a:lnTo>
                  <a:lnTo>
                    <a:pt x="812800" y="710373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AD413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63500" y="25400"/>
              <a:ext cx="685800" cy="781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  <a:r>
                <a:rPr lang="en-US" sz="2482" spc="-104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201423" y="4205677"/>
            <a:ext cx="7261880" cy="41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3052">
                <a:solidFill>
                  <a:srgbClr val="0021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CONTEXTO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01423" y="5022049"/>
            <a:ext cx="7261880" cy="41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3052">
                <a:solidFill>
                  <a:srgbClr val="0021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CRONOGRAMA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01423" y="5842387"/>
            <a:ext cx="7261880" cy="41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3052">
                <a:solidFill>
                  <a:srgbClr val="0021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PROCEDIMIENTO ALMACENADOS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335068" y="6560028"/>
            <a:ext cx="682209" cy="730549"/>
            <a:chOff x="0" y="0"/>
            <a:chExt cx="812800" cy="87039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70393"/>
            </a:xfrm>
            <a:custGeom>
              <a:avLst/>
              <a:gdLst/>
              <a:ahLst/>
              <a:cxnLst/>
              <a:rect r="r" b="b" t="t" l="l"/>
              <a:pathLst>
                <a:path h="870393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10373"/>
                  </a:lnTo>
                  <a:lnTo>
                    <a:pt x="160020" y="870393"/>
                  </a:lnTo>
                  <a:lnTo>
                    <a:pt x="652780" y="870393"/>
                  </a:lnTo>
                  <a:lnTo>
                    <a:pt x="812800" y="710373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AD413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63500" y="25400"/>
              <a:ext cx="685800" cy="781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  <a:r>
                <a:rPr lang="en-US" sz="2482" spc="-104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201423" y="6715811"/>
            <a:ext cx="7261880" cy="41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3052">
                <a:solidFill>
                  <a:srgbClr val="0021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PRESENTACIÓN LOGIN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03" t="-12937" r="-2701" b="-124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01439" y="749496"/>
            <a:ext cx="45733" cy="45619"/>
          </a:xfrm>
          <a:custGeom>
            <a:avLst/>
            <a:gdLst/>
            <a:ahLst/>
            <a:cxnLst/>
            <a:rect r="r" b="b" t="t" l="l"/>
            <a:pathLst>
              <a:path h="45619" w="45733">
                <a:moveTo>
                  <a:pt x="0" y="0"/>
                </a:moveTo>
                <a:lnTo>
                  <a:pt x="45733" y="0"/>
                </a:lnTo>
                <a:lnTo>
                  <a:pt x="45733" y="45619"/>
                </a:lnTo>
                <a:lnTo>
                  <a:pt x="0" y="4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07616" y="4459573"/>
            <a:ext cx="8554084" cy="147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9"/>
              </a:lnSpc>
            </a:pPr>
            <a:r>
              <a:rPr lang="en-US" sz="10379">
                <a:solidFill>
                  <a:srgbClr val="002138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CONTEXTO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49875" y="2150790"/>
            <a:ext cx="7648387" cy="7571011"/>
            <a:chOff x="0" y="0"/>
            <a:chExt cx="10197850" cy="100946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97850" cy="10094682"/>
            </a:xfrm>
            <a:custGeom>
              <a:avLst/>
              <a:gdLst/>
              <a:ahLst/>
              <a:cxnLst/>
              <a:rect r="r" b="b" t="t" l="l"/>
              <a:pathLst>
                <a:path h="10094682" w="10197850">
                  <a:moveTo>
                    <a:pt x="0" y="0"/>
                  </a:moveTo>
                  <a:lnTo>
                    <a:pt x="10197850" y="0"/>
                  </a:lnTo>
                  <a:lnTo>
                    <a:pt x="10197850" y="10094682"/>
                  </a:lnTo>
                  <a:lnTo>
                    <a:pt x="0" y="10094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11564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362498">
              <a:off x="5088427" y="5388138"/>
              <a:ext cx="1411670" cy="498841"/>
            </a:xfrm>
            <a:custGeom>
              <a:avLst/>
              <a:gdLst/>
              <a:ahLst/>
              <a:cxnLst/>
              <a:rect r="r" b="b" t="t" l="l"/>
              <a:pathLst>
                <a:path h="498841" w="1411670">
                  <a:moveTo>
                    <a:pt x="0" y="0"/>
                  </a:moveTo>
                  <a:lnTo>
                    <a:pt x="1411669" y="0"/>
                  </a:lnTo>
                  <a:lnTo>
                    <a:pt x="1411669" y="498841"/>
                  </a:lnTo>
                  <a:lnTo>
                    <a:pt x="0" y="498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326189">
              <a:off x="235486" y="378926"/>
              <a:ext cx="1897303" cy="2133980"/>
            </a:xfrm>
            <a:custGeom>
              <a:avLst/>
              <a:gdLst/>
              <a:ahLst/>
              <a:cxnLst/>
              <a:rect r="r" b="b" t="t" l="l"/>
              <a:pathLst>
                <a:path h="2133980" w="1897303">
                  <a:moveTo>
                    <a:pt x="0" y="0"/>
                  </a:moveTo>
                  <a:lnTo>
                    <a:pt x="1897302" y="0"/>
                  </a:lnTo>
                  <a:lnTo>
                    <a:pt x="1897302" y="2133981"/>
                  </a:lnTo>
                  <a:lnTo>
                    <a:pt x="0" y="213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362498">
              <a:off x="810313" y="1846706"/>
              <a:ext cx="620005" cy="280568"/>
            </a:xfrm>
            <a:custGeom>
              <a:avLst/>
              <a:gdLst/>
              <a:ahLst/>
              <a:cxnLst/>
              <a:rect r="r" b="b" t="t" l="l"/>
              <a:pathLst>
                <a:path h="280568" w="620005">
                  <a:moveTo>
                    <a:pt x="0" y="0"/>
                  </a:moveTo>
                  <a:lnTo>
                    <a:pt x="620005" y="0"/>
                  </a:lnTo>
                  <a:lnTo>
                    <a:pt x="620005" y="280567"/>
                  </a:lnTo>
                  <a:lnTo>
                    <a:pt x="0" y="28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7116" t="0" r="-20943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2254360">
              <a:off x="8514905" y="3636694"/>
              <a:ext cx="1212354" cy="1286317"/>
            </a:xfrm>
            <a:custGeom>
              <a:avLst/>
              <a:gdLst/>
              <a:ahLst/>
              <a:cxnLst/>
              <a:rect r="r" b="b" t="t" l="l"/>
              <a:pathLst>
                <a:path h="1286317" w="1212354">
                  <a:moveTo>
                    <a:pt x="0" y="0"/>
                  </a:moveTo>
                  <a:lnTo>
                    <a:pt x="1212354" y="0"/>
                  </a:lnTo>
                  <a:lnTo>
                    <a:pt x="1212354" y="1286317"/>
                  </a:lnTo>
                  <a:lnTo>
                    <a:pt x="0" y="1286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4444876" y="-3489536"/>
            <a:ext cx="9316336" cy="17106339"/>
            <a:chOff x="0" y="0"/>
            <a:chExt cx="6019703" cy="110531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341461" y="-3168613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674873" y="1926980"/>
          <a:ext cx="14938254" cy="6431288"/>
        </p:xfrm>
        <a:graphic>
          <a:graphicData uri="http://schemas.openxmlformats.org/drawingml/2006/table">
            <a:tbl>
              <a:tblPr/>
              <a:tblGrid>
                <a:gridCol w="3734564"/>
                <a:gridCol w="3734564"/>
                <a:gridCol w="3734564"/>
                <a:gridCol w="3734564"/>
              </a:tblGrid>
              <a:tr h="13684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FECHA INICIO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FECHA FIN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SEMANA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9294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INICIO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12-08-2024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16-08-2024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8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PLANIFICACIÓN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19-08-2024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06-09-2024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2-4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8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EJECUCIÓN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09-09-2024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30-10-2024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5-11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18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MONITOREO Y CONTROL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30-10-2024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15-11-2024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12-14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8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CIERRE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15-11-2024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25-11-2024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14-15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3844452" y="252630"/>
            <a:ext cx="10599097" cy="65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6"/>
              </a:lnSpc>
            </a:pPr>
            <a:r>
              <a:rPr lang="en-US" b="true" sz="40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CRONOGRAMA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83275" y="9476519"/>
            <a:ext cx="3640005" cy="21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2"/>
              </a:lnSpc>
              <a:spcBef>
                <a:spcPct val="0"/>
              </a:spcBef>
            </a:pPr>
            <a:r>
              <a:rPr lang="en-US" b="true" sz="1251" spc="13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ELABORADO CON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99397" y="8358267"/>
            <a:ext cx="1471936" cy="1455018"/>
          </a:xfrm>
          <a:custGeom>
            <a:avLst/>
            <a:gdLst/>
            <a:ahLst/>
            <a:cxnLst/>
            <a:rect r="r" b="b" t="t" l="l"/>
            <a:pathLst>
              <a:path h="1455018" w="1471936">
                <a:moveTo>
                  <a:pt x="0" y="0"/>
                </a:moveTo>
                <a:lnTo>
                  <a:pt x="1471936" y="0"/>
                </a:lnTo>
                <a:lnTo>
                  <a:pt x="1471936" y="1455018"/>
                </a:lnTo>
                <a:lnTo>
                  <a:pt x="0" y="1455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341461" y="-3289982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1235" y="4707470"/>
            <a:ext cx="15988074" cy="1875244"/>
          </a:xfrm>
          <a:custGeom>
            <a:avLst/>
            <a:gdLst/>
            <a:ahLst/>
            <a:cxnLst/>
            <a:rect r="r" b="b" t="t" l="l"/>
            <a:pathLst>
              <a:path h="1875244" w="15988074">
                <a:moveTo>
                  <a:pt x="0" y="0"/>
                </a:moveTo>
                <a:lnTo>
                  <a:pt x="15988074" y="0"/>
                </a:lnTo>
                <a:lnTo>
                  <a:pt x="15988074" y="1875244"/>
                </a:lnTo>
                <a:lnTo>
                  <a:pt x="0" y="1875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47" t="-40731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700081" y="252630"/>
            <a:ext cx="10599097" cy="65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6"/>
              </a:lnSpc>
            </a:pPr>
            <a:r>
              <a:rPr lang="en-US" b="true" sz="40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FASE 1: INICIO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341461" y="-3168613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44452" y="252630"/>
            <a:ext cx="10599097" cy="65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6"/>
              </a:lnSpc>
            </a:pPr>
            <a:r>
              <a:rPr lang="en-US" b="true" sz="40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FASE 2: PLANIFICACIÓN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90596" y="3236214"/>
            <a:ext cx="16018065" cy="3814571"/>
          </a:xfrm>
          <a:custGeom>
            <a:avLst/>
            <a:gdLst/>
            <a:ahLst/>
            <a:cxnLst/>
            <a:rect r="r" b="b" t="t" l="l"/>
            <a:pathLst>
              <a:path h="3814571" w="16018065">
                <a:moveTo>
                  <a:pt x="0" y="0"/>
                </a:moveTo>
                <a:lnTo>
                  <a:pt x="16018065" y="0"/>
                </a:lnTo>
                <a:lnTo>
                  <a:pt x="16018065" y="3814572"/>
                </a:lnTo>
                <a:lnTo>
                  <a:pt x="0" y="381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42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341461" y="-3168613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44452" y="252630"/>
            <a:ext cx="10599097" cy="65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6"/>
              </a:lnSpc>
            </a:pPr>
            <a:r>
              <a:rPr lang="en-US" b="true" sz="40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FASE 3: EJECUCIÓN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92511" y="3311854"/>
            <a:ext cx="15902979" cy="4145406"/>
          </a:xfrm>
          <a:custGeom>
            <a:avLst/>
            <a:gdLst/>
            <a:ahLst/>
            <a:cxnLst/>
            <a:rect r="r" b="b" t="t" l="l"/>
            <a:pathLst>
              <a:path h="4145406" w="15902979">
                <a:moveTo>
                  <a:pt x="0" y="0"/>
                </a:moveTo>
                <a:lnTo>
                  <a:pt x="15902978" y="0"/>
                </a:lnTo>
                <a:lnTo>
                  <a:pt x="15902978" y="4145406"/>
                </a:lnTo>
                <a:lnTo>
                  <a:pt x="0" y="414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61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341461" y="-3168613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44452" y="252630"/>
            <a:ext cx="10599097" cy="65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6"/>
              </a:lnSpc>
            </a:pPr>
            <a:r>
              <a:rPr lang="en-US" b="true" sz="40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FASE 4: MONITOREO Y CONTROL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40014" y="3098231"/>
            <a:ext cx="15919230" cy="4572652"/>
          </a:xfrm>
          <a:custGeom>
            <a:avLst/>
            <a:gdLst/>
            <a:ahLst/>
            <a:cxnLst/>
            <a:rect r="r" b="b" t="t" l="l"/>
            <a:pathLst>
              <a:path h="4572652" w="15919230">
                <a:moveTo>
                  <a:pt x="0" y="0"/>
                </a:moveTo>
                <a:lnTo>
                  <a:pt x="15919230" y="0"/>
                </a:lnTo>
                <a:lnTo>
                  <a:pt x="15919230" y="4572651"/>
                </a:lnTo>
                <a:lnTo>
                  <a:pt x="0" y="4572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56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3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485832" y="-3168613"/>
            <a:ext cx="9316336" cy="17106339"/>
            <a:chOff x="0" y="0"/>
            <a:chExt cx="6019703" cy="11053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9703" cy="11053173"/>
            </a:xfrm>
            <a:custGeom>
              <a:avLst/>
              <a:gdLst/>
              <a:ahLst/>
              <a:cxnLst/>
              <a:rect r="r" b="b" t="t" l="l"/>
              <a:pathLst>
                <a:path h="11053173" w="6019703">
                  <a:moveTo>
                    <a:pt x="585968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893154"/>
                  </a:lnTo>
                  <a:lnTo>
                    <a:pt x="160020" y="11053173"/>
                  </a:lnTo>
                  <a:lnTo>
                    <a:pt x="5859683" y="11053173"/>
                  </a:lnTo>
                  <a:lnTo>
                    <a:pt x="6019703" y="10893154"/>
                  </a:lnTo>
                  <a:lnTo>
                    <a:pt x="6019703" y="160020"/>
                  </a:lnTo>
                  <a:lnTo>
                    <a:pt x="585968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FFAC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5892703" cy="10964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44452" y="252630"/>
            <a:ext cx="10599097" cy="65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6"/>
              </a:lnSpc>
            </a:pPr>
            <a:r>
              <a:rPr lang="en-US" b="true" sz="4042">
                <a:solidFill>
                  <a:srgbClr val="FFFAE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FASE 5: CIERRE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4993" y="3390220"/>
            <a:ext cx="16358014" cy="3506560"/>
          </a:xfrm>
          <a:custGeom>
            <a:avLst/>
            <a:gdLst/>
            <a:ahLst/>
            <a:cxnLst/>
            <a:rect r="r" b="b" t="t" l="l"/>
            <a:pathLst>
              <a:path h="3506560" w="16358014">
                <a:moveTo>
                  <a:pt x="0" y="0"/>
                </a:moveTo>
                <a:lnTo>
                  <a:pt x="16358014" y="0"/>
                </a:lnTo>
                <a:lnTo>
                  <a:pt x="16358014" y="3506560"/>
                </a:lnTo>
                <a:lnTo>
                  <a:pt x="0" y="3506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DAGP0jtX62Y</dc:identifier>
  <dcterms:modified xsi:type="dcterms:W3CDTF">2011-08-01T06:04:30Z</dcterms:modified>
  <cp:revision>1</cp:revision>
  <dc:title>Presentación 4 PROYECTO FINAL - CAPSTONE</dc:title>
</cp:coreProperties>
</file>