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 Serif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Serif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bold.fntdata"/><Relationship Id="rId18" Type="http://schemas.openxmlformats.org/officeDocument/2006/relationships/font" Target="fonts/Roboto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98ceed2b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98ceed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98ceed2b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98ceed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9c54dcb1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99c54dc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7696570a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7696570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9aa916dc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9aa916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e98ceed2b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e98ceed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98ceed2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98ceed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98ceed2b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98ceed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e98ceed2b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e98ceed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e98ceed2b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e98ceed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98ceed2b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98ceed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colab.research.google.com/drive/1Q7ULjrWnGamWDM7Z6c3KRCiCG0TjQKpH#scrollTo=doUCz_b-hRb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1723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Clase n°3 </a:t>
            </a:r>
            <a:endParaRPr i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36350" y="4140150"/>
            <a:ext cx="287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Chile++</a:t>
            </a:r>
            <a:endParaRPr b="1" sz="3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7725" y="1681375"/>
            <a:ext cx="58224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8</a:t>
            </a:r>
            <a:r>
              <a:rPr b="1" lang="en-GB" sz="2534"/>
              <a:t>) ¿Qué hace el operador “%”, ej. “4 % 3” 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Divide los dos números y da el resultado exacto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División entera, “cuántas veces cabe”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El resto de la división entera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Hace la potencia de los dos números</a:t>
            </a:r>
            <a:endParaRPr sz="2534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7725" y="1681375"/>
            <a:ext cx="58224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9</a:t>
            </a:r>
            <a:r>
              <a:rPr b="1" lang="en-GB" sz="2534"/>
              <a:t>) ¿Qué es un “booleano”?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valor con forma de bola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tipo especial de número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valor “True” o “False”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Una cadena de texto</a:t>
            </a:r>
            <a:endParaRPr sz="2534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Vayamos al cuaderno de la clase!</a:t>
            </a:r>
            <a:endParaRPr sz="32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675" y="1954367"/>
            <a:ext cx="3486899" cy="214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86775" y="2738025"/>
            <a:ext cx="4596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Link</a:t>
            </a:r>
            <a:endParaRPr sz="3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60950" y="1681375"/>
            <a:ext cx="68040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expresiones booleanas y operadores de comparación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If, elif y else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Condicionales anidados</a:t>
            </a:r>
            <a:endParaRPr b="1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Temas de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1) ¿Qué es Python?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algoritmo de inteligencia artificial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tipo de computador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lenguaje de programación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programa para procesar texto</a:t>
            </a:r>
            <a:endParaRPr sz="2534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2) </a:t>
            </a:r>
            <a:r>
              <a:rPr b="1" lang="en-GB" sz="2534"/>
              <a:t>¿Qué función podemos usar para mostrar texto en la pantalla?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input()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print()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for()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imprimir()</a:t>
            </a:r>
            <a:endParaRPr sz="2534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3) </a:t>
            </a:r>
            <a:r>
              <a:rPr b="1" lang="en-GB" sz="2534"/>
              <a:t>¿Qué función podemos usar para mostrar texto en la pantalla?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input()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print()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for()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imprimir()</a:t>
            </a:r>
            <a:endParaRPr sz="2534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4</a:t>
            </a:r>
            <a:r>
              <a:rPr b="1" lang="en-GB" sz="2534"/>
              <a:t>) ¿Qué función podemos usar para recibir información del usuario?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input()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print()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user()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receive()</a:t>
            </a:r>
            <a:endParaRPr sz="2534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5</a:t>
            </a:r>
            <a:r>
              <a:rPr b="1" lang="en-GB" sz="2534"/>
              <a:t>) ¿Qué es un número entero o “int” 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decimal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Una cadena de texto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muy grande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entero sin decimales</a:t>
            </a:r>
            <a:endParaRPr sz="2534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60950" y="1681375"/>
            <a:ext cx="504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6</a:t>
            </a:r>
            <a:r>
              <a:rPr b="1" lang="en-GB" sz="2534"/>
              <a:t>) ¿Qué es un número decimal o “float” 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decimal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Una cadena de texto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muy grande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Un número entero sin decimales</a:t>
            </a:r>
            <a:endParaRPr sz="2534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Repaso clases anteriores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25" y="1994875"/>
            <a:ext cx="2121400" cy="21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77725" y="1681375"/>
            <a:ext cx="58224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4"/>
              <a:t>7</a:t>
            </a:r>
            <a:r>
              <a:rPr b="1" lang="en-GB" sz="2534"/>
              <a:t>) ¿Qué hace el operador “//”, ej. “4 // 3” ?</a:t>
            </a:r>
            <a:endParaRPr b="1" sz="25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34"/>
          </a:p>
          <a:p>
            <a:pPr indent="-389556" lvl="0" marL="457200" rtl="0" algn="l">
              <a:spcBef>
                <a:spcPts val="120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Divide los dos números y da el resultado exacto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División entera, “cuántas veces cabe”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El resto de la división entera</a:t>
            </a:r>
            <a:endParaRPr sz="2534"/>
          </a:p>
          <a:p>
            <a:pPr indent="-389556" lvl="0" marL="457200" rtl="0" algn="l">
              <a:spcBef>
                <a:spcPts val="0"/>
              </a:spcBef>
              <a:spcAft>
                <a:spcPts val="0"/>
              </a:spcAft>
              <a:buSzPts val="2535"/>
              <a:buAutoNum type="alphaLcParenR"/>
            </a:pPr>
            <a:r>
              <a:rPr lang="en-GB" sz="2534"/>
              <a:t>Hace la potencia de los dos números</a:t>
            </a:r>
            <a:endParaRPr sz="2534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050" y="68400"/>
            <a:ext cx="734525" cy="8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