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 Serif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regular.fntdata"/><Relationship Id="rId14" Type="http://schemas.openxmlformats.org/officeDocument/2006/relationships/slide" Target="slides/slide9.xml"/><Relationship Id="rId17" Type="http://schemas.openxmlformats.org/officeDocument/2006/relationships/font" Target="fonts/RobotoSerif-italic.fntdata"/><Relationship Id="rId16" Type="http://schemas.openxmlformats.org/officeDocument/2006/relationships/font" Target="fonts/RobotoSerif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font" Target="fonts/RobotoSerif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7696570a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7696570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98ceed2b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98ceed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dd744fbf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dd744f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dd744fb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dd744f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dd744fbf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dd744f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dd744fbf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dd744f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e98ceed2b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e98ceed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9c54dcb1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99c54dc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colab.research.google.com/drive/1Q7ULjrWnGamWDM7Z6c3KRCiCG0TjQKpH#scrollTo=doUCz_b-hRb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1723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Clase n°4 </a:t>
            </a:r>
            <a:endParaRPr i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36350" y="4140150"/>
            <a:ext cx="287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Chile++</a:t>
            </a:r>
            <a:endParaRPr b="1" sz="3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60950" y="1681375"/>
            <a:ext cx="6804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Bucles “While”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Bucles “For”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“range”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Temas de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1</a:t>
            </a:r>
            <a:r>
              <a:rPr b="1" lang="en-GB" sz="2534"/>
              <a:t>)  (4 &gt; 3) and (3 &gt; 5)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True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False</a:t>
            </a:r>
            <a:endParaRPr sz="2534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2</a:t>
            </a:r>
            <a:r>
              <a:rPr b="1" lang="en-GB" sz="2534"/>
              <a:t>)  (4 &gt; 3) </a:t>
            </a:r>
            <a:r>
              <a:rPr b="1" lang="en-GB" sz="2534">
                <a:highlight>
                  <a:schemeClr val="accent6"/>
                </a:highlight>
              </a:rPr>
              <a:t>or</a:t>
            </a:r>
            <a:r>
              <a:rPr b="1" lang="en-GB" sz="2534"/>
              <a:t> (3 &gt; 5)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True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False</a:t>
            </a:r>
            <a:endParaRPr sz="2534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60950" y="1681375"/>
            <a:ext cx="6077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3</a:t>
            </a:r>
            <a:r>
              <a:rPr b="1" lang="en-GB" sz="2534"/>
              <a:t>) </a:t>
            </a:r>
            <a:r>
              <a:rPr b="1" lang="en-GB" sz="2534"/>
              <a:t>¿Qué función podemos usar para ejecutar código de acuerdo a si una condición es verdadera?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If / else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print()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user()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receive()</a:t>
            </a:r>
            <a:endParaRPr sz="2534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4</a:t>
            </a:r>
            <a:r>
              <a:rPr b="1" lang="en-GB" sz="2534"/>
              <a:t>) ¿</a:t>
            </a:r>
            <a:r>
              <a:rPr b="1" lang="en-GB" sz="2534"/>
              <a:t>Qué función podemos usar para recibir información del usuario?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input()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print()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if/else()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receive()</a:t>
            </a:r>
            <a:endParaRPr sz="2534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4) ¿Qué texto se imprimirá en la pantalla?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“Galleta”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“Minion”</a:t>
            </a:r>
            <a:endParaRPr sz="2534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91400"/>
            <a:ext cx="4114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7725" y="1681375"/>
            <a:ext cx="58224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5</a:t>
            </a:r>
            <a:r>
              <a:rPr b="1" lang="en-GB" sz="2534"/>
              <a:t>) ¿Qué es un “booleano”?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valor con forma de bola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tipo especial de número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valor “True” o “False”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Una cadena de texto</a:t>
            </a:r>
            <a:endParaRPr sz="2534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Vayamos al cuaderno de la clase!</a:t>
            </a:r>
            <a:endParaRPr sz="32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675" y="1954367"/>
            <a:ext cx="3486899" cy="214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886775" y="2738025"/>
            <a:ext cx="4596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Link</a:t>
            </a:r>
            <a:endParaRPr sz="3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