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8BD7-C73F-40B0-B7BB-339E6FFE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2D1BE-0C6C-4A9B-8ED8-2FC8BE967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9B83E-E9C3-4E3D-802D-4B988F8D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0A3E-DEFF-4D60-8158-843346A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EFD0-E85D-4556-B4AA-D275AA71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8B1-33F8-4EF8-B857-A1E1C6E6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BD3D-9608-47F9-B82D-BC01C9BA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AF9F-6CF1-4396-9436-3D02B12C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CF40-B608-4D1F-AAF8-22000490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2418-EF3B-4B1F-8D2A-4734D30E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9DA39-F6DC-4DC4-94AA-31E11AFBE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0C72-7C49-44EB-9492-C70B86EB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C9DC-57AF-49F5-9C3E-B076C979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8635-F51E-4439-8D1F-2DCDA08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2FD9-B56C-4011-A9D0-D0997BB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655C-8729-4D1F-8427-73A24F6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1B15-C145-4892-94A2-7D719507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AB94-47AB-464E-97C1-7CDE7F9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581C-397B-46E1-8828-A08C30BB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433D-68C7-4AD2-9F72-C8D60AD6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FCA7-5040-4880-BB7E-86813C86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C3D7-BFEE-4A59-92D6-AE62D4C0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4C4A-90AB-4593-AC19-CA0BD1C5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AE61-58F7-44A3-9E21-2E8A6042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06A8-7FB3-4134-BCA8-1C69ACF9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5EA6-A5E0-4A5C-9E02-D1D4770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338-4D7E-44C1-BB8A-941B78C2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BD0E-5B8E-4659-BD0E-EB520F664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66E03-A466-4460-8766-1211BC72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1D183-A61E-48BF-BDA6-93684270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88FD8-420E-47F0-8B8F-A8B36065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8AF7-8033-4E8A-9AB1-3BC0CC76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F5A-DE48-4281-BD71-E7567257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26BF3-94FE-4513-9463-AA2AD1E8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5C2A1-33ED-45A0-965B-FD557A1F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93E2D-29DC-4696-BEBE-D261218FE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92F4B-4649-4267-8948-C43658C4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02084-AE4E-4ED1-8702-3F7F3180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10BEB-EBF7-4446-A091-7C147215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DBDA-8819-4EAA-9F00-A4CAF5C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2B4DF-D196-48B3-896D-649FCDAB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9D603-94D5-4763-83A7-BE349903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2EBE-92D8-4B2E-B177-8BF4EB8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3FBB3-9CA7-40A3-8D0A-BD652D5A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BFEC9-DACA-4D71-B798-B9335FF6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C8BF5-87D7-4E7C-8521-880BA895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F762-1B68-478E-9822-C321EF44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8A77-D07C-468E-89E6-33A6F90C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62A9F-4B63-4E28-8ADA-A22E0737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98FF0-2783-4398-A998-414EB92D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20B0-CEC1-4281-91F8-B5EA7019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BFD3E-114B-4621-A94A-C64D50E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6072-FE38-431E-ADEB-BEDBEED0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7863F-EF4A-4824-9B5C-932D479F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33095-2B2B-4835-B896-4F55DB8C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3685-9590-47D1-92F2-C934E706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EF9E-24D5-4A3D-A17D-C5D060B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3379F-5444-4A72-ACF1-A9FE9429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BFEF2-B5D0-484A-B7E2-FEBA727D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631-F117-4680-B79C-F5BD3D73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DBC9-C4F6-462C-84A2-A6526ABA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2AFA-8BB3-4088-9040-FE39679F7B0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01F6-4BB9-4EC3-A9A2-6237541CC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2295-CD3A-4602-9292-5261F4A27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8D73-B441-4E73-8CA0-67E49E2C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39BD1E75-DC3E-4029-B36C-BC29BD8EF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28257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Construct an E-R diagram for a car insurance company where: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Customers own one or more cars each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car has associated with it zero to any number of recorded accidents.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insurance policy covers one or more cars, and has one or more premium payments associated with it.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Each payment is for a particular period of time, and has an associated due date, and the date when the payment was received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nagarkar</dc:creator>
  <cp:lastModifiedBy>parth nagarkar</cp:lastModifiedBy>
  <cp:revision>1</cp:revision>
  <dcterms:created xsi:type="dcterms:W3CDTF">2020-04-23T23:17:49Z</dcterms:created>
  <dcterms:modified xsi:type="dcterms:W3CDTF">2020-04-23T23:18:15Z</dcterms:modified>
</cp:coreProperties>
</file>