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05edf270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05edf270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05edf270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05edf270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05edf270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05edf270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05edf270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05edf270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05edf270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05edf270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05edf270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05edf270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XAD Presentation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Voltron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Joseph Camacho-Terrazas, Gabriella Garcia, Xiana Lara, Phillip Powell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Tools: Knife and Cutting Board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for food preparation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Cutting board provides a sanitary surface for food and prevents scratches to surface underneath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Knife slices food - different types of knives are better for slicing certain types of food.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Animal in Consideration: Dog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4-legged mammal that is a domesticated descendant of wolves.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Several hundred dog breeds.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Mainly use their mouths to grasp and carry objects.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16979" l="0" r="0" t="18703"/>
          <a:stretch/>
        </p:blipFill>
        <p:spPr>
          <a:xfrm>
            <a:off x="1635575" y="2721100"/>
            <a:ext cx="3537549" cy="210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8450" y="2077675"/>
            <a:ext cx="1957975" cy="278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New Tool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Mouth actuated knife and cutting board.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Consists of a handle connected to a spring tensioned pulley 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Dog grasps handle and pulls it, then releases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is double action, pulling brings the knife down like a guillotine, releasing the handle will advance the board forward by a small amount.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knife attachments are selectable by a pedal that is stepped on by the dog.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amount of board movement is adjusted using another pedal to change slice thickness.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013" y="152400"/>
            <a:ext cx="71319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Human/Dog Tool Differences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Tools are not very different from their human counterparts.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difference is the motion used to operate the tool.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 is designed to replace the human hand and motion of a human arm.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Pulley system is in a dog’s natural range of motion, no need for any special movements.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Dogs instinctively bite and pull, dog will only have to learn to push the pedals.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Designing the tools makes us think about how users will interact with our interface.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important to ensure that all features have accessibility in mind.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users may be able to operate UI one-handed, others may not.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Interaction points should be within easy reach for all hand types.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Double action of the pulley system also makes us think about how we can shorten processes so a single action will perform more tasks at once.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