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54635-FDF6-4116-B14C-4E7D9028D6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F7B6CF-7430-49C9-81AD-8B8B3B88B1A0}">
      <dgm:prSet custT="1"/>
      <dgm:spPr/>
      <dgm:t>
        <a:bodyPr/>
        <a:lstStyle/>
        <a:p>
          <a:r>
            <a:rPr lang="en-US" sz="1800" dirty="0"/>
            <a:t>Questionnaire based car search instead of traditional make/model</a:t>
          </a:r>
        </a:p>
      </dgm:t>
    </dgm:pt>
    <dgm:pt modelId="{65000E1E-DFD7-4D8E-B3EF-54594EE59BA1}" type="parTrans" cxnId="{CB65F657-641F-45AD-8353-CAB1D9F440A5}">
      <dgm:prSet/>
      <dgm:spPr/>
      <dgm:t>
        <a:bodyPr/>
        <a:lstStyle/>
        <a:p>
          <a:endParaRPr lang="en-US"/>
        </a:p>
      </dgm:t>
    </dgm:pt>
    <dgm:pt modelId="{B99F92E4-A9D4-437A-829D-E59A0D4FBA02}" type="sibTrans" cxnId="{CB65F657-641F-45AD-8353-CAB1D9F440A5}">
      <dgm:prSet/>
      <dgm:spPr/>
      <dgm:t>
        <a:bodyPr/>
        <a:lstStyle/>
        <a:p>
          <a:endParaRPr lang="en-US"/>
        </a:p>
      </dgm:t>
    </dgm:pt>
    <dgm:pt modelId="{1C6913B7-F3C4-47C7-ACE3-32409A1394D6}">
      <dgm:prSet/>
      <dgm:spPr/>
      <dgm:t>
        <a:bodyPr/>
        <a:lstStyle/>
        <a:p>
          <a:r>
            <a:rPr lang="en-US" dirty="0"/>
            <a:t>Set a budget and any must have features (seating, drivetrain, CarPlay etc.)</a:t>
          </a:r>
        </a:p>
      </dgm:t>
    </dgm:pt>
    <dgm:pt modelId="{F09EB36B-5268-4853-A267-AEFFA1D6C4CF}" type="parTrans" cxnId="{0A47507B-F3CC-4AC7-9364-4E8AD810EEB5}">
      <dgm:prSet/>
      <dgm:spPr/>
      <dgm:t>
        <a:bodyPr/>
        <a:lstStyle/>
        <a:p>
          <a:endParaRPr lang="en-US"/>
        </a:p>
      </dgm:t>
    </dgm:pt>
    <dgm:pt modelId="{EE0EE809-A16F-4780-AA2D-3BB14D07DAAC}" type="sibTrans" cxnId="{0A47507B-F3CC-4AC7-9364-4E8AD810EEB5}">
      <dgm:prSet/>
      <dgm:spPr/>
      <dgm:t>
        <a:bodyPr/>
        <a:lstStyle/>
        <a:p>
          <a:endParaRPr lang="en-US"/>
        </a:p>
      </dgm:t>
    </dgm:pt>
    <dgm:pt modelId="{AB21318F-7B6C-4EBA-BF96-1D79E01CB256}">
      <dgm:prSet/>
      <dgm:spPr/>
      <dgm:t>
        <a:bodyPr/>
        <a:lstStyle/>
        <a:p>
          <a:r>
            <a:rPr lang="en-US"/>
            <a:t>Advanced options for those who know more of what they want</a:t>
          </a:r>
        </a:p>
      </dgm:t>
    </dgm:pt>
    <dgm:pt modelId="{C652794F-8E83-4897-8B67-9D97C39957F2}" type="parTrans" cxnId="{7F640304-6700-4249-8954-0E6CB4274F93}">
      <dgm:prSet/>
      <dgm:spPr/>
      <dgm:t>
        <a:bodyPr/>
        <a:lstStyle/>
        <a:p>
          <a:endParaRPr lang="en-US"/>
        </a:p>
      </dgm:t>
    </dgm:pt>
    <dgm:pt modelId="{A3AE5C20-E7CB-44A8-A189-A5ED91EE035C}" type="sibTrans" cxnId="{7F640304-6700-4249-8954-0E6CB4274F93}">
      <dgm:prSet/>
      <dgm:spPr/>
      <dgm:t>
        <a:bodyPr/>
        <a:lstStyle/>
        <a:p>
          <a:endParaRPr lang="en-US"/>
        </a:p>
      </dgm:t>
    </dgm:pt>
    <dgm:pt modelId="{15581C66-22C0-410F-B732-6F955F1E04A3}">
      <dgm:prSet/>
      <dgm:spPr/>
      <dgm:t>
        <a:bodyPr/>
        <a:lstStyle/>
        <a:p>
          <a:r>
            <a:rPr lang="en-US"/>
            <a:t>Easy to read comparisons between cars of the same class and budget</a:t>
          </a:r>
        </a:p>
      </dgm:t>
    </dgm:pt>
    <dgm:pt modelId="{9D626143-CB44-49F1-B2B9-0EDD7E3DB5CC}" type="parTrans" cxnId="{E7D11D15-C54B-4F70-B327-6BFCA5C4DD03}">
      <dgm:prSet/>
      <dgm:spPr/>
      <dgm:t>
        <a:bodyPr/>
        <a:lstStyle/>
        <a:p>
          <a:endParaRPr lang="en-US"/>
        </a:p>
      </dgm:t>
    </dgm:pt>
    <dgm:pt modelId="{24D1A61D-D141-47D7-B0E7-640AA8AA1707}" type="sibTrans" cxnId="{E7D11D15-C54B-4F70-B327-6BFCA5C4DD03}">
      <dgm:prSet/>
      <dgm:spPr/>
      <dgm:t>
        <a:bodyPr/>
        <a:lstStyle/>
        <a:p>
          <a:endParaRPr lang="en-US"/>
        </a:p>
      </dgm:t>
    </dgm:pt>
    <dgm:pt modelId="{A4EA7677-F433-403A-9267-B5887FEAD729}" type="pres">
      <dgm:prSet presAssocID="{BDE54635-FDF6-4116-B14C-4E7D9028D6AA}" presName="root" presStyleCnt="0">
        <dgm:presLayoutVars>
          <dgm:dir/>
          <dgm:resizeHandles val="exact"/>
        </dgm:presLayoutVars>
      </dgm:prSet>
      <dgm:spPr/>
    </dgm:pt>
    <dgm:pt modelId="{9DFCDB6E-D15A-41AC-8D7B-30D92ABF955B}" type="pres">
      <dgm:prSet presAssocID="{57F7B6CF-7430-49C9-81AD-8B8B3B88B1A0}" presName="compNode" presStyleCnt="0"/>
      <dgm:spPr/>
    </dgm:pt>
    <dgm:pt modelId="{47CF09E4-B572-4A9B-A9CF-D806F3E7B04D}" type="pres">
      <dgm:prSet presAssocID="{57F7B6CF-7430-49C9-81AD-8B8B3B88B1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7C14229-CE44-4D3E-BA08-D6113F3A3ED3}" type="pres">
      <dgm:prSet presAssocID="{57F7B6CF-7430-49C9-81AD-8B8B3B88B1A0}" presName="spaceRect" presStyleCnt="0"/>
      <dgm:spPr/>
    </dgm:pt>
    <dgm:pt modelId="{B3FAFDAB-879C-41FA-8F83-6C683A237D62}" type="pres">
      <dgm:prSet presAssocID="{57F7B6CF-7430-49C9-81AD-8B8B3B88B1A0}" presName="textRect" presStyleLbl="revTx" presStyleIdx="0" presStyleCnt="4">
        <dgm:presLayoutVars>
          <dgm:chMax val="1"/>
          <dgm:chPref val="1"/>
        </dgm:presLayoutVars>
      </dgm:prSet>
      <dgm:spPr/>
    </dgm:pt>
    <dgm:pt modelId="{C5D39129-D759-4352-93A8-BCD13578D809}" type="pres">
      <dgm:prSet presAssocID="{B99F92E4-A9D4-437A-829D-E59A0D4FBA02}" presName="sibTrans" presStyleCnt="0"/>
      <dgm:spPr/>
    </dgm:pt>
    <dgm:pt modelId="{C725B42A-6F95-4B1C-864D-86E3C1259442}" type="pres">
      <dgm:prSet presAssocID="{1C6913B7-F3C4-47C7-ACE3-32409A1394D6}" presName="compNode" presStyleCnt="0"/>
      <dgm:spPr/>
    </dgm:pt>
    <dgm:pt modelId="{CE8956DD-32C9-4BB8-AA00-1F699CA97F67}" type="pres">
      <dgm:prSet presAssocID="{1C6913B7-F3C4-47C7-ACE3-32409A1394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0DA201E-AA36-4681-8517-C0EBFD2672E7}" type="pres">
      <dgm:prSet presAssocID="{1C6913B7-F3C4-47C7-ACE3-32409A1394D6}" presName="spaceRect" presStyleCnt="0"/>
      <dgm:spPr/>
    </dgm:pt>
    <dgm:pt modelId="{24747E36-DCE3-4CEE-AD12-E6DE77B00E79}" type="pres">
      <dgm:prSet presAssocID="{1C6913B7-F3C4-47C7-ACE3-32409A1394D6}" presName="textRect" presStyleLbl="revTx" presStyleIdx="1" presStyleCnt="4">
        <dgm:presLayoutVars>
          <dgm:chMax val="1"/>
          <dgm:chPref val="1"/>
        </dgm:presLayoutVars>
      </dgm:prSet>
      <dgm:spPr/>
    </dgm:pt>
    <dgm:pt modelId="{A671D91B-9F71-485F-995F-37682467572A}" type="pres">
      <dgm:prSet presAssocID="{EE0EE809-A16F-4780-AA2D-3BB14D07DAAC}" presName="sibTrans" presStyleCnt="0"/>
      <dgm:spPr/>
    </dgm:pt>
    <dgm:pt modelId="{783EA909-9C02-4087-AD76-44FA4DB97262}" type="pres">
      <dgm:prSet presAssocID="{AB21318F-7B6C-4EBA-BF96-1D79E01CB256}" presName="compNode" presStyleCnt="0"/>
      <dgm:spPr/>
    </dgm:pt>
    <dgm:pt modelId="{D1CC9EE9-3A33-420D-A127-FD8D1E27BD44}" type="pres">
      <dgm:prSet presAssocID="{AB21318F-7B6C-4EBA-BF96-1D79E01CB2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74F925-0826-4694-863B-F4E9CAB42289}" type="pres">
      <dgm:prSet presAssocID="{AB21318F-7B6C-4EBA-BF96-1D79E01CB256}" presName="spaceRect" presStyleCnt="0"/>
      <dgm:spPr/>
    </dgm:pt>
    <dgm:pt modelId="{2BCD5F56-FE0B-42E4-9DF7-54FAA12792F7}" type="pres">
      <dgm:prSet presAssocID="{AB21318F-7B6C-4EBA-BF96-1D79E01CB256}" presName="textRect" presStyleLbl="revTx" presStyleIdx="2" presStyleCnt="4">
        <dgm:presLayoutVars>
          <dgm:chMax val="1"/>
          <dgm:chPref val="1"/>
        </dgm:presLayoutVars>
      </dgm:prSet>
      <dgm:spPr/>
    </dgm:pt>
    <dgm:pt modelId="{A1E6AF59-3140-46EE-A3E6-1AC499FD4267}" type="pres">
      <dgm:prSet presAssocID="{A3AE5C20-E7CB-44A8-A189-A5ED91EE035C}" presName="sibTrans" presStyleCnt="0"/>
      <dgm:spPr/>
    </dgm:pt>
    <dgm:pt modelId="{E6ADF82C-44A1-4C0A-A8EC-414DBD017058}" type="pres">
      <dgm:prSet presAssocID="{15581C66-22C0-410F-B732-6F955F1E04A3}" presName="compNode" presStyleCnt="0"/>
      <dgm:spPr/>
    </dgm:pt>
    <dgm:pt modelId="{A2FAC2A0-4DC8-40D8-93D5-185568A742B5}" type="pres">
      <dgm:prSet presAssocID="{15581C66-22C0-410F-B732-6F955F1E04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EC69338-581E-49A7-A8C9-0EA10B95AB7F}" type="pres">
      <dgm:prSet presAssocID="{15581C66-22C0-410F-B732-6F955F1E04A3}" presName="spaceRect" presStyleCnt="0"/>
      <dgm:spPr/>
    </dgm:pt>
    <dgm:pt modelId="{DD2C348B-B18B-453F-BF94-40D2865CF2C1}" type="pres">
      <dgm:prSet presAssocID="{15581C66-22C0-410F-B732-6F955F1E04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640304-6700-4249-8954-0E6CB4274F93}" srcId="{BDE54635-FDF6-4116-B14C-4E7D9028D6AA}" destId="{AB21318F-7B6C-4EBA-BF96-1D79E01CB256}" srcOrd="2" destOrd="0" parTransId="{C652794F-8E83-4897-8B67-9D97C39957F2}" sibTransId="{A3AE5C20-E7CB-44A8-A189-A5ED91EE035C}"/>
    <dgm:cxn modelId="{00FE0A04-2FA3-4947-9503-A77E4EE7FCE9}" type="presOf" srcId="{BDE54635-FDF6-4116-B14C-4E7D9028D6AA}" destId="{A4EA7677-F433-403A-9267-B5887FEAD729}" srcOrd="0" destOrd="0" presId="urn:microsoft.com/office/officeart/2018/2/layout/IconLabelList"/>
    <dgm:cxn modelId="{0B00120C-6166-4888-A388-7F92EAC4AEF9}" type="presOf" srcId="{1C6913B7-F3C4-47C7-ACE3-32409A1394D6}" destId="{24747E36-DCE3-4CEE-AD12-E6DE77B00E79}" srcOrd="0" destOrd="0" presId="urn:microsoft.com/office/officeart/2018/2/layout/IconLabelList"/>
    <dgm:cxn modelId="{E7D11D15-C54B-4F70-B327-6BFCA5C4DD03}" srcId="{BDE54635-FDF6-4116-B14C-4E7D9028D6AA}" destId="{15581C66-22C0-410F-B732-6F955F1E04A3}" srcOrd="3" destOrd="0" parTransId="{9D626143-CB44-49F1-B2B9-0EDD7E3DB5CC}" sibTransId="{24D1A61D-D141-47D7-B0E7-640AA8AA1707}"/>
    <dgm:cxn modelId="{CB65F657-641F-45AD-8353-CAB1D9F440A5}" srcId="{BDE54635-FDF6-4116-B14C-4E7D9028D6AA}" destId="{57F7B6CF-7430-49C9-81AD-8B8B3B88B1A0}" srcOrd="0" destOrd="0" parTransId="{65000E1E-DFD7-4D8E-B3EF-54594EE59BA1}" sibTransId="{B99F92E4-A9D4-437A-829D-E59A0D4FBA02}"/>
    <dgm:cxn modelId="{0A47507B-F3CC-4AC7-9364-4E8AD810EEB5}" srcId="{BDE54635-FDF6-4116-B14C-4E7D9028D6AA}" destId="{1C6913B7-F3C4-47C7-ACE3-32409A1394D6}" srcOrd="1" destOrd="0" parTransId="{F09EB36B-5268-4853-A267-AEFFA1D6C4CF}" sibTransId="{EE0EE809-A16F-4780-AA2D-3BB14D07DAAC}"/>
    <dgm:cxn modelId="{D53EC57B-71DC-46D0-B14B-CC011C1566B0}" type="presOf" srcId="{15581C66-22C0-410F-B732-6F955F1E04A3}" destId="{DD2C348B-B18B-453F-BF94-40D2865CF2C1}" srcOrd="0" destOrd="0" presId="urn:microsoft.com/office/officeart/2018/2/layout/IconLabelList"/>
    <dgm:cxn modelId="{B25EEF7B-F9FF-45E0-9D0D-10BBA750E0DA}" type="presOf" srcId="{57F7B6CF-7430-49C9-81AD-8B8B3B88B1A0}" destId="{B3FAFDAB-879C-41FA-8F83-6C683A237D62}" srcOrd="0" destOrd="0" presId="urn:microsoft.com/office/officeart/2018/2/layout/IconLabelList"/>
    <dgm:cxn modelId="{4636B080-6EC8-423F-9E09-1EFF0B2AEC46}" type="presOf" srcId="{AB21318F-7B6C-4EBA-BF96-1D79E01CB256}" destId="{2BCD5F56-FE0B-42E4-9DF7-54FAA12792F7}" srcOrd="0" destOrd="0" presId="urn:microsoft.com/office/officeart/2018/2/layout/IconLabelList"/>
    <dgm:cxn modelId="{A14590E2-0C38-45F5-999D-A7229713720E}" type="presParOf" srcId="{A4EA7677-F433-403A-9267-B5887FEAD729}" destId="{9DFCDB6E-D15A-41AC-8D7B-30D92ABF955B}" srcOrd="0" destOrd="0" presId="urn:microsoft.com/office/officeart/2018/2/layout/IconLabelList"/>
    <dgm:cxn modelId="{B5F0C3A9-1C23-4E23-91A8-BE6481AB26CA}" type="presParOf" srcId="{9DFCDB6E-D15A-41AC-8D7B-30D92ABF955B}" destId="{47CF09E4-B572-4A9B-A9CF-D806F3E7B04D}" srcOrd="0" destOrd="0" presId="urn:microsoft.com/office/officeart/2018/2/layout/IconLabelList"/>
    <dgm:cxn modelId="{C73527C6-AAE4-4A4A-973E-EEFA6D4B03A6}" type="presParOf" srcId="{9DFCDB6E-D15A-41AC-8D7B-30D92ABF955B}" destId="{B7C14229-CE44-4D3E-BA08-D6113F3A3ED3}" srcOrd="1" destOrd="0" presId="urn:microsoft.com/office/officeart/2018/2/layout/IconLabelList"/>
    <dgm:cxn modelId="{AC731034-0744-40B5-AED3-9CF7F5A7AA24}" type="presParOf" srcId="{9DFCDB6E-D15A-41AC-8D7B-30D92ABF955B}" destId="{B3FAFDAB-879C-41FA-8F83-6C683A237D62}" srcOrd="2" destOrd="0" presId="urn:microsoft.com/office/officeart/2018/2/layout/IconLabelList"/>
    <dgm:cxn modelId="{6A894D42-EE33-4856-AC5B-E9CED6FF0536}" type="presParOf" srcId="{A4EA7677-F433-403A-9267-B5887FEAD729}" destId="{C5D39129-D759-4352-93A8-BCD13578D809}" srcOrd="1" destOrd="0" presId="urn:microsoft.com/office/officeart/2018/2/layout/IconLabelList"/>
    <dgm:cxn modelId="{D702DEE6-50AD-4B2E-89AA-47E9AE8E134E}" type="presParOf" srcId="{A4EA7677-F433-403A-9267-B5887FEAD729}" destId="{C725B42A-6F95-4B1C-864D-86E3C1259442}" srcOrd="2" destOrd="0" presId="urn:microsoft.com/office/officeart/2018/2/layout/IconLabelList"/>
    <dgm:cxn modelId="{5F67AC8C-E8CB-4C8E-9316-F109F6646B6F}" type="presParOf" srcId="{C725B42A-6F95-4B1C-864D-86E3C1259442}" destId="{CE8956DD-32C9-4BB8-AA00-1F699CA97F67}" srcOrd="0" destOrd="0" presId="urn:microsoft.com/office/officeart/2018/2/layout/IconLabelList"/>
    <dgm:cxn modelId="{01356DDD-281C-4357-8F02-996FED7526B4}" type="presParOf" srcId="{C725B42A-6F95-4B1C-864D-86E3C1259442}" destId="{50DA201E-AA36-4681-8517-C0EBFD2672E7}" srcOrd="1" destOrd="0" presId="urn:microsoft.com/office/officeart/2018/2/layout/IconLabelList"/>
    <dgm:cxn modelId="{102710B4-1318-4374-BC91-082F4902C70B}" type="presParOf" srcId="{C725B42A-6F95-4B1C-864D-86E3C1259442}" destId="{24747E36-DCE3-4CEE-AD12-E6DE77B00E79}" srcOrd="2" destOrd="0" presId="urn:microsoft.com/office/officeart/2018/2/layout/IconLabelList"/>
    <dgm:cxn modelId="{074B8721-BD42-4EAD-B522-0CB66F588FB6}" type="presParOf" srcId="{A4EA7677-F433-403A-9267-B5887FEAD729}" destId="{A671D91B-9F71-485F-995F-37682467572A}" srcOrd="3" destOrd="0" presId="urn:microsoft.com/office/officeart/2018/2/layout/IconLabelList"/>
    <dgm:cxn modelId="{2AFEAF00-BDA4-4910-974B-169F6FD26AFA}" type="presParOf" srcId="{A4EA7677-F433-403A-9267-B5887FEAD729}" destId="{783EA909-9C02-4087-AD76-44FA4DB97262}" srcOrd="4" destOrd="0" presId="urn:microsoft.com/office/officeart/2018/2/layout/IconLabelList"/>
    <dgm:cxn modelId="{58D0B144-2ECC-4458-922B-248901D40AD4}" type="presParOf" srcId="{783EA909-9C02-4087-AD76-44FA4DB97262}" destId="{D1CC9EE9-3A33-420D-A127-FD8D1E27BD44}" srcOrd="0" destOrd="0" presId="urn:microsoft.com/office/officeart/2018/2/layout/IconLabelList"/>
    <dgm:cxn modelId="{BBDABE3C-7B6E-4107-90E1-0559499018DE}" type="presParOf" srcId="{783EA909-9C02-4087-AD76-44FA4DB97262}" destId="{DF74F925-0826-4694-863B-F4E9CAB42289}" srcOrd="1" destOrd="0" presId="urn:microsoft.com/office/officeart/2018/2/layout/IconLabelList"/>
    <dgm:cxn modelId="{85AC9E17-A9D6-4F43-AB77-717E205F241C}" type="presParOf" srcId="{783EA909-9C02-4087-AD76-44FA4DB97262}" destId="{2BCD5F56-FE0B-42E4-9DF7-54FAA12792F7}" srcOrd="2" destOrd="0" presId="urn:microsoft.com/office/officeart/2018/2/layout/IconLabelList"/>
    <dgm:cxn modelId="{3BB57F01-88B3-4413-ABB9-BE909ECAFEAD}" type="presParOf" srcId="{A4EA7677-F433-403A-9267-B5887FEAD729}" destId="{A1E6AF59-3140-46EE-A3E6-1AC499FD4267}" srcOrd="5" destOrd="0" presId="urn:microsoft.com/office/officeart/2018/2/layout/IconLabelList"/>
    <dgm:cxn modelId="{FF99EC7F-19B2-4E52-9E7E-F23A13AA3BAE}" type="presParOf" srcId="{A4EA7677-F433-403A-9267-B5887FEAD729}" destId="{E6ADF82C-44A1-4C0A-A8EC-414DBD017058}" srcOrd="6" destOrd="0" presId="urn:microsoft.com/office/officeart/2018/2/layout/IconLabelList"/>
    <dgm:cxn modelId="{7701A971-555B-40FB-A372-6167A4444038}" type="presParOf" srcId="{E6ADF82C-44A1-4C0A-A8EC-414DBD017058}" destId="{A2FAC2A0-4DC8-40D8-93D5-185568A742B5}" srcOrd="0" destOrd="0" presId="urn:microsoft.com/office/officeart/2018/2/layout/IconLabelList"/>
    <dgm:cxn modelId="{DBA08E35-DEE5-4F7E-978F-7CFFA59C592E}" type="presParOf" srcId="{E6ADF82C-44A1-4C0A-A8EC-414DBD017058}" destId="{EEC69338-581E-49A7-A8C9-0EA10B95AB7F}" srcOrd="1" destOrd="0" presId="urn:microsoft.com/office/officeart/2018/2/layout/IconLabelList"/>
    <dgm:cxn modelId="{40D806F9-EB63-42DB-8FCE-5774C5FD9FC4}" type="presParOf" srcId="{E6ADF82C-44A1-4C0A-A8EC-414DBD017058}" destId="{DD2C348B-B18B-453F-BF94-40D2865CF2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F09E4-B572-4A9B-A9CF-D806F3E7B04D}">
      <dsp:nvSpPr>
        <dsp:cNvPr id="0" name=""/>
        <dsp:cNvSpPr/>
      </dsp:nvSpPr>
      <dsp:spPr>
        <a:xfrm>
          <a:off x="872040" y="719426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AFDAB-879C-41FA-8F83-6C683A237D62}">
      <dsp:nvSpPr>
        <dsp:cNvPr id="0" name=""/>
        <dsp:cNvSpPr/>
      </dsp:nvSpPr>
      <dsp:spPr>
        <a:xfrm>
          <a:off x="307380" y="1965423"/>
          <a:ext cx="205331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Questionnaire based car search instead of traditional make/model</a:t>
          </a:r>
        </a:p>
      </dsp:txBody>
      <dsp:txXfrm>
        <a:off x="307380" y="1965423"/>
        <a:ext cx="2053312" cy="900000"/>
      </dsp:txXfrm>
    </dsp:sp>
    <dsp:sp modelId="{CE8956DD-32C9-4BB8-AA00-1F699CA97F67}">
      <dsp:nvSpPr>
        <dsp:cNvPr id="0" name=""/>
        <dsp:cNvSpPr/>
      </dsp:nvSpPr>
      <dsp:spPr>
        <a:xfrm>
          <a:off x="3284683" y="719426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47E36-DCE3-4CEE-AD12-E6DE77B00E79}">
      <dsp:nvSpPr>
        <dsp:cNvPr id="0" name=""/>
        <dsp:cNvSpPr/>
      </dsp:nvSpPr>
      <dsp:spPr>
        <a:xfrm>
          <a:off x="2720022" y="1965423"/>
          <a:ext cx="205331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 a budget and any must have features (seating, drivetrain, CarPlay etc.)</a:t>
          </a:r>
        </a:p>
      </dsp:txBody>
      <dsp:txXfrm>
        <a:off x="2720022" y="1965423"/>
        <a:ext cx="2053312" cy="900000"/>
      </dsp:txXfrm>
    </dsp:sp>
    <dsp:sp modelId="{D1CC9EE9-3A33-420D-A127-FD8D1E27BD44}">
      <dsp:nvSpPr>
        <dsp:cNvPr id="0" name=""/>
        <dsp:cNvSpPr/>
      </dsp:nvSpPr>
      <dsp:spPr>
        <a:xfrm>
          <a:off x="5697325" y="719426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D5F56-FE0B-42E4-9DF7-54FAA12792F7}">
      <dsp:nvSpPr>
        <dsp:cNvPr id="0" name=""/>
        <dsp:cNvSpPr/>
      </dsp:nvSpPr>
      <dsp:spPr>
        <a:xfrm>
          <a:off x="5132664" y="1965423"/>
          <a:ext cx="205331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Advanced options for those who know more of what they want</a:t>
          </a:r>
        </a:p>
      </dsp:txBody>
      <dsp:txXfrm>
        <a:off x="5132664" y="1965423"/>
        <a:ext cx="2053312" cy="900000"/>
      </dsp:txXfrm>
    </dsp:sp>
    <dsp:sp modelId="{A2FAC2A0-4DC8-40D8-93D5-185568A742B5}">
      <dsp:nvSpPr>
        <dsp:cNvPr id="0" name=""/>
        <dsp:cNvSpPr/>
      </dsp:nvSpPr>
      <dsp:spPr>
        <a:xfrm>
          <a:off x="8109967" y="719426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C348B-B18B-453F-BF94-40D2865CF2C1}">
      <dsp:nvSpPr>
        <dsp:cNvPr id="0" name=""/>
        <dsp:cNvSpPr/>
      </dsp:nvSpPr>
      <dsp:spPr>
        <a:xfrm>
          <a:off x="7545306" y="1965423"/>
          <a:ext cx="205331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Easy to read comparisons between cars of the same class and budget</a:t>
          </a:r>
        </a:p>
      </dsp:txBody>
      <dsp:txXfrm>
        <a:off x="7545306" y="1965423"/>
        <a:ext cx="2053312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83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4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4D46-695E-4AAF-A984-B90EF5BDE71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166B-5471-420E-B38B-CE5A6656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B158C-E3E8-43AA-B005-D1A78F6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80" y="8323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New Car Finder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25C57-7172-45C2-9CEA-E3A8D89E9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948284"/>
              </p:ext>
            </p:extLst>
          </p:nvPr>
        </p:nvGraphicFramePr>
        <p:xfrm>
          <a:off x="1143000" y="2933479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lose up of a car&#10;&#10;Description automatically generated">
            <a:extLst>
              <a:ext uri="{FF2B5EF4-FFF2-40B4-BE49-F238E27FC236}">
                <a16:creationId xmlns:a16="http://schemas.microsoft.com/office/drawing/2014/main" id="{85C210BE-293D-40A6-A3A7-9C8BF39F3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15" y="-777515"/>
            <a:ext cx="6301205" cy="47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05798-9EDA-4EC9-971C-80D920AD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53" y="239626"/>
            <a:ext cx="3059969" cy="236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in-game store rotation checker app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4BF1-EE5C-42A0-9711-D9017684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Connects to games such as Apex/COD or any others with an in-game store rotation </a:t>
            </a:r>
          </a:p>
          <a:p>
            <a:r>
              <a:rPr lang="en-US" dirty="0"/>
              <a:t>Gives you a quick look at what’s in the store that day without booting the game</a:t>
            </a:r>
          </a:p>
          <a:p>
            <a:r>
              <a:rPr lang="en-US" dirty="0"/>
              <a:t>User can mark anything they’ve already bought</a:t>
            </a:r>
          </a:p>
          <a:p>
            <a:r>
              <a:rPr lang="en-US" dirty="0"/>
              <a:t>Follow your favorite items to be notified when they are available</a:t>
            </a:r>
          </a:p>
        </p:txBody>
      </p:sp>
      <p:pic>
        <p:nvPicPr>
          <p:cNvPr id="5" name="Picture 4" descr="A person wearing a costume posing for the camera&#10;&#10;Description automatically generated">
            <a:extLst>
              <a:ext uri="{FF2B5EF4-FFF2-40B4-BE49-F238E27FC236}">
                <a16:creationId xmlns:a16="http://schemas.microsoft.com/office/drawing/2014/main" id="{B9914CDD-BCE4-472F-B590-4E075E81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2476154"/>
            <a:ext cx="7851224" cy="43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0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New Car Finder App</vt:lpstr>
      <vt:lpstr>in-game store rotation checker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Car Finder App</dc:title>
  <dc:creator>Joseph Camacho-Terrazas</dc:creator>
  <cp:lastModifiedBy>Joseph Camacho-Terrazas</cp:lastModifiedBy>
  <cp:revision>9</cp:revision>
  <dcterms:created xsi:type="dcterms:W3CDTF">2020-08-20T17:22:43Z</dcterms:created>
  <dcterms:modified xsi:type="dcterms:W3CDTF">2020-08-20T18:58:57Z</dcterms:modified>
</cp:coreProperties>
</file>