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5" r:id="rId2"/>
    <p:sldId id="256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3" d="100"/>
          <a:sy n="63" d="100"/>
        </p:scale>
        <p:origin x="77" y="3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880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705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176341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9724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17223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6649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3313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281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953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119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550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374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309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252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800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80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373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amit001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amit001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B949F76-A1B5-070A-B026-A3AE6632DB5A}"/>
              </a:ext>
            </a:extLst>
          </p:cNvPr>
          <p:cNvSpPr/>
          <p:nvPr/>
        </p:nvSpPr>
        <p:spPr>
          <a:xfrm>
            <a:off x="2045110" y="1219200"/>
            <a:ext cx="6538451" cy="450317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7EB6DB-02F9-C6AA-C026-D8840D96366D}"/>
              </a:ext>
            </a:extLst>
          </p:cNvPr>
          <p:cNvSpPr txBox="1"/>
          <p:nvPr/>
        </p:nvSpPr>
        <p:spPr>
          <a:xfrm>
            <a:off x="3510116" y="3972232"/>
            <a:ext cx="5633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>
                <a:hlinkClick r:id="rId2"/>
              </a:rPr>
              <a:t>https://github.com/camit00</a:t>
            </a:r>
            <a:r>
              <a:rPr lang="en-IN" dirty="0">
                <a:hlinkClick r:id="rId2"/>
              </a:rPr>
              <a:t>1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5A8D40-3747-3DD7-DBFF-B915D2EFA14C}"/>
              </a:ext>
            </a:extLst>
          </p:cNvPr>
          <p:cNvSpPr/>
          <p:nvPr/>
        </p:nvSpPr>
        <p:spPr>
          <a:xfrm>
            <a:off x="2658800" y="2138882"/>
            <a:ext cx="5311069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SQL Subqueries</a:t>
            </a:r>
          </a:p>
          <a:p>
            <a:pPr algn="ctr"/>
            <a:r>
              <a:rPr lang="en-IN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Project</a:t>
            </a:r>
          </a:p>
          <a:p>
            <a:pPr algn="ctr"/>
            <a:endParaRPr lang="en-IN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79349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0B207-7BF6-3644-CF5A-6BC951904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2415" y="2685990"/>
            <a:ext cx="6591985" cy="377762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• Want to explore the project further? </a:t>
            </a:r>
          </a:p>
          <a:p>
            <a:pPr marL="0" indent="0">
              <a:buNone/>
            </a:pPr>
            <a:r>
              <a:rPr lang="en-US" dirty="0"/>
              <a:t>• Visit our GitHub repository for the full code and documentation. </a:t>
            </a:r>
          </a:p>
          <a:p>
            <a:pPr marL="0" indent="0">
              <a:buNone/>
            </a:pPr>
            <a:r>
              <a:rPr lang="en-US" dirty="0"/>
              <a:t>• Access SQL queries, datasets, and project details. </a:t>
            </a:r>
          </a:p>
          <a:p>
            <a:pPr marL="0" indent="0">
              <a:buNone/>
            </a:pPr>
            <a:r>
              <a:rPr lang="en-US" dirty="0"/>
              <a:t>• We welcome your contributions and feedback!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>
                <a:hlinkClick r:id="rId2"/>
              </a:rPr>
              <a:t>https://github.com/camit00</a:t>
            </a:r>
            <a:r>
              <a:rPr lang="en-IN" dirty="0">
                <a:hlinkClick r:id="rId2"/>
              </a:rPr>
              <a:t>1</a:t>
            </a:r>
            <a:endParaRPr lang="en-IN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5A17ABF-447A-B014-6C83-596DBC6DBC2D}"/>
              </a:ext>
            </a:extLst>
          </p:cNvPr>
          <p:cNvSpPr/>
          <p:nvPr/>
        </p:nvSpPr>
        <p:spPr>
          <a:xfrm>
            <a:off x="1142119" y="758182"/>
            <a:ext cx="7392281" cy="147732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5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THANK YOU </a:t>
            </a:r>
            <a:br>
              <a:rPr lang="en-US" sz="45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</a:br>
            <a:r>
              <a:rPr lang="en-US" sz="45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FOR YOUR ATTENTION</a:t>
            </a:r>
            <a:endParaRPr lang="en-IN" sz="45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00830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3356" y="555284"/>
            <a:ext cx="6589199" cy="1280890"/>
          </a:xfrm>
        </p:spPr>
        <p:txBody>
          <a:bodyPr/>
          <a:lstStyle/>
          <a:p>
            <a:r>
              <a:rPr dirty="0"/>
              <a:t>Guided : SQL Subqueries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In this guided project, we explore how to retrieve and manipulate data using SQL subqueries. We cover subqueries in WHERE, FROM, and SELECT clauses, with practical exercises.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Task One: Getting Started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Retrieve data from all tables in the 'employees' database.</a:t>
            </a:r>
          </a:p>
          <a:p>
            <a:r>
              <a:rPr dirty="0"/>
              <a:t>Tables: employees, departments, </a:t>
            </a:r>
            <a:r>
              <a:rPr dirty="0" err="1"/>
              <a:t>dept_emp</a:t>
            </a:r>
            <a:r>
              <a:rPr dirty="0"/>
              <a:t>, </a:t>
            </a:r>
            <a:r>
              <a:rPr dirty="0" err="1"/>
              <a:t>dept_manager</a:t>
            </a:r>
            <a:r>
              <a:rPr dirty="0"/>
              <a:t>, salaries, customers, sales.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Task Two: Subqueries in WHERE Clause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Use subqueries to filter data in the WHERE clause.</a:t>
            </a:r>
          </a:p>
          <a:p>
            <a:r>
              <a:rPr lang="en-IN" dirty="0"/>
              <a:t>- 2.1: </a:t>
            </a:r>
            <a:r>
              <a:rPr lang="en-US" dirty="0"/>
              <a:t>Retrieve a list of all employees that are not managers</a:t>
            </a:r>
            <a:r>
              <a:rPr lang="en-IN" dirty="0"/>
              <a:t>.</a:t>
            </a:r>
            <a:endParaRPr dirty="0"/>
          </a:p>
          <a:p>
            <a:r>
              <a:rPr dirty="0"/>
              <a:t>- 2.2: </a:t>
            </a:r>
            <a:r>
              <a:rPr lang="en-US" dirty="0"/>
              <a:t>Retrieve all columns in the sales table for customers above 60 years old</a:t>
            </a:r>
            <a:r>
              <a:rPr dirty="0"/>
              <a:t>.</a:t>
            </a:r>
          </a:p>
          <a:p>
            <a:r>
              <a:rPr dirty="0"/>
              <a:t>- 2.3:</a:t>
            </a:r>
            <a:r>
              <a:rPr lang="en-IN" dirty="0"/>
              <a:t> </a:t>
            </a:r>
            <a:r>
              <a:rPr lang="en-US" dirty="0"/>
              <a:t>Retrieve a list of all manager’s employees number, first and last names returns all the data from the </a:t>
            </a:r>
            <a:r>
              <a:rPr lang="en-US" dirty="0" err="1"/>
              <a:t>dept_manager</a:t>
            </a:r>
            <a:r>
              <a:rPr lang="en-US" dirty="0"/>
              <a:t> table</a:t>
            </a:r>
            <a:r>
              <a:rPr dirty="0"/>
              <a:t>.</a:t>
            </a:r>
            <a:endParaRPr lang="en-IN" dirty="0"/>
          </a:p>
          <a:p>
            <a:r>
              <a:rPr lang="en-US" dirty="0"/>
              <a:t>- 2.4: Retrieve a list of all managers that were employed between 1st January, 1990 and 1st January, 1995.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Task Three: Subqueries in FROM Clause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Use subqueries in the FROM clause to filter or transform intermediate results.</a:t>
            </a:r>
          </a:p>
          <a:p>
            <a:r>
              <a:rPr lang="en-IN" dirty="0"/>
              <a:t>- 3.1: </a:t>
            </a:r>
            <a:r>
              <a:rPr lang="en-US" dirty="0"/>
              <a:t>Retrieve a list of all customers living in the southern region</a:t>
            </a:r>
            <a:r>
              <a:rPr lang="en-IN" dirty="0"/>
              <a:t>.</a:t>
            </a:r>
          </a:p>
          <a:p>
            <a:r>
              <a:rPr dirty="0"/>
              <a:t>- 3.2:</a:t>
            </a:r>
            <a:r>
              <a:rPr lang="en-IN" dirty="0"/>
              <a:t> </a:t>
            </a:r>
            <a:r>
              <a:rPr lang="en-US" dirty="0"/>
              <a:t>Retrieve a list of managers and their department names</a:t>
            </a:r>
            <a:r>
              <a:rPr dirty="0"/>
              <a:t>.</a:t>
            </a:r>
            <a:endParaRPr lang="en-IN" dirty="0"/>
          </a:p>
          <a:p>
            <a:r>
              <a:rPr lang="en-IN" dirty="0"/>
              <a:t>- 3.3: </a:t>
            </a:r>
            <a:r>
              <a:rPr lang="en-US" dirty="0"/>
              <a:t>Retrieve a list of managers, their first, last, and their department names returns data from the employees table</a:t>
            </a:r>
            <a:r>
              <a:rPr lang="en-IN" dirty="0"/>
              <a:t>.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Task Four: Subqueries in SELECT Clause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Use subqueries to calculate values for each row in the SELECT clause.</a:t>
            </a:r>
          </a:p>
          <a:p>
            <a:r>
              <a:rPr dirty="0"/>
              <a:t>- 4.1:</a:t>
            </a:r>
            <a:r>
              <a:rPr lang="en-IN" dirty="0"/>
              <a:t> </a:t>
            </a:r>
            <a:r>
              <a:rPr lang="en-US" dirty="0"/>
              <a:t>Retrieve the first name, last name and average salary of all employees</a:t>
            </a:r>
            <a:r>
              <a:rPr dirty="0"/>
              <a:t>.</a:t>
            </a:r>
          </a:p>
          <a:p>
            <a:r>
              <a:rPr dirty="0"/>
              <a:t>- 4.</a:t>
            </a:r>
            <a:r>
              <a:rPr lang="en-IN" dirty="0"/>
              <a:t>2</a:t>
            </a:r>
            <a:r>
              <a:rPr dirty="0"/>
              <a:t>:</a:t>
            </a:r>
            <a:r>
              <a:rPr lang="en-IN" dirty="0"/>
              <a:t> </a:t>
            </a:r>
            <a:r>
              <a:rPr lang="en-US" dirty="0"/>
              <a:t>Retrieve a list of </a:t>
            </a:r>
            <a:r>
              <a:rPr lang="en-US" dirty="0" err="1"/>
              <a:t>customer_id</a:t>
            </a:r>
            <a:r>
              <a:rPr lang="en-US" dirty="0"/>
              <a:t>, </a:t>
            </a:r>
            <a:r>
              <a:rPr lang="en-US" dirty="0" err="1"/>
              <a:t>product_id</a:t>
            </a:r>
            <a:r>
              <a:rPr lang="en-US" dirty="0"/>
              <a:t>, </a:t>
            </a:r>
            <a:r>
              <a:rPr lang="en-US" dirty="0" err="1"/>
              <a:t>order_line</a:t>
            </a:r>
            <a:r>
              <a:rPr lang="en-US" dirty="0"/>
              <a:t> and the name of the customer returns data from the sales and customers tables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Task Five: Subquery Exercises - Part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- 5.1:</a:t>
            </a:r>
            <a:r>
              <a:rPr lang="en-IN" dirty="0"/>
              <a:t> </a:t>
            </a:r>
            <a:r>
              <a:rPr lang="en-US" dirty="0"/>
              <a:t>Return a list of all employees who are in Customer Service department returns data from the </a:t>
            </a:r>
            <a:r>
              <a:rPr lang="en-US" dirty="0" err="1"/>
              <a:t>dept_emp</a:t>
            </a:r>
            <a:r>
              <a:rPr lang="en-US" dirty="0"/>
              <a:t> and departments tables</a:t>
            </a:r>
            <a:r>
              <a:rPr dirty="0"/>
              <a:t>.</a:t>
            </a:r>
          </a:p>
          <a:p>
            <a:r>
              <a:rPr dirty="0"/>
              <a:t>- 5.2:</a:t>
            </a:r>
            <a:r>
              <a:rPr lang="en-IN" dirty="0"/>
              <a:t> </a:t>
            </a:r>
            <a:r>
              <a:rPr lang="en-US" dirty="0"/>
              <a:t>Include the employee number, first and last names</a:t>
            </a:r>
            <a:r>
              <a:rPr dirty="0"/>
              <a:t>.</a:t>
            </a:r>
          </a:p>
          <a:p>
            <a:r>
              <a:rPr dirty="0"/>
              <a:t>- 5.3:</a:t>
            </a:r>
            <a:r>
              <a:rPr lang="en-IN" dirty="0"/>
              <a:t> </a:t>
            </a:r>
            <a:r>
              <a:rPr lang="en-US" dirty="0"/>
              <a:t>Retrieve a list of all managers who became managers after the 1st of January, 1985 and are in the Finance or HR department</a:t>
            </a:r>
            <a:r>
              <a:rPr dirty="0"/>
              <a:t>.</a:t>
            </a:r>
          </a:p>
          <a:p>
            <a:r>
              <a:rPr dirty="0"/>
              <a:t>- 5.4:</a:t>
            </a:r>
            <a:r>
              <a:rPr lang="en-IN" dirty="0"/>
              <a:t> </a:t>
            </a:r>
            <a:r>
              <a:rPr lang="en-US" dirty="0"/>
              <a:t>Retrieve a list of all employees that earn above 120,000 and are in the Finance or HR departments</a:t>
            </a:r>
            <a:r>
              <a:rPr dirty="0"/>
              <a:t>.</a:t>
            </a:r>
          </a:p>
          <a:p>
            <a:r>
              <a:rPr dirty="0"/>
              <a:t>- 5.5:</a:t>
            </a:r>
            <a:r>
              <a:rPr lang="en-IN" dirty="0"/>
              <a:t> </a:t>
            </a:r>
            <a:r>
              <a:rPr lang="en-US" dirty="0"/>
              <a:t>Retrieve the average salary of these employees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Task Six: Subquery Exercises - Part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- 6.1:</a:t>
            </a:r>
            <a:r>
              <a:rPr lang="en-IN" dirty="0"/>
              <a:t> </a:t>
            </a:r>
            <a:r>
              <a:rPr lang="en-US" dirty="0"/>
              <a:t>Return a list of all employees number, first and last name. Also, return the average salary of all the employees and average salary of each employee</a:t>
            </a:r>
            <a:r>
              <a:rPr dirty="0"/>
              <a:t>.</a:t>
            </a:r>
          </a:p>
          <a:p>
            <a:r>
              <a:rPr dirty="0"/>
              <a:t>- 6.2: </a:t>
            </a:r>
            <a:r>
              <a:rPr lang="en-US" dirty="0"/>
              <a:t>Find the difference between an employee's average salary and the average salary of all employees.</a:t>
            </a:r>
            <a:endParaRPr lang="en-IN" dirty="0"/>
          </a:p>
          <a:p>
            <a:r>
              <a:rPr dirty="0"/>
              <a:t>- 6.3:</a:t>
            </a:r>
            <a:r>
              <a:rPr lang="en-IN" dirty="0"/>
              <a:t> </a:t>
            </a:r>
            <a:r>
              <a:rPr lang="en-US" dirty="0"/>
              <a:t>Find the difference between the maximum salary of employees in the Finance or HR department and the maximum salary of all employees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Task Seven: Subquery Exercises - Part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- 7.1:</a:t>
            </a:r>
            <a:r>
              <a:rPr lang="en-IN" dirty="0"/>
              <a:t> </a:t>
            </a:r>
            <a:r>
              <a:rPr lang="en-US" dirty="0"/>
              <a:t>Retrieve the salary that occurred the most</a:t>
            </a:r>
            <a:r>
              <a:rPr dirty="0"/>
              <a:t>.</a:t>
            </a:r>
          </a:p>
          <a:p>
            <a:r>
              <a:rPr dirty="0"/>
              <a:t>- 7.2:</a:t>
            </a:r>
            <a:r>
              <a:rPr lang="en-IN" dirty="0"/>
              <a:t> </a:t>
            </a:r>
            <a:r>
              <a:rPr lang="en-US" dirty="0"/>
              <a:t>Find the average salary excluding the highest and the lowest salaries</a:t>
            </a:r>
            <a:r>
              <a:rPr dirty="0"/>
              <a:t>.</a:t>
            </a:r>
          </a:p>
          <a:p>
            <a:r>
              <a:rPr dirty="0"/>
              <a:t>- 7.3:</a:t>
            </a:r>
            <a:r>
              <a:rPr lang="en-IN" dirty="0"/>
              <a:t> </a:t>
            </a:r>
            <a:r>
              <a:rPr lang="en-US" dirty="0"/>
              <a:t>Retrieve a list of customers id, name that has bought the most from the store</a:t>
            </a:r>
            <a:r>
              <a:rPr dirty="0"/>
              <a:t>.</a:t>
            </a:r>
          </a:p>
          <a:p>
            <a:r>
              <a:rPr dirty="0"/>
              <a:t>- 7.4:</a:t>
            </a:r>
            <a:r>
              <a:rPr lang="en-IN" dirty="0"/>
              <a:t> </a:t>
            </a:r>
            <a:r>
              <a:rPr lang="en-US" dirty="0"/>
              <a:t>Retrieve a list of the customer name and segment of those customers that bought the most from the store and had the highest total sales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266</TotalTime>
  <Words>658</Words>
  <Application>Microsoft Office PowerPoint</Application>
  <PresentationFormat>On-screen Show (4:3)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Wisp</vt:lpstr>
      <vt:lpstr>PowerPoint Presentation</vt:lpstr>
      <vt:lpstr>Guided : SQL Subqueries</vt:lpstr>
      <vt:lpstr>Task One: Getting Started</vt:lpstr>
      <vt:lpstr>Task Two: Subqueries in WHERE Clause</vt:lpstr>
      <vt:lpstr>Task Three: Subqueries in FROM Clause</vt:lpstr>
      <vt:lpstr>Task Four: Subqueries in SELECT Clause</vt:lpstr>
      <vt:lpstr>Task Five: Subquery Exercises - Part 1</vt:lpstr>
      <vt:lpstr>Task Six: Subquery Exercises - Part 2</vt:lpstr>
      <vt:lpstr>Task Seven: Subquery Exercises - Part 3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Amit Kumar</dc:creator>
  <cp:keywords/>
  <dc:description>generated using python-pptx</dc:description>
  <cp:lastModifiedBy>Amit Kumar</cp:lastModifiedBy>
  <cp:revision>5</cp:revision>
  <dcterms:created xsi:type="dcterms:W3CDTF">2013-01-27T09:14:16Z</dcterms:created>
  <dcterms:modified xsi:type="dcterms:W3CDTF">2025-04-18T18:36:58Z</dcterms:modified>
  <cp:category/>
</cp:coreProperties>
</file>